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63" r:id="rId3"/>
  </p:sldMasterIdLst>
  <p:notesMasterIdLst>
    <p:notesMasterId r:id="rId64"/>
  </p:notesMasterIdLst>
  <p:sldIdLst>
    <p:sldId id="257" r:id="rId4"/>
    <p:sldId id="378" r:id="rId5"/>
    <p:sldId id="332" r:id="rId6"/>
    <p:sldId id="398" r:id="rId7"/>
    <p:sldId id="374" r:id="rId8"/>
    <p:sldId id="362" r:id="rId9"/>
    <p:sldId id="373" r:id="rId10"/>
    <p:sldId id="333" r:id="rId11"/>
    <p:sldId id="416" r:id="rId12"/>
    <p:sldId id="267" r:id="rId13"/>
    <p:sldId id="357" r:id="rId14"/>
    <p:sldId id="399" r:id="rId15"/>
    <p:sldId id="334" r:id="rId16"/>
    <p:sldId id="413" r:id="rId17"/>
    <p:sldId id="354" r:id="rId18"/>
    <p:sldId id="359" r:id="rId19"/>
    <p:sldId id="350" r:id="rId20"/>
    <p:sldId id="335" r:id="rId21"/>
    <p:sldId id="377" r:id="rId22"/>
    <p:sldId id="392" r:id="rId23"/>
    <p:sldId id="388" r:id="rId24"/>
    <p:sldId id="418" r:id="rId25"/>
    <p:sldId id="336" r:id="rId26"/>
    <p:sldId id="387" r:id="rId27"/>
    <p:sldId id="421" r:id="rId28"/>
    <p:sldId id="420" r:id="rId29"/>
    <p:sldId id="381" r:id="rId30"/>
    <p:sldId id="337" r:id="rId31"/>
    <p:sldId id="360" r:id="rId32"/>
    <p:sldId id="386" r:id="rId33"/>
    <p:sldId id="275" r:id="rId34"/>
    <p:sldId id="414" r:id="rId35"/>
    <p:sldId id="338" r:id="rId36"/>
    <p:sldId id="295" r:id="rId37"/>
    <p:sldId id="417" r:id="rId38"/>
    <p:sldId id="352" r:id="rId39"/>
    <p:sldId id="379" r:id="rId40"/>
    <p:sldId id="339" r:id="rId41"/>
    <p:sldId id="403" r:id="rId42"/>
    <p:sldId id="404" r:id="rId43"/>
    <p:sldId id="353" r:id="rId44"/>
    <p:sldId id="415" r:id="rId45"/>
    <p:sldId id="340" r:id="rId46"/>
    <p:sldId id="422" r:id="rId47"/>
    <p:sldId id="419" r:id="rId48"/>
    <p:sldId id="406" r:id="rId49"/>
    <p:sldId id="363" r:id="rId50"/>
    <p:sldId id="341" r:id="rId51"/>
    <p:sldId id="383" r:id="rId52"/>
    <p:sldId id="425" r:id="rId53"/>
    <p:sldId id="355" r:id="rId54"/>
    <p:sldId id="397" r:id="rId55"/>
    <p:sldId id="330" r:id="rId56"/>
    <p:sldId id="364" r:id="rId57"/>
    <p:sldId id="402" r:id="rId58"/>
    <p:sldId id="424" r:id="rId59"/>
    <p:sldId id="319" r:id="rId60"/>
    <p:sldId id="366" r:id="rId61"/>
    <p:sldId id="401" r:id="rId62"/>
    <p:sldId id="408" r:id="rId63"/>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2OZeH+LPacViCdhocOh3Hw==" hashData="xkCCEKD5Chg8jg3wblzVNWAhtXg="/>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61E64"/>
    <a:srgbClr val="9966FF"/>
    <a:srgbClr val="00133A"/>
    <a:srgbClr val="FF99FF"/>
    <a:srgbClr val="37A40C"/>
    <a:srgbClr val="E7F808"/>
    <a:srgbClr val="79F200"/>
    <a:srgbClr val="00FF00"/>
    <a:srgbClr val="99FF33"/>
    <a:srgbClr val="A5EC4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315" autoAdjust="0"/>
    <p:restoredTop sz="96093" autoAdjust="0"/>
  </p:normalViewPr>
  <p:slideViewPr>
    <p:cSldViewPr>
      <p:cViewPr>
        <p:scale>
          <a:sx n="37" d="100"/>
          <a:sy n="37" d="100"/>
        </p:scale>
        <p:origin x="-1578" y="-1668"/>
      </p:cViewPr>
      <p:guideLst>
        <p:guide orient="horz" pos="1620"/>
        <p:guide pos="2880"/>
      </p:guideLst>
    </p:cSldViewPr>
  </p:slideViewPr>
  <p:notesTextViewPr>
    <p:cViewPr>
      <p:scale>
        <a:sx n="1" d="1"/>
        <a:sy n="1" d="1"/>
      </p:scale>
      <p:origin x="0" y="0"/>
    </p:cViewPr>
  </p:notesTextViewPr>
  <p:sorterViewPr>
    <p:cViewPr>
      <p:scale>
        <a:sx n="51" d="100"/>
        <a:sy n="51"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tableStyles" Target="tableStyle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viewProps" Target="viewProps.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notesMaster" Target="notesMasters/notesMaster1.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theme" Target="theme/theme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8D4F80AE-4A2D-4424-B464-12FEB8A77AE6}" type="datetimeFigureOut">
              <a:rPr lang="es-ES" smtClean="0"/>
              <a:t>20/04/2018</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A46FAA2-6D15-400D-8BD3-AAE94570F3F0}" type="slidenum">
              <a:rPr lang="es-ES" smtClean="0"/>
              <a:t>‹Nº›</a:t>
            </a:fld>
            <a:endParaRPr lang="es-ES"/>
          </a:p>
        </p:txBody>
      </p:sp>
    </p:spTree>
    <p:extLst>
      <p:ext uri="{BB962C8B-B14F-4D97-AF65-F5344CB8AC3E}">
        <p14:creationId xmlns:p14="http://schemas.microsoft.com/office/powerpoint/2010/main" val="369060334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7</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10</a:t>
            </a:fld>
            <a:endParaRPr lang="es-ES"/>
          </a:p>
        </p:txBody>
      </p:sp>
    </p:spTree>
    <p:extLst>
      <p:ext uri="{BB962C8B-B14F-4D97-AF65-F5344CB8AC3E}">
        <p14:creationId xmlns:p14="http://schemas.microsoft.com/office/powerpoint/2010/main" val="2159533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11</a:t>
            </a:fld>
            <a:endParaRPr lang="es-ES"/>
          </a:p>
        </p:txBody>
      </p:sp>
    </p:spTree>
    <p:extLst>
      <p:ext uri="{BB962C8B-B14F-4D97-AF65-F5344CB8AC3E}">
        <p14:creationId xmlns:p14="http://schemas.microsoft.com/office/powerpoint/2010/main" val="397505278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16</a:t>
            </a:fld>
            <a:endParaRPr lang="es-ES"/>
          </a:p>
        </p:txBody>
      </p:sp>
    </p:spTree>
    <p:extLst>
      <p:ext uri="{BB962C8B-B14F-4D97-AF65-F5344CB8AC3E}">
        <p14:creationId xmlns:p14="http://schemas.microsoft.com/office/powerpoint/2010/main" val="38611524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42</a:t>
            </a:fld>
            <a:endParaRPr lang="es-ES"/>
          </a:p>
        </p:txBody>
      </p:sp>
    </p:spTree>
    <p:extLst>
      <p:ext uri="{BB962C8B-B14F-4D97-AF65-F5344CB8AC3E}">
        <p14:creationId xmlns:p14="http://schemas.microsoft.com/office/powerpoint/2010/main" val="18315206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44</a:t>
            </a:fld>
            <a:endParaRPr lang="es-ES"/>
          </a:p>
        </p:txBody>
      </p:sp>
    </p:spTree>
    <p:extLst>
      <p:ext uri="{BB962C8B-B14F-4D97-AF65-F5344CB8AC3E}">
        <p14:creationId xmlns:p14="http://schemas.microsoft.com/office/powerpoint/2010/main" val="37893208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54</a:t>
            </a:fld>
            <a:endParaRPr lang="es-ES"/>
          </a:p>
        </p:txBody>
      </p:sp>
    </p:spTree>
    <p:extLst>
      <p:ext uri="{BB962C8B-B14F-4D97-AF65-F5344CB8AC3E}">
        <p14:creationId xmlns:p14="http://schemas.microsoft.com/office/powerpoint/2010/main" val="38611524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A46FAA2-6D15-400D-8BD3-AAE94570F3F0}" type="slidenum">
              <a:rPr lang="es-ES" smtClean="0"/>
              <a:t>59</a:t>
            </a:fld>
            <a:endParaRPr lang="es-ES"/>
          </a:p>
        </p:txBody>
      </p:sp>
    </p:spTree>
    <p:extLst>
      <p:ext uri="{BB962C8B-B14F-4D97-AF65-F5344CB8AC3E}">
        <p14:creationId xmlns:p14="http://schemas.microsoft.com/office/powerpoint/2010/main" val="15644728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36211035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304449021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16700664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330759133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8"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8"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21902608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26850413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19898028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3"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9"/>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3" y="1076327"/>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41876032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1"/>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4"/>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39015536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12487770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80"/>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80"/>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188036902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3F42D366-D958-4390-857C-DD78C19765DC}" type="datetimeFigureOut">
              <a:rPr lang="es-ES" smtClean="0"/>
              <a:t>20/04/2018</a:t>
            </a:fld>
            <a:endParaRPr lang="es-ES"/>
          </a:p>
        </p:txBody>
      </p:sp>
      <p:sp>
        <p:nvSpPr>
          <p:cNvPr id="3" name="2 Marcador de pie de página"/>
          <p:cNvSpPr>
            <a:spLocks noGrp="1"/>
          </p:cNvSpPr>
          <p:nvPr>
            <p:ph type="ftr" sz="quarter" idx="11"/>
          </p:nvPr>
        </p:nvSpPr>
        <p:spPr>
          <a:xfrm>
            <a:off x="3124200" y="4767264"/>
            <a:ext cx="2895600" cy="273844"/>
          </a:xfrm>
          <a:prstGeom prst="rect">
            <a:avLst/>
          </a:prstGeom>
        </p:spPr>
        <p:txBody>
          <a:bodyPr/>
          <a:lstStyle/>
          <a:p>
            <a:endParaRPr lang="es-ES"/>
          </a:p>
        </p:txBody>
      </p:sp>
      <p:sp>
        <p:nvSpPr>
          <p:cNvPr id="4" name="3 Marcador de número de diapositiva"/>
          <p:cNvSpPr>
            <a:spLocks noGrp="1"/>
          </p:cNvSpPr>
          <p:nvPr>
            <p:ph type="sldNum" sz="quarter" idx="12"/>
          </p:nvPr>
        </p:nvSpPr>
        <p:spPr>
          <a:xfrm>
            <a:off x="6553200" y="4767264"/>
            <a:ext cx="2133600" cy="273844"/>
          </a:xfrm>
          <a:prstGeom prst="rect">
            <a:avLst/>
          </a:prstGeom>
        </p:spPr>
        <p:txBody>
          <a:bodyPr/>
          <a:lstStyle/>
          <a:p>
            <a:fld id="{76F19F69-DAF8-4F5E-85DC-7810ABCCFC7E}" type="slidenum">
              <a:rPr lang="es-ES" smtClean="0"/>
              <a:t>‹Nº›</a:t>
            </a:fld>
            <a:endParaRPr lang="es-ES"/>
          </a:p>
        </p:txBody>
      </p:sp>
    </p:spTree>
    <p:extLst>
      <p:ext uri="{BB962C8B-B14F-4D97-AF65-F5344CB8AC3E}">
        <p14:creationId xmlns:p14="http://schemas.microsoft.com/office/powerpoint/2010/main" val="129353707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29499886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3F42D366-D958-4390-857C-DD78C19765DC}" type="datetimeFigureOut">
              <a:rPr lang="es-ES" smtClean="0"/>
              <a:t>20/04/2018</a:t>
            </a:fld>
            <a:endParaRPr lang="es-ES"/>
          </a:p>
        </p:txBody>
      </p:sp>
      <p:sp>
        <p:nvSpPr>
          <p:cNvPr id="5" name="4 Marcador de pie de página"/>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76F19F69-DAF8-4F5E-85DC-7810ABCCFC7E}" type="slidenum">
              <a:rPr lang="es-ES" smtClean="0"/>
              <a:t>‹Nº›</a:t>
            </a:fld>
            <a:endParaRPr lang="es-ES"/>
          </a:p>
        </p:txBody>
      </p:sp>
    </p:spTree>
    <p:extLst>
      <p:ext uri="{BB962C8B-B14F-4D97-AF65-F5344CB8AC3E}">
        <p14:creationId xmlns:p14="http://schemas.microsoft.com/office/powerpoint/2010/main" val="242959103"/>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dk1" tx1="lt1" bg2="dk2" tx2="lt2" accent1="accent1" accent2="accent2" accent3="accent3" accent4="accent4" accent5="accent5" accent6="accent6" hlink="hlink" folHlink="folHlink"/>
  <p:sldLayoutIdLst>
    <p:sldLayoutId id="2147483662"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4"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openxmlformats.org/officeDocument/2006/relationships/image" Target="../media/image3.jp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microsoft.com/office/2007/relationships/hdphoto" Target="../media/hdphoto1.wdp"/><Relationship Id="rId5" Type="http://schemas.openxmlformats.org/officeDocument/2006/relationships/image" Target="../media/image56.png"/><Relationship Id="rId4" Type="http://schemas.openxmlformats.org/officeDocument/2006/relationships/image" Target="../media/image55.png"/></Relationships>
</file>

<file path=ppt/slides/_rels/slide60.xml.rels><?xml version="1.0" encoding="UTF-8" standalone="yes"?>
<Relationships xmlns="http://schemas.openxmlformats.org/package/2006/relationships"><Relationship Id="rId8" Type="http://schemas.openxmlformats.org/officeDocument/2006/relationships/image" Target="../media/image59.png"/><Relationship Id="rId13" Type="http://schemas.openxmlformats.org/officeDocument/2006/relationships/image" Target="../media/image62.png"/><Relationship Id="rId18" Type="http://schemas.openxmlformats.org/officeDocument/2006/relationships/image" Target="../media/image65.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4.png"/><Relationship Id="rId2" Type="http://schemas.openxmlformats.org/officeDocument/2006/relationships/slideLayout" Target="../slideLayouts/slideLayout13.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8.png"/><Relationship Id="rId11" Type="http://schemas.openxmlformats.org/officeDocument/2006/relationships/image" Target="../media/image61.png"/><Relationship Id="rId5" Type="http://schemas.openxmlformats.org/officeDocument/2006/relationships/hyperlink" Target="http://www.mispps.com/" TargetMode="External"/><Relationship Id="rId15" Type="http://schemas.openxmlformats.org/officeDocument/2006/relationships/image" Target="../media/image63.png"/><Relationship Id="rId10" Type="http://schemas.openxmlformats.org/officeDocument/2006/relationships/hyperlink" Target="https://www.facebook.com/mispps" TargetMode="External"/><Relationship Id="rId4" Type="http://schemas.openxmlformats.org/officeDocument/2006/relationships/image" Target="../media/image57.png"/><Relationship Id="rId9" Type="http://schemas.openxmlformats.org/officeDocument/2006/relationships/image" Target="../media/image60.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9 Rectángulo"/>
          <p:cNvSpPr/>
          <p:nvPr/>
        </p:nvSpPr>
        <p:spPr>
          <a:xfrm>
            <a:off x="0" y="0"/>
            <a:ext cx="9114288" cy="5143500"/>
          </a:xfrm>
          <a:prstGeom prst="rect">
            <a:avLst/>
          </a:prstGeom>
          <a:gradFill>
            <a:gsLst>
              <a:gs pos="0">
                <a:srgbClr val="FF6D6D">
                  <a:alpha val="0"/>
                </a:srgbClr>
              </a:gs>
              <a:gs pos="1000">
                <a:schemeClr val="tx1">
                  <a:lumMod val="50000"/>
                  <a:alpha val="69000"/>
                </a:schemeClr>
              </a:gs>
              <a:gs pos="0">
                <a:srgbClr val="FF7A00">
                  <a:alpha val="0"/>
                </a:srgbClr>
              </a:gs>
              <a:gs pos="38000">
                <a:schemeClr val="tx1">
                  <a:lumMod val="50000"/>
                  <a:alpha val="28000"/>
                </a:schemeClr>
              </a:gs>
              <a:gs pos="100000">
                <a:srgbClr val="4D0808">
                  <a:alpha val="74000"/>
                  <a:lumMod val="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9" name="38 Imagen" descr="FRUTO MORADO"/>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9712" y="267494"/>
            <a:ext cx="4120133" cy="153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11 Grupo"/>
          <p:cNvGrpSpPr/>
          <p:nvPr/>
        </p:nvGrpSpPr>
        <p:grpSpPr>
          <a:xfrm rot="13881694" flipH="1">
            <a:off x="6340996" y="-1321738"/>
            <a:ext cx="2631526" cy="3582361"/>
            <a:chOff x="2643584" y="1310765"/>
            <a:chExt cx="2631526" cy="3582361"/>
          </a:xfrm>
          <a:solidFill>
            <a:schemeClr val="accent1"/>
          </a:solidFill>
        </p:grpSpPr>
        <p:sp>
          <p:nvSpPr>
            <p:cNvPr id="13"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3927382" flipV="1">
            <a:off x="77307" y="2774855"/>
            <a:ext cx="2631526" cy="3582361"/>
            <a:chOff x="2643584" y="1310765"/>
            <a:chExt cx="2631526" cy="3582361"/>
          </a:xfrm>
          <a:solidFill>
            <a:schemeClr val="accent1"/>
          </a:solidFill>
        </p:grpSpPr>
        <p:sp>
          <p:nvSpPr>
            <p:cNvPr id="21"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rot="7677313" flipH="1" flipV="1">
            <a:off x="6341920" y="2775681"/>
            <a:ext cx="2631526" cy="3582361"/>
            <a:chOff x="2643584" y="1310765"/>
            <a:chExt cx="2631526" cy="3582361"/>
          </a:xfrm>
          <a:solidFill>
            <a:schemeClr val="accent1"/>
          </a:solidFill>
        </p:grpSpPr>
        <p:sp>
          <p:nvSpPr>
            <p:cNvPr id="29"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6" name="35 CuadroTexto"/>
          <p:cNvSpPr txBox="1"/>
          <p:nvPr/>
        </p:nvSpPr>
        <p:spPr>
          <a:xfrm>
            <a:off x="7445199" y="4797251"/>
            <a:ext cx="1698801" cy="346249"/>
          </a:xfrm>
          <a:prstGeom prst="rect">
            <a:avLst/>
          </a:prstGeom>
          <a:noFill/>
          <a:ln cmpd="sng">
            <a:noFill/>
          </a:ln>
        </p:spPr>
        <p:txBody>
          <a:bodyPr wrap="square" lIns="68580" tIns="34290" rIns="68580" bIns="34290">
            <a:spAutoFit/>
            <a:scene3d>
              <a:camera prst="obliqueBottomLeft"/>
              <a:lightRig rig="threePt" dir="t"/>
            </a:scene3d>
            <a:sp3d extrusionH="44450">
              <a:extrusionClr>
                <a:schemeClr val="bg1">
                  <a:lumMod val="50000"/>
                  <a:lumOff val="50000"/>
                </a:schemeClr>
              </a:extrusionClr>
            </a:sp3d>
          </a:bodyPr>
          <a:lstStyle/>
          <a:p>
            <a:pPr algn="ctr" fontAlgn="auto">
              <a:spcBef>
                <a:spcPts val="0"/>
              </a:spcBef>
              <a:spcAft>
                <a:spcPts val="0"/>
              </a:spcAft>
              <a:defRPr/>
            </a:pPr>
            <a:r>
              <a:rPr lang="es-ES" sz="900" b="1" dirty="0">
                <a:ln w="0">
                  <a:noFill/>
                </a:ln>
                <a:solidFill>
                  <a:schemeClr val="tx1">
                    <a:lumMod val="85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dirty="0">
                <a:ln w="0">
                  <a:noFill/>
                </a:ln>
                <a:solidFill>
                  <a:schemeClr val="tx1">
                    <a:lumMod val="85000"/>
                  </a:schemeClr>
                </a:solidFill>
                <a:latin typeface="Arial Black" panose="020B0A04020102020204" pitchFamily="34" charset="0"/>
                <a:ea typeface="Adobe Gothic Std B" pitchFamily="34" charset="-128"/>
                <a:cs typeface="Aharoni" pitchFamily="2" charset="-79"/>
              </a:rPr>
              <a:t> MANUAL Y MÚSICA </a:t>
            </a:r>
          </a:p>
        </p:txBody>
      </p:sp>
      <p:grpSp>
        <p:nvGrpSpPr>
          <p:cNvPr id="4" name="3 Grupo"/>
          <p:cNvGrpSpPr/>
          <p:nvPr/>
        </p:nvGrpSpPr>
        <p:grpSpPr>
          <a:xfrm rot="7794205">
            <a:off x="145763" y="-1453526"/>
            <a:ext cx="2631526" cy="3582361"/>
            <a:chOff x="2643584" y="1310765"/>
            <a:chExt cx="2631526" cy="3582361"/>
          </a:xfrm>
          <a:solidFill>
            <a:schemeClr val="accent1"/>
          </a:solidFill>
        </p:grpSpPr>
        <p:sp>
          <p:nvSpPr>
            <p:cNvPr id="5"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00FF">
                    <a:lumMod val="53000"/>
                    <a:lumOff val="47000"/>
                  </a:srgbClr>
                </a:gs>
                <a:gs pos="37000">
                  <a:srgbClr val="40303E">
                    <a:alpha val="0"/>
                  </a:srgbClr>
                </a:gs>
                <a:gs pos="23000">
                  <a:srgbClr val="7030A0">
                    <a:lumMod val="40000"/>
                    <a:alpha val="0"/>
                  </a:srgbClr>
                </a:gs>
                <a:gs pos="16000">
                  <a:srgbClr val="00B0F0">
                    <a:alpha val="77000"/>
                    <a:lumMod val="4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45000"/>
                      <a:lumOff val="55000"/>
                    </a:srgbClr>
                  </a:gs>
                  <a:gs pos="47000">
                    <a:srgbClr val="E6E6E6"/>
                  </a:gs>
                  <a:gs pos="85001">
                    <a:srgbClr val="7D8496">
                      <a:lumMod val="78000"/>
                      <a:lumOff val="22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1" name="40 Imagen" descr="LOS ARANDANOS, UNA FRUTA EXTRAORDINARIA"/>
          <p:cNvPicPr>
            <a:picLocks noGrp="1" noChangeAspect="1"/>
          </p:cNvPicPr>
          <p:nvPr isPhoto="1"/>
        </p:nvPicPr>
        <p:blipFill>
          <a:blip r:embed="rId5">
            <a:lum/>
            <a:extLst>
              <a:ext uri="{28A0092B-C50C-407E-A947-70E740481C1C}">
                <a14:useLocalDpi xmlns:a14="http://schemas.microsoft.com/office/drawing/2010/main" val="0"/>
              </a:ext>
            </a:extLst>
          </a:blip>
          <a:stretch>
            <a:fillRect/>
          </a:stretch>
        </p:blipFill>
        <p:spPr>
          <a:xfrm>
            <a:off x="-1473664" y="-1056681"/>
            <a:ext cx="11950320" cy="7012807"/>
          </a:xfrm>
          <a:prstGeom prst="rect">
            <a:avLst/>
          </a:prstGeom>
          <a:noFill/>
          <a:ln>
            <a:noFill/>
          </a:ln>
        </p:spPr>
      </p:pic>
    </p:spTree>
    <p:extLst>
      <p:ext uri="{BB962C8B-B14F-4D97-AF65-F5344CB8AC3E}">
        <p14:creationId xmlns:p14="http://schemas.microsoft.com/office/powerpoint/2010/main" val="1444666182"/>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MUSICA PARA SOÑAR (GUITARRA).wav"/>
          </p:stSnd>
        </p:sndAc>
      </p:transition>
    </mc:Choice>
    <mc:Fallback xmlns="">
      <p:transition spd="slow">
        <p:sndAc>
          <p:stSnd loop="1">
            <p:snd r:embed="rId6" name="MUSICA PARA SOÑAR (GUITARRA).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000" fill="hold"/>
                                        <p:tgtEl>
                                          <p:spTgt spid="4"/>
                                        </p:tgtEl>
                                        <p:attrNameLst>
                                          <p:attrName>ppt_x</p:attrName>
                                        </p:attrNameLst>
                                      </p:cBhvr>
                                      <p:tavLst>
                                        <p:tav tm="0">
                                          <p:val>
                                            <p:strVal val="1+#ppt_w/2"/>
                                          </p:val>
                                        </p:tav>
                                        <p:tav tm="100000">
                                          <p:val>
                                            <p:strVal val="#ppt_x"/>
                                          </p:val>
                                        </p:tav>
                                      </p:tavLst>
                                    </p:anim>
                                    <p:anim calcmode="lin" valueType="num">
                                      <p:cBhvr additive="base">
                                        <p:cTn id="8" dur="3000" fill="hold"/>
                                        <p:tgtEl>
                                          <p:spTgt spid="4"/>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4"/>
                                        </p:tgtEl>
                                        <p:attrNameLst>
                                          <p:attrName>ppt_x</p:attrName>
                                        </p:attrNameLst>
                                      </p:cBhvr>
                                      <p:tavLst>
                                        <p:tav tm="0">
                                          <p:val>
                                            <p:strVal val="ppt_x"/>
                                          </p:val>
                                        </p:tav>
                                        <p:tav tm="100000">
                                          <p:val>
                                            <p:strVal val="1+ppt_w/2"/>
                                          </p:val>
                                        </p:tav>
                                      </p:tavLst>
                                    </p:anim>
                                    <p:anim calcmode="lin" valueType="num">
                                      <p:cBhvr additive="base">
                                        <p:cTn id="11" dur="3500"/>
                                        <p:tgtEl>
                                          <p:spTgt spid="4"/>
                                        </p:tgtEl>
                                        <p:attrNameLst>
                                          <p:attrName>ppt_y</p:attrName>
                                        </p:attrNameLst>
                                      </p:cBhvr>
                                      <p:tavLst>
                                        <p:tav tm="0">
                                          <p:val>
                                            <p:strVal val="ppt_y"/>
                                          </p:val>
                                        </p:tav>
                                        <p:tav tm="100000">
                                          <p:val>
                                            <p:strVal val="1+ppt_h/2"/>
                                          </p:val>
                                        </p:tav>
                                      </p:tavLst>
                                    </p:anim>
                                    <p:set>
                                      <p:cBhvr>
                                        <p:cTn id="12" dur="1" fill="hold">
                                          <p:stCondLst>
                                            <p:cond delay="3499"/>
                                          </p:stCondLst>
                                        </p:cTn>
                                        <p:tgtEl>
                                          <p:spTgt spid="4"/>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3000" fill="hold"/>
                                        <p:tgtEl>
                                          <p:spTgt spid="12"/>
                                        </p:tgtEl>
                                        <p:attrNameLst>
                                          <p:attrName>ppt_x</p:attrName>
                                        </p:attrNameLst>
                                      </p:cBhvr>
                                      <p:tavLst>
                                        <p:tav tm="0">
                                          <p:val>
                                            <p:strVal val="0-#ppt_w/2"/>
                                          </p:val>
                                        </p:tav>
                                        <p:tav tm="100000">
                                          <p:val>
                                            <p:strVal val="#ppt_x"/>
                                          </p:val>
                                        </p:tav>
                                      </p:tavLst>
                                    </p:anim>
                                    <p:anim calcmode="lin" valueType="num">
                                      <p:cBhvr additive="base">
                                        <p:cTn id="16" dur="3000" fill="hold"/>
                                        <p:tgtEl>
                                          <p:spTgt spid="1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2"/>
                                        </p:tgtEl>
                                        <p:attrNameLst>
                                          <p:attrName>ppt_x</p:attrName>
                                        </p:attrNameLst>
                                      </p:cBhvr>
                                      <p:tavLst>
                                        <p:tav tm="0">
                                          <p:val>
                                            <p:strVal val="ppt_x"/>
                                          </p:val>
                                        </p:tav>
                                        <p:tav tm="100000">
                                          <p:val>
                                            <p:strVal val="0-ppt_w/2"/>
                                          </p:val>
                                        </p:tav>
                                      </p:tavLst>
                                    </p:anim>
                                    <p:anim calcmode="lin" valueType="num">
                                      <p:cBhvr additive="base">
                                        <p:cTn id="19" dur="3500"/>
                                        <p:tgtEl>
                                          <p:spTgt spid="12"/>
                                        </p:tgtEl>
                                        <p:attrNameLst>
                                          <p:attrName>ppt_y</p:attrName>
                                        </p:attrNameLst>
                                      </p:cBhvr>
                                      <p:tavLst>
                                        <p:tav tm="0">
                                          <p:val>
                                            <p:strVal val="ppt_y"/>
                                          </p:val>
                                        </p:tav>
                                        <p:tav tm="100000">
                                          <p:val>
                                            <p:strVal val="1+ppt_h/2"/>
                                          </p:val>
                                        </p:tav>
                                      </p:tavLst>
                                    </p:anim>
                                    <p:set>
                                      <p:cBhvr>
                                        <p:cTn id="20" dur="1" fill="hold">
                                          <p:stCondLst>
                                            <p:cond delay="3499"/>
                                          </p:stCondLst>
                                        </p:cTn>
                                        <p:tgtEl>
                                          <p:spTgt spid="1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3000" fill="hold"/>
                                        <p:tgtEl>
                                          <p:spTgt spid="20"/>
                                        </p:tgtEl>
                                        <p:attrNameLst>
                                          <p:attrName>ppt_x</p:attrName>
                                        </p:attrNameLst>
                                      </p:cBhvr>
                                      <p:tavLst>
                                        <p:tav tm="0">
                                          <p:val>
                                            <p:strVal val="1+#ppt_w/2"/>
                                          </p:val>
                                        </p:tav>
                                        <p:tav tm="100000">
                                          <p:val>
                                            <p:strVal val="#ppt_x"/>
                                          </p:val>
                                        </p:tav>
                                      </p:tavLst>
                                    </p:anim>
                                    <p:anim calcmode="lin" valueType="num">
                                      <p:cBhvr additive="base">
                                        <p:cTn id="24" dur="3000" fill="hold"/>
                                        <p:tgtEl>
                                          <p:spTgt spid="20"/>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20"/>
                                        </p:tgtEl>
                                        <p:attrNameLst>
                                          <p:attrName>ppt_x</p:attrName>
                                        </p:attrNameLst>
                                      </p:cBhvr>
                                      <p:tavLst>
                                        <p:tav tm="0">
                                          <p:val>
                                            <p:strVal val="ppt_x"/>
                                          </p:val>
                                        </p:tav>
                                        <p:tav tm="100000">
                                          <p:val>
                                            <p:strVal val="1+ppt_w/2"/>
                                          </p:val>
                                        </p:tav>
                                      </p:tavLst>
                                    </p:anim>
                                    <p:anim calcmode="lin" valueType="num">
                                      <p:cBhvr additive="base">
                                        <p:cTn id="27" dur="3500"/>
                                        <p:tgtEl>
                                          <p:spTgt spid="20"/>
                                        </p:tgtEl>
                                        <p:attrNameLst>
                                          <p:attrName>ppt_y</p:attrName>
                                        </p:attrNameLst>
                                      </p:cBhvr>
                                      <p:tavLst>
                                        <p:tav tm="0">
                                          <p:val>
                                            <p:strVal val="ppt_y"/>
                                          </p:val>
                                        </p:tav>
                                        <p:tav tm="100000">
                                          <p:val>
                                            <p:strVal val="0-ppt_h/2"/>
                                          </p:val>
                                        </p:tav>
                                      </p:tavLst>
                                    </p:anim>
                                    <p:set>
                                      <p:cBhvr>
                                        <p:cTn id="28" dur="1" fill="hold">
                                          <p:stCondLst>
                                            <p:cond delay="3499"/>
                                          </p:stCondLst>
                                        </p:cTn>
                                        <p:tgtEl>
                                          <p:spTgt spid="20"/>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3000" fill="hold"/>
                                        <p:tgtEl>
                                          <p:spTgt spid="28"/>
                                        </p:tgtEl>
                                        <p:attrNameLst>
                                          <p:attrName>ppt_x</p:attrName>
                                        </p:attrNameLst>
                                      </p:cBhvr>
                                      <p:tavLst>
                                        <p:tav tm="0">
                                          <p:val>
                                            <p:strVal val="0-#ppt_w/2"/>
                                          </p:val>
                                        </p:tav>
                                        <p:tav tm="100000">
                                          <p:val>
                                            <p:strVal val="#ppt_x"/>
                                          </p:val>
                                        </p:tav>
                                      </p:tavLst>
                                    </p:anim>
                                    <p:anim calcmode="lin" valueType="num">
                                      <p:cBhvr additive="base">
                                        <p:cTn id="32" dur="3000" fill="hold"/>
                                        <p:tgtEl>
                                          <p:spTgt spid="28"/>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8"/>
                                        </p:tgtEl>
                                        <p:attrNameLst>
                                          <p:attrName>ppt_x</p:attrName>
                                        </p:attrNameLst>
                                      </p:cBhvr>
                                      <p:tavLst>
                                        <p:tav tm="0">
                                          <p:val>
                                            <p:strVal val="ppt_x"/>
                                          </p:val>
                                        </p:tav>
                                        <p:tav tm="100000">
                                          <p:val>
                                            <p:strVal val="0-ppt_w/2"/>
                                          </p:val>
                                        </p:tav>
                                      </p:tavLst>
                                    </p:anim>
                                    <p:anim calcmode="lin" valueType="num">
                                      <p:cBhvr additive="base">
                                        <p:cTn id="35" dur="3500"/>
                                        <p:tgtEl>
                                          <p:spTgt spid="28"/>
                                        </p:tgtEl>
                                        <p:attrNameLst>
                                          <p:attrName>ppt_y</p:attrName>
                                        </p:attrNameLst>
                                      </p:cBhvr>
                                      <p:tavLst>
                                        <p:tav tm="0">
                                          <p:val>
                                            <p:strVal val="ppt_y"/>
                                          </p:val>
                                        </p:tav>
                                        <p:tav tm="100000">
                                          <p:val>
                                            <p:strVal val="0-ppt_h/2"/>
                                          </p:val>
                                        </p:tav>
                                      </p:tavLst>
                                    </p:anim>
                                    <p:set>
                                      <p:cBhvr>
                                        <p:cTn id="36" dur="1" fill="hold">
                                          <p:stCondLst>
                                            <p:cond delay="3499"/>
                                          </p:stCondLst>
                                        </p:cTn>
                                        <p:tgtEl>
                                          <p:spTgt spid="28"/>
                                        </p:tgtEl>
                                        <p:attrNameLst>
                                          <p:attrName>style.visibility</p:attrName>
                                        </p:attrNameLst>
                                      </p:cBhvr>
                                      <p:to>
                                        <p:strVal val="hidden"/>
                                      </p:to>
                                    </p:set>
                                  </p:childTnLst>
                                </p:cTn>
                              </p:par>
                              <p:par>
                                <p:cTn id="37" presetID="23" presetClass="entr" presetSubtype="528" fill="hold" grpId="0" nodeType="withEffect">
                                  <p:stCondLst>
                                    <p:cond delay="500"/>
                                  </p:stCondLst>
                                  <p:childTnLst>
                                    <p:set>
                                      <p:cBhvr>
                                        <p:cTn id="38" dur="1" fill="hold">
                                          <p:stCondLst>
                                            <p:cond delay="0"/>
                                          </p:stCondLst>
                                        </p:cTn>
                                        <p:tgtEl>
                                          <p:spTgt spid="36"/>
                                        </p:tgtEl>
                                        <p:attrNameLst>
                                          <p:attrName>style.visibility</p:attrName>
                                        </p:attrNameLst>
                                      </p:cBhvr>
                                      <p:to>
                                        <p:strVal val="visible"/>
                                      </p:to>
                                    </p:set>
                                    <p:anim calcmode="lin" valueType="num">
                                      <p:cBhvr>
                                        <p:cTn id="39" dur="2750" fill="hold"/>
                                        <p:tgtEl>
                                          <p:spTgt spid="36"/>
                                        </p:tgtEl>
                                        <p:attrNameLst>
                                          <p:attrName>ppt_w</p:attrName>
                                        </p:attrNameLst>
                                      </p:cBhvr>
                                      <p:tavLst>
                                        <p:tav tm="0">
                                          <p:val>
                                            <p:fltVal val="0"/>
                                          </p:val>
                                        </p:tav>
                                        <p:tav tm="100000">
                                          <p:val>
                                            <p:strVal val="#ppt_w"/>
                                          </p:val>
                                        </p:tav>
                                      </p:tavLst>
                                    </p:anim>
                                    <p:anim calcmode="lin" valueType="num">
                                      <p:cBhvr>
                                        <p:cTn id="40" dur="2750" fill="hold"/>
                                        <p:tgtEl>
                                          <p:spTgt spid="36"/>
                                        </p:tgtEl>
                                        <p:attrNameLst>
                                          <p:attrName>ppt_h</p:attrName>
                                        </p:attrNameLst>
                                      </p:cBhvr>
                                      <p:tavLst>
                                        <p:tav tm="0">
                                          <p:val>
                                            <p:fltVal val="0"/>
                                          </p:val>
                                        </p:tav>
                                        <p:tav tm="100000">
                                          <p:val>
                                            <p:strVal val="#ppt_h"/>
                                          </p:val>
                                        </p:tav>
                                      </p:tavLst>
                                    </p:anim>
                                    <p:anim calcmode="lin" valueType="num">
                                      <p:cBhvr>
                                        <p:cTn id="41" dur="2750" fill="hold"/>
                                        <p:tgtEl>
                                          <p:spTgt spid="36"/>
                                        </p:tgtEl>
                                        <p:attrNameLst>
                                          <p:attrName>ppt_x</p:attrName>
                                        </p:attrNameLst>
                                      </p:cBhvr>
                                      <p:tavLst>
                                        <p:tav tm="0">
                                          <p:val>
                                            <p:fltVal val="0.5"/>
                                          </p:val>
                                        </p:tav>
                                        <p:tav tm="100000">
                                          <p:val>
                                            <p:strVal val="#ppt_x"/>
                                          </p:val>
                                        </p:tav>
                                      </p:tavLst>
                                    </p:anim>
                                    <p:anim calcmode="lin" valueType="num">
                                      <p:cBhvr>
                                        <p:cTn id="42" dur="2750" fill="hold"/>
                                        <p:tgtEl>
                                          <p:spTgt spid="36"/>
                                        </p:tgtEl>
                                        <p:attrNameLst>
                                          <p:attrName>ppt_y</p:attrName>
                                        </p:attrNameLst>
                                      </p:cBhvr>
                                      <p:tavLst>
                                        <p:tav tm="0">
                                          <p:val>
                                            <p:fltVal val="0.5"/>
                                          </p:val>
                                        </p:tav>
                                        <p:tav tm="100000">
                                          <p:val>
                                            <p:strVal val="#ppt_y"/>
                                          </p:val>
                                        </p:tav>
                                      </p:tavLst>
                                    </p:anim>
                                  </p:childTnLst>
                                </p:cTn>
                              </p:par>
                              <p:par>
                                <p:cTn id="43" presetID="23" presetClass="entr" presetSubtype="16" fill="hold" nodeType="withEffect">
                                  <p:stCondLst>
                                    <p:cond delay="0"/>
                                  </p:stCondLst>
                                  <p:childTnLst>
                                    <p:set>
                                      <p:cBhvr>
                                        <p:cTn id="44" dur="1" fill="hold">
                                          <p:stCondLst>
                                            <p:cond delay="0"/>
                                          </p:stCondLst>
                                        </p:cTn>
                                        <p:tgtEl>
                                          <p:spTgt spid="39"/>
                                        </p:tgtEl>
                                        <p:attrNameLst>
                                          <p:attrName>style.visibility</p:attrName>
                                        </p:attrNameLst>
                                      </p:cBhvr>
                                      <p:to>
                                        <p:strVal val="visible"/>
                                      </p:to>
                                    </p:set>
                                    <p:anim calcmode="lin" valueType="num">
                                      <p:cBhvr>
                                        <p:cTn id="45" dur="3250" fill="hold"/>
                                        <p:tgtEl>
                                          <p:spTgt spid="39"/>
                                        </p:tgtEl>
                                        <p:attrNameLst>
                                          <p:attrName>ppt_w</p:attrName>
                                        </p:attrNameLst>
                                      </p:cBhvr>
                                      <p:tavLst>
                                        <p:tav tm="0">
                                          <p:val>
                                            <p:fltVal val="0"/>
                                          </p:val>
                                        </p:tav>
                                        <p:tav tm="100000">
                                          <p:val>
                                            <p:strVal val="#ppt_w"/>
                                          </p:val>
                                        </p:tav>
                                      </p:tavLst>
                                    </p:anim>
                                    <p:anim calcmode="lin" valueType="num">
                                      <p:cBhvr>
                                        <p:cTn id="46" dur="3250" fill="hold"/>
                                        <p:tgtEl>
                                          <p:spTgt spid="39"/>
                                        </p:tgtEl>
                                        <p:attrNameLst>
                                          <p:attrName>ppt_h</p:attrName>
                                        </p:attrNameLst>
                                      </p:cBhvr>
                                      <p:tavLst>
                                        <p:tav tm="0">
                                          <p:val>
                                            <p:fltVal val="0"/>
                                          </p:val>
                                        </p:tav>
                                        <p:tav tm="100000">
                                          <p:val>
                                            <p:strVal val="#ppt_h"/>
                                          </p:val>
                                        </p:tav>
                                      </p:tavLst>
                                    </p:anim>
                                  </p:childTnLst>
                                </p:cTn>
                              </p:par>
                              <p:par>
                                <p:cTn id="47" presetID="8" presetClass="entr" presetSubtype="32" fill="hold" nodeType="with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diamond(out)">
                                      <p:cBhvr>
                                        <p:cTn id="49" dur="3250"/>
                                        <p:tgtEl>
                                          <p:spTgt spid="39"/>
                                        </p:tgtEl>
                                      </p:cBhvr>
                                    </p:animEffect>
                                  </p:childTnLst>
                                </p:cTn>
                              </p:par>
                              <p:par>
                                <p:cTn id="50" presetID="23" presetClass="entr" presetSubtype="528" fill="hold" nodeType="withEffect">
                                  <p:stCondLst>
                                    <p:cond delay="500"/>
                                  </p:stCondLst>
                                  <p:childTnLst>
                                    <p:set>
                                      <p:cBhvr>
                                        <p:cTn id="51" dur="1" fill="hold">
                                          <p:stCondLst>
                                            <p:cond delay="0"/>
                                          </p:stCondLst>
                                        </p:cTn>
                                        <p:tgtEl>
                                          <p:spTgt spid="1027"/>
                                        </p:tgtEl>
                                        <p:attrNameLst>
                                          <p:attrName>style.visibility</p:attrName>
                                        </p:attrNameLst>
                                      </p:cBhvr>
                                      <p:to>
                                        <p:strVal val="visible"/>
                                      </p:to>
                                    </p:set>
                                    <p:anim calcmode="lin" valueType="num">
                                      <p:cBhvr>
                                        <p:cTn id="52" dur="2750" fill="hold"/>
                                        <p:tgtEl>
                                          <p:spTgt spid="1027"/>
                                        </p:tgtEl>
                                        <p:attrNameLst>
                                          <p:attrName>ppt_w</p:attrName>
                                        </p:attrNameLst>
                                      </p:cBhvr>
                                      <p:tavLst>
                                        <p:tav tm="0">
                                          <p:val>
                                            <p:fltVal val="0"/>
                                          </p:val>
                                        </p:tav>
                                        <p:tav tm="100000">
                                          <p:val>
                                            <p:strVal val="#ppt_w"/>
                                          </p:val>
                                        </p:tav>
                                      </p:tavLst>
                                    </p:anim>
                                    <p:anim calcmode="lin" valueType="num">
                                      <p:cBhvr>
                                        <p:cTn id="53" dur="2750" fill="hold"/>
                                        <p:tgtEl>
                                          <p:spTgt spid="1027"/>
                                        </p:tgtEl>
                                        <p:attrNameLst>
                                          <p:attrName>ppt_h</p:attrName>
                                        </p:attrNameLst>
                                      </p:cBhvr>
                                      <p:tavLst>
                                        <p:tav tm="0">
                                          <p:val>
                                            <p:fltVal val="0"/>
                                          </p:val>
                                        </p:tav>
                                        <p:tav tm="100000">
                                          <p:val>
                                            <p:strVal val="#ppt_h"/>
                                          </p:val>
                                        </p:tav>
                                      </p:tavLst>
                                    </p:anim>
                                    <p:anim calcmode="lin" valueType="num">
                                      <p:cBhvr>
                                        <p:cTn id="54" dur="2750" fill="hold"/>
                                        <p:tgtEl>
                                          <p:spTgt spid="1027"/>
                                        </p:tgtEl>
                                        <p:attrNameLst>
                                          <p:attrName>ppt_x</p:attrName>
                                        </p:attrNameLst>
                                      </p:cBhvr>
                                      <p:tavLst>
                                        <p:tav tm="0">
                                          <p:val>
                                            <p:fltVal val="0.5"/>
                                          </p:val>
                                        </p:tav>
                                        <p:tav tm="100000">
                                          <p:val>
                                            <p:strVal val="#ppt_x"/>
                                          </p:val>
                                        </p:tav>
                                      </p:tavLst>
                                    </p:anim>
                                    <p:anim calcmode="lin" valueType="num">
                                      <p:cBhvr>
                                        <p:cTn id="55" dur="2750" fill="hold"/>
                                        <p:tgtEl>
                                          <p:spTgt spid="1027"/>
                                        </p:tgtEl>
                                        <p:attrNameLst>
                                          <p:attrName>ppt_y</p:attrName>
                                        </p:attrNameLst>
                                      </p:cBhvr>
                                      <p:tavLst>
                                        <p:tav tm="0">
                                          <p:val>
                                            <p:fltVal val="0.5"/>
                                          </p:val>
                                        </p:tav>
                                        <p:tav tm="100000">
                                          <p:val>
                                            <p:strVal val="#ppt_y"/>
                                          </p:val>
                                        </p:tav>
                                      </p:tavLst>
                                    </p:anim>
                                  </p:childTnLst>
                                </p:cTn>
                              </p:par>
                              <p:par>
                                <p:cTn id="56" presetID="9" presetClass="emph" presetSubtype="0" nodeType="withEffect">
                                  <p:stCondLst>
                                    <p:cond delay="0"/>
                                  </p:stCondLst>
                                  <p:childTnLst>
                                    <p:set>
                                      <p:cBhvr rctx="PPT">
                                        <p:cTn id="57" dur="indefinite"/>
                                        <p:tgtEl>
                                          <p:spTgt spid="41"/>
                                        </p:tgtEl>
                                        <p:attrNameLst>
                                          <p:attrName>style.opacity</p:attrName>
                                        </p:attrNameLst>
                                      </p:cBhvr>
                                      <p:to>
                                        <p:strVal val="0"/>
                                      </p:to>
                                    </p:set>
                                    <p:animEffect filter="image" prLst="opacity: 0">
                                      <p:cBhvr rctx="IE">
                                        <p:cTn id="58"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 name="151 Grupo"/>
          <p:cNvGrpSpPr/>
          <p:nvPr/>
        </p:nvGrpSpPr>
        <p:grpSpPr>
          <a:xfrm>
            <a:off x="0" y="0"/>
            <a:ext cx="9144000" cy="5127750"/>
            <a:chOff x="0" y="0"/>
            <a:chExt cx="9144000" cy="5127750"/>
          </a:xfrm>
        </p:grpSpPr>
        <p:sp>
          <p:nvSpPr>
            <p:cNvPr id="153" name="152 Rectángulo"/>
            <p:cNvSpPr/>
            <p:nvPr/>
          </p:nvSpPr>
          <p:spPr>
            <a:xfrm flipH="1" flipV="1">
              <a:off x="4572000" y="2556000"/>
              <a:ext cx="4572000" cy="2571750"/>
            </a:xfrm>
            <a:prstGeom prst="rect">
              <a:avLst/>
            </a:prstGeom>
            <a:gradFill>
              <a:gsLst>
                <a:gs pos="52000">
                  <a:srgbClr val="9966FF">
                    <a:alpha val="62000"/>
                  </a:srgbClr>
                </a:gs>
                <a:gs pos="100000">
                  <a:srgbClr val="9966FF"/>
                </a:gs>
                <a:gs pos="0">
                  <a:srgbClr val="9966FF"/>
                </a:gs>
                <a:gs pos="21000">
                  <a:srgbClr val="7030A0">
                    <a:lumMod val="64000"/>
                  </a:srgbClr>
                </a:gs>
                <a:gs pos="46000">
                  <a:srgbClr val="7030A0">
                    <a:lumMod val="40000"/>
                  </a:srgbClr>
                </a:gs>
                <a:gs pos="61000">
                  <a:srgbClr val="7030A0">
                    <a:lumMod val="48000"/>
                  </a:srgbClr>
                </a:gs>
                <a:gs pos="85001">
                  <a:srgbClr val="7030A0">
                    <a:lumMod val="60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flipV="1">
              <a:off x="0" y="2556000"/>
              <a:ext cx="4572000" cy="2571750"/>
            </a:xfrm>
            <a:prstGeom prst="rect">
              <a:avLst/>
            </a:prstGeom>
            <a:gradFill>
              <a:gsLst>
                <a:gs pos="52000">
                  <a:srgbClr val="9966FF">
                    <a:alpha val="62000"/>
                  </a:srgbClr>
                </a:gs>
                <a:gs pos="100000">
                  <a:srgbClr val="9966FF"/>
                </a:gs>
                <a:gs pos="0">
                  <a:srgbClr val="9966FF"/>
                </a:gs>
                <a:gs pos="21000">
                  <a:srgbClr val="7030A0">
                    <a:lumMod val="64000"/>
                  </a:srgbClr>
                </a:gs>
                <a:gs pos="46000">
                  <a:srgbClr val="7030A0">
                    <a:lumMod val="40000"/>
                  </a:srgbClr>
                </a:gs>
                <a:gs pos="61000">
                  <a:srgbClr val="7030A0">
                    <a:lumMod val="48000"/>
                  </a:srgbClr>
                </a:gs>
                <a:gs pos="85001">
                  <a:srgbClr val="7030A0">
                    <a:lumMod val="60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flipH="1">
              <a:off x="4572000" y="0"/>
              <a:ext cx="4572000" cy="2571750"/>
            </a:xfrm>
            <a:prstGeom prst="rect">
              <a:avLst/>
            </a:prstGeom>
            <a:gradFill>
              <a:gsLst>
                <a:gs pos="52000">
                  <a:srgbClr val="9966FF">
                    <a:alpha val="62000"/>
                  </a:srgbClr>
                </a:gs>
                <a:gs pos="100000">
                  <a:srgbClr val="9966FF"/>
                </a:gs>
                <a:gs pos="0">
                  <a:srgbClr val="9966FF"/>
                </a:gs>
                <a:gs pos="21000">
                  <a:srgbClr val="7030A0">
                    <a:lumMod val="64000"/>
                  </a:srgbClr>
                </a:gs>
                <a:gs pos="46000">
                  <a:srgbClr val="7030A0">
                    <a:lumMod val="40000"/>
                  </a:srgbClr>
                </a:gs>
                <a:gs pos="61000">
                  <a:srgbClr val="7030A0">
                    <a:lumMod val="48000"/>
                  </a:srgbClr>
                </a:gs>
                <a:gs pos="85001">
                  <a:srgbClr val="7030A0">
                    <a:lumMod val="60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a:off x="0" y="0"/>
              <a:ext cx="4572000" cy="2571750"/>
            </a:xfrm>
            <a:prstGeom prst="rect">
              <a:avLst/>
            </a:prstGeom>
            <a:gradFill flip="none" rotWithShape="1">
              <a:gsLst>
                <a:gs pos="52000">
                  <a:srgbClr val="9966FF">
                    <a:alpha val="62000"/>
                  </a:srgbClr>
                </a:gs>
                <a:gs pos="100000">
                  <a:srgbClr val="9966FF"/>
                </a:gs>
                <a:gs pos="0">
                  <a:srgbClr val="9966FF"/>
                </a:gs>
                <a:gs pos="21000">
                  <a:srgbClr val="7030A0">
                    <a:lumMod val="64000"/>
                  </a:srgbClr>
                </a:gs>
                <a:gs pos="46000">
                  <a:srgbClr val="7030A0">
                    <a:lumMod val="40000"/>
                  </a:srgbClr>
                </a:gs>
                <a:gs pos="61000">
                  <a:srgbClr val="7030A0">
                    <a:lumMod val="48000"/>
                  </a:srgbClr>
                </a:gs>
                <a:gs pos="85001">
                  <a:srgbClr val="7030A0">
                    <a:lumMod val="60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1" name="60 Imagen" descr="Diapositiva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0072" y="123478"/>
            <a:ext cx="3475037"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2 Grupo"/>
          <p:cNvGrpSpPr/>
          <p:nvPr/>
        </p:nvGrpSpPr>
        <p:grpSpPr>
          <a:xfrm>
            <a:off x="0" y="0"/>
            <a:ext cx="4338948" cy="5128034"/>
            <a:chOff x="-19372" y="411510"/>
            <a:chExt cx="4338948" cy="5128034"/>
          </a:xfrm>
          <a:gradFill>
            <a:gsLst>
              <a:gs pos="76000">
                <a:schemeClr val="tx1">
                  <a:alpha val="52000"/>
                </a:schemeClr>
              </a:gs>
              <a:gs pos="22000">
                <a:schemeClr val="tx1">
                  <a:alpha val="46000"/>
                </a:schemeClr>
              </a:gs>
              <a:gs pos="64000">
                <a:srgbClr val="CF97D3">
                  <a:alpha val="68000"/>
                </a:srgbClr>
              </a:gs>
              <a:gs pos="46000">
                <a:srgbClr val="7030A0">
                  <a:alpha val="85000"/>
                </a:srgbClr>
              </a:gs>
              <a:gs pos="34000">
                <a:srgbClr val="CF97D3">
                  <a:alpha val="73000"/>
                </a:srgbClr>
              </a:gs>
              <a:gs pos="4000">
                <a:srgbClr val="C2C3DA">
                  <a:lumMod val="0"/>
                  <a:lumOff val="100000"/>
                  <a:alpha val="41000"/>
                </a:srgbClr>
              </a:gs>
              <a:gs pos="56000">
                <a:srgbClr val="7030A0">
                  <a:alpha val="79000"/>
                </a:srgbClr>
              </a:gs>
              <a:gs pos="100000">
                <a:srgbClr val="C2C3DA">
                  <a:lumMod val="0"/>
                  <a:lumOff val="100000"/>
                  <a:alpha val="35000"/>
                </a:srgbClr>
              </a:gs>
            </a:gsLst>
            <a:lin ang="16200000" scaled="1"/>
          </a:gradFill>
          <a:scene3d>
            <a:camera prst="orthographicFront"/>
            <a:lightRig rig="flat" dir="t"/>
          </a:scene3d>
        </p:grpSpPr>
        <p:grpSp>
          <p:nvGrpSpPr>
            <p:cNvPr id="4" name="3 Grupo"/>
            <p:cNvGrpSpPr/>
            <p:nvPr/>
          </p:nvGrpSpPr>
          <p:grpSpPr>
            <a:xfrm>
              <a:off x="-19372" y="411510"/>
              <a:ext cx="774948" cy="4268578"/>
              <a:chOff x="-19372" y="411510"/>
              <a:chExt cx="774948" cy="4268578"/>
            </a:xfrm>
            <a:grpFill/>
          </p:grpSpPr>
          <p:sp>
            <p:nvSpPr>
              <p:cNvPr id="25" name="24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0" y="3888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720000" y="884050"/>
              <a:ext cx="774948" cy="4268578"/>
              <a:chOff x="-19372" y="411510"/>
              <a:chExt cx="774948" cy="4268578"/>
            </a:xfrm>
            <a:grpFill/>
          </p:grpSpPr>
          <p:sp>
            <p:nvSpPr>
              <p:cNvPr id="20" name="19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0" y="3888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a:off x="1440000" y="1275606"/>
              <a:ext cx="774948" cy="3404578"/>
              <a:chOff x="-19372" y="411510"/>
              <a:chExt cx="774948" cy="3404578"/>
            </a:xfrm>
            <a:grpFill/>
          </p:grpSpPr>
          <p:sp>
            <p:nvSpPr>
              <p:cNvPr id="16" name="15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2160000" y="1728000"/>
              <a:ext cx="774948" cy="2540578"/>
              <a:chOff x="-19372" y="411510"/>
              <a:chExt cx="774948" cy="2540578"/>
            </a:xfrm>
            <a:grpFill/>
          </p:grpSpPr>
          <p:sp>
            <p:nvSpPr>
              <p:cNvPr id="13" name="12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 name="7 Elipse"/>
            <p:cNvSpPr/>
            <p:nvPr/>
          </p:nvSpPr>
          <p:spPr>
            <a:xfrm>
              <a:off x="-5308" y="474745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 name="8 Grupo"/>
            <p:cNvGrpSpPr/>
            <p:nvPr/>
          </p:nvGrpSpPr>
          <p:grpSpPr>
            <a:xfrm>
              <a:off x="2880000" y="2139702"/>
              <a:ext cx="774948" cy="1656184"/>
              <a:chOff x="-19372" y="411510"/>
              <a:chExt cx="774948" cy="1656184"/>
            </a:xfrm>
            <a:grpFill/>
          </p:grpSpPr>
          <p:sp>
            <p:nvSpPr>
              <p:cNvPr id="11" name="10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0" name="9 Elipse"/>
            <p:cNvSpPr/>
            <p:nvPr/>
          </p:nvSpPr>
          <p:spPr>
            <a:xfrm>
              <a:off x="3564000" y="2592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7" name="56 Elipse"/>
          <p:cNvSpPr/>
          <p:nvPr/>
        </p:nvSpPr>
        <p:spPr>
          <a:xfrm>
            <a:off x="3635896" y="431354"/>
            <a:ext cx="1872208" cy="4247778"/>
          </a:xfrm>
          <a:prstGeom prst="ellipse">
            <a:avLst/>
          </a:prstGeom>
          <a:noFill/>
          <a:ln w="47625" cap="rnd">
            <a:gradFill flip="none" rotWithShape="1">
              <a:gsLst>
                <a:gs pos="68000">
                  <a:srgbClr val="C687DA"/>
                </a:gs>
                <a:gs pos="29000">
                  <a:srgbClr val="CF97D3"/>
                </a:gs>
                <a:gs pos="52000">
                  <a:schemeClr val="tx1"/>
                </a:gs>
                <a:gs pos="100000">
                  <a:schemeClr val="accent1">
                    <a:tint val="23500"/>
                    <a:satMod val="160000"/>
                    <a:lumMod val="34000"/>
                    <a:lumOff val="66000"/>
                  </a:schemeClr>
                </a:gs>
              </a:gsLst>
              <a:lin ang="5400000" scaled="1"/>
              <a:tileRect/>
            </a:gradFill>
            <a:prstDash val="sysDot"/>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3995936" y="843558"/>
            <a:ext cx="1215752" cy="3425262"/>
          </a:xfrm>
          <a:prstGeom prst="ellipse">
            <a:avLst/>
          </a:prstGeom>
          <a:noFill/>
          <a:ln w="47625" cap="rnd">
            <a:gradFill flip="none" rotWithShape="1">
              <a:gsLst>
                <a:gs pos="68000">
                  <a:srgbClr val="C687DA"/>
                </a:gs>
                <a:gs pos="29000">
                  <a:srgbClr val="CF97D3"/>
                </a:gs>
                <a:gs pos="52000">
                  <a:schemeClr val="tx1"/>
                </a:gs>
                <a:gs pos="100000">
                  <a:schemeClr val="accent1">
                    <a:tint val="23500"/>
                    <a:satMod val="160000"/>
                    <a:lumMod val="34000"/>
                    <a:lumOff val="66000"/>
                  </a:schemeClr>
                </a:gs>
              </a:gsLst>
              <a:lin ang="5400000" scaled="1"/>
              <a:tileRect/>
            </a:gradFill>
            <a:prstDash val="sysDot"/>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635896" y="411510"/>
            <a:ext cx="1872208" cy="4247778"/>
          </a:xfrm>
          <a:prstGeom prst="ellipse">
            <a:avLst/>
          </a:prstGeom>
          <a:noFill/>
          <a:ln w="47625" cap="rnd">
            <a:gradFill flip="none" rotWithShape="1">
              <a:gsLst>
                <a:gs pos="68000">
                  <a:srgbClr val="C687DA"/>
                </a:gs>
                <a:gs pos="29000">
                  <a:srgbClr val="CF97D3"/>
                </a:gs>
                <a:gs pos="52000">
                  <a:schemeClr val="tx1"/>
                </a:gs>
                <a:gs pos="100000">
                  <a:schemeClr val="accent1">
                    <a:tint val="23500"/>
                    <a:satMod val="160000"/>
                    <a:lumMod val="34000"/>
                    <a:lumOff val="66000"/>
                  </a:schemeClr>
                </a:gs>
              </a:gsLst>
              <a:lin ang="5400000" scaled="1"/>
              <a:tileRect/>
            </a:gradFill>
            <a:prstDash val="sysDot"/>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3" name="62 Grupo"/>
          <p:cNvGrpSpPr/>
          <p:nvPr/>
        </p:nvGrpSpPr>
        <p:grpSpPr>
          <a:xfrm flipH="1" flipV="1">
            <a:off x="4800910" y="-14672"/>
            <a:ext cx="4338948" cy="5128034"/>
            <a:chOff x="-19372" y="411510"/>
            <a:chExt cx="4338948" cy="5128034"/>
          </a:xfrm>
          <a:gradFill>
            <a:gsLst>
              <a:gs pos="76000">
                <a:schemeClr val="tx1">
                  <a:alpha val="52000"/>
                </a:schemeClr>
              </a:gs>
              <a:gs pos="22000">
                <a:schemeClr val="tx1">
                  <a:alpha val="46000"/>
                </a:schemeClr>
              </a:gs>
              <a:gs pos="64000">
                <a:srgbClr val="CF97D3">
                  <a:alpha val="68000"/>
                </a:srgbClr>
              </a:gs>
              <a:gs pos="46000">
                <a:srgbClr val="7030A0">
                  <a:alpha val="85000"/>
                </a:srgbClr>
              </a:gs>
              <a:gs pos="34000">
                <a:srgbClr val="CF97D3">
                  <a:alpha val="73000"/>
                </a:srgbClr>
              </a:gs>
              <a:gs pos="4000">
                <a:srgbClr val="C2C3DA">
                  <a:lumMod val="0"/>
                  <a:lumOff val="100000"/>
                  <a:alpha val="41000"/>
                </a:srgbClr>
              </a:gs>
              <a:gs pos="56000">
                <a:srgbClr val="7030A0">
                  <a:alpha val="79000"/>
                </a:srgbClr>
              </a:gs>
              <a:gs pos="100000">
                <a:srgbClr val="C2C3DA">
                  <a:lumMod val="0"/>
                  <a:lumOff val="100000"/>
                  <a:alpha val="35000"/>
                </a:srgbClr>
              </a:gs>
            </a:gsLst>
            <a:lin ang="16200000" scaled="1"/>
          </a:gradFill>
          <a:scene3d>
            <a:camera prst="orthographicFront"/>
            <a:lightRig rig="flat" dir="t"/>
          </a:scene3d>
        </p:grpSpPr>
        <p:grpSp>
          <p:nvGrpSpPr>
            <p:cNvPr id="64" name="63 Grupo"/>
            <p:cNvGrpSpPr/>
            <p:nvPr/>
          </p:nvGrpSpPr>
          <p:grpSpPr>
            <a:xfrm>
              <a:off x="-19372" y="411510"/>
              <a:ext cx="774948" cy="4268578"/>
              <a:chOff x="-19372" y="411510"/>
              <a:chExt cx="774948" cy="4268578"/>
            </a:xfrm>
            <a:grpFill/>
          </p:grpSpPr>
          <p:sp>
            <p:nvSpPr>
              <p:cNvPr id="85" name="84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0" y="3888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720000" y="884050"/>
              <a:ext cx="774948" cy="4268578"/>
              <a:chOff x="-19372" y="411510"/>
              <a:chExt cx="774948" cy="4268578"/>
            </a:xfrm>
            <a:grpFill/>
          </p:grpSpPr>
          <p:sp>
            <p:nvSpPr>
              <p:cNvPr id="80" name="79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0" y="3888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6" name="65 Grupo"/>
            <p:cNvGrpSpPr/>
            <p:nvPr/>
          </p:nvGrpSpPr>
          <p:grpSpPr>
            <a:xfrm>
              <a:off x="1440000" y="1275606"/>
              <a:ext cx="774948" cy="3404578"/>
              <a:chOff x="-19372" y="411510"/>
              <a:chExt cx="774948" cy="3404578"/>
            </a:xfrm>
            <a:grpFill/>
          </p:grpSpPr>
          <p:sp>
            <p:nvSpPr>
              <p:cNvPr id="76" name="75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0" y="3024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a:off x="2160000" y="1728000"/>
              <a:ext cx="774948" cy="2540578"/>
              <a:chOff x="-19372" y="411510"/>
              <a:chExt cx="774948" cy="2540578"/>
            </a:xfrm>
            <a:grpFill/>
          </p:grpSpPr>
          <p:sp>
            <p:nvSpPr>
              <p:cNvPr id="73" name="72 Elipse"/>
              <p:cNvSpPr/>
              <p:nvPr/>
            </p:nvSpPr>
            <p:spPr>
              <a:xfrm>
                <a:off x="0" y="2160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8" name="67 Elipse"/>
            <p:cNvSpPr/>
            <p:nvPr/>
          </p:nvSpPr>
          <p:spPr>
            <a:xfrm>
              <a:off x="-5308" y="474745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9" name="68 Grupo"/>
            <p:cNvGrpSpPr/>
            <p:nvPr/>
          </p:nvGrpSpPr>
          <p:grpSpPr>
            <a:xfrm>
              <a:off x="2880000" y="2139702"/>
              <a:ext cx="774948" cy="1656184"/>
              <a:chOff x="-19372" y="411510"/>
              <a:chExt cx="774948" cy="1656184"/>
            </a:xfrm>
            <a:grpFill/>
          </p:grpSpPr>
          <p:sp>
            <p:nvSpPr>
              <p:cNvPr id="71" name="70 Elipse"/>
              <p:cNvSpPr/>
              <p:nvPr/>
            </p:nvSpPr>
            <p:spPr>
              <a:xfrm>
                <a:off x="0" y="1275606"/>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19372" y="41151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0" name="69 Elipse"/>
            <p:cNvSpPr/>
            <p:nvPr/>
          </p:nvSpPr>
          <p:spPr>
            <a:xfrm>
              <a:off x="3564000" y="2592000"/>
              <a:ext cx="755576" cy="792088"/>
            </a:xfrm>
            <a:prstGeom prst="ellipse">
              <a:avLst/>
            </a:prstGeom>
            <a:grpFill/>
            <a:ln w="3175">
              <a:solidFill>
                <a:schemeClr val="tx1">
                  <a:alpha val="82000"/>
                </a:schemeClr>
              </a:solidFill>
            </a:ln>
            <a:sp3d prstMaterial="powder">
              <a:bevelT w="3175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 name="1 Rectángulo"/>
          <p:cNvSpPr/>
          <p:nvPr/>
        </p:nvSpPr>
        <p:spPr>
          <a:xfrm>
            <a:off x="0" y="0"/>
            <a:ext cx="914400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93374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800"/>
                                        <p:tgtEl>
                                          <p:spTgt spid="3"/>
                                        </p:tgtEl>
                                        <p:attrNameLst>
                                          <p:attrName>ppt_x</p:attrName>
                                        </p:attrNameLst>
                                      </p:cBhvr>
                                      <p:tavLst>
                                        <p:tav tm="0">
                                          <p:val>
                                            <p:strVal val="ppt_x"/>
                                          </p:val>
                                        </p:tav>
                                        <p:tav tm="100000">
                                          <p:val>
                                            <p:strVal val="1+ppt_w/2"/>
                                          </p:val>
                                        </p:tav>
                                      </p:tavLst>
                                    </p:anim>
                                    <p:anim calcmode="lin" valueType="num">
                                      <p:cBhvr additive="base">
                                        <p:cTn id="11" dur="4800"/>
                                        <p:tgtEl>
                                          <p:spTgt spid="3"/>
                                        </p:tgtEl>
                                        <p:attrNameLst>
                                          <p:attrName>ppt_y</p:attrName>
                                        </p:attrNameLst>
                                      </p:cBhvr>
                                      <p:tavLst>
                                        <p:tav tm="0">
                                          <p:val>
                                            <p:strVal val="ppt_y"/>
                                          </p:val>
                                        </p:tav>
                                        <p:tav tm="100000">
                                          <p:val>
                                            <p:strVal val="ppt_y"/>
                                          </p:val>
                                        </p:tav>
                                      </p:tavLst>
                                    </p:anim>
                                    <p:set>
                                      <p:cBhvr>
                                        <p:cTn id="12" dur="1" fill="hold">
                                          <p:stCondLst>
                                            <p:cond delay="4799"/>
                                          </p:stCondLst>
                                        </p:cTn>
                                        <p:tgtEl>
                                          <p:spTgt spid="3"/>
                                        </p:tgtEl>
                                        <p:attrNameLst>
                                          <p:attrName>style.visibility</p:attrName>
                                        </p:attrNameLst>
                                      </p:cBhvr>
                                      <p:to>
                                        <p:strVal val="hidden"/>
                                      </p:to>
                                    </p:set>
                                  </p:childTnLst>
                                </p:cTn>
                              </p:par>
                              <p:par>
                                <p:cTn id="13" presetID="23" presetClass="entr" presetSubtype="16" fill="hold" grpId="0" nodeType="withEffect">
                                  <p:stCondLst>
                                    <p:cond delay="2750"/>
                                  </p:stCondLst>
                                  <p:childTnLst>
                                    <p:set>
                                      <p:cBhvr>
                                        <p:cTn id="14" dur="1" fill="hold">
                                          <p:stCondLst>
                                            <p:cond delay="0"/>
                                          </p:stCondLst>
                                        </p:cTn>
                                        <p:tgtEl>
                                          <p:spTgt spid="57"/>
                                        </p:tgtEl>
                                        <p:attrNameLst>
                                          <p:attrName>style.visibility</p:attrName>
                                        </p:attrNameLst>
                                      </p:cBhvr>
                                      <p:to>
                                        <p:strVal val="visible"/>
                                      </p:to>
                                    </p:set>
                                    <p:anim calcmode="lin" valueType="num">
                                      <p:cBhvr>
                                        <p:cTn id="15" dur="2750" fill="hold"/>
                                        <p:tgtEl>
                                          <p:spTgt spid="57"/>
                                        </p:tgtEl>
                                        <p:attrNameLst>
                                          <p:attrName>ppt_w</p:attrName>
                                        </p:attrNameLst>
                                      </p:cBhvr>
                                      <p:tavLst>
                                        <p:tav tm="0">
                                          <p:val>
                                            <p:fltVal val="0"/>
                                          </p:val>
                                        </p:tav>
                                        <p:tav tm="100000">
                                          <p:val>
                                            <p:strVal val="#ppt_w"/>
                                          </p:val>
                                        </p:tav>
                                      </p:tavLst>
                                    </p:anim>
                                    <p:anim calcmode="lin" valueType="num">
                                      <p:cBhvr>
                                        <p:cTn id="16" dur="2750" fill="hold"/>
                                        <p:tgtEl>
                                          <p:spTgt spid="57"/>
                                        </p:tgtEl>
                                        <p:attrNameLst>
                                          <p:attrName>ppt_h</p:attrName>
                                        </p:attrNameLst>
                                      </p:cBhvr>
                                      <p:tavLst>
                                        <p:tav tm="0">
                                          <p:val>
                                            <p:fltVal val="0"/>
                                          </p:val>
                                        </p:tav>
                                        <p:tav tm="100000">
                                          <p:val>
                                            <p:strVal val="#ppt_h"/>
                                          </p:val>
                                        </p:tav>
                                      </p:tavLst>
                                    </p:anim>
                                  </p:childTnLst>
                                </p:cTn>
                              </p:par>
                              <p:par>
                                <p:cTn id="17" presetID="23" presetClass="exit" presetSubtype="16" fill="hold" grpId="1" nodeType="withEffect">
                                  <p:stCondLst>
                                    <p:cond delay="2750"/>
                                  </p:stCondLst>
                                  <p:childTnLst>
                                    <p:anim calcmode="lin" valueType="num">
                                      <p:cBhvr>
                                        <p:cTn id="18" dur="2000"/>
                                        <p:tgtEl>
                                          <p:spTgt spid="57"/>
                                        </p:tgtEl>
                                        <p:attrNameLst>
                                          <p:attrName>ppt_w</p:attrName>
                                        </p:attrNameLst>
                                      </p:cBhvr>
                                      <p:tavLst>
                                        <p:tav tm="0">
                                          <p:val>
                                            <p:strVal val="ppt_w"/>
                                          </p:val>
                                        </p:tav>
                                        <p:tav tm="100000">
                                          <p:val>
                                            <p:strVal val="4*ppt_w"/>
                                          </p:val>
                                        </p:tav>
                                      </p:tavLst>
                                    </p:anim>
                                    <p:anim calcmode="lin" valueType="num">
                                      <p:cBhvr>
                                        <p:cTn id="19" dur="2000"/>
                                        <p:tgtEl>
                                          <p:spTgt spid="57"/>
                                        </p:tgtEl>
                                        <p:attrNameLst>
                                          <p:attrName>ppt_h</p:attrName>
                                        </p:attrNameLst>
                                      </p:cBhvr>
                                      <p:tavLst>
                                        <p:tav tm="0">
                                          <p:val>
                                            <p:strVal val="ppt_h"/>
                                          </p:val>
                                        </p:tav>
                                        <p:tav tm="100000">
                                          <p:val>
                                            <p:strVal val="4*ppt_h"/>
                                          </p:val>
                                        </p:tav>
                                      </p:tavLst>
                                    </p:anim>
                                    <p:set>
                                      <p:cBhvr>
                                        <p:cTn id="20" dur="1" fill="hold">
                                          <p:stCondLst>
                                            <p:cond delay="1999"/>
                                          </p:stCondLst>
                                        </p:cTn>
                                        <p:tgtEl>
                                          <p:spTgt spid="57"/>
                                        </p:tgtEl>
                                        <p:attrNameLst>
                                          <p:attrName>style.visibility</p:attrName>
                                        </p:attrNameLst>
                                      </p:cBhvr>
                                      <p:to>
                                        <p:strVal val="hidden"/>
                                      </p:to>
                                    </p:set>
                                  </p:childTnLst>
                                </p:cTn>
                              </p:par>
                              <p:par>
                                <p:cTn id="21" presetID="23" presetClass="entr" presetSubtype="16" fill="hold" grpId="0" nodeType="withEffect">
                                  <p:stCondLst>
                                    <p:cond delay="2750"/>
                                  </p:stCondLst>
                                  <p:childTnLst>
                                    <p:set>
                                      <p:cBhvr>
                                        <p:cTn id="22" dur="1" fill="hold">
                                          <p:stCondLst>
                                            <p:cond delay="0"/>
                                          </p:stCondLst>
                                        </p:cTn>
                                        <p:tgtEl>
                                          <p:spTgt spid="58"/>
                                        </p:tgtEl>
                                        <p:attrNameLst>
                                          <p:attrName>style.visibility</p:attrName>
                                        </p:attrNameLst>
                                      </p:cBhvr>
                                      <p:to>
                                        <p:strVal val="visible"/>
                                      </p:to>
                                    </p:set>
                                    <p:anim calcmode="lin" valueType="num">
                                      <p:cBhvr>
                                        <p:cTn id="23" dur="2750" fill="hold"/>
                                        <p:tgtEl>
                                          <p:spTgt spid="58"/>
                                        </p:tgtEl>
                                        <p:attrNameLst>
                                          <p:attrName>ppt_w</p:attrName>
                                        </p:attrNameLst>
                                      </p:cBhvr>
                                      <p:tavLst>
                                        <p:tav tm="0">
                                          <p:val>
                                            <p:fltVal val="0"/>
                                          </p:val>
                                        </p:tav>
                                        <p:tav tm="100000">
                                          <p:val>
                                            <p:strVal val="#ppt_w"/>
                                          </p:val>
                                        </p:tav>
                                      </p:tavLst>
                                    </p:anim>
                                    <p:anim calcmode="lin" valueType="num">
                                      <p:cBhvr>
                                        <p:cTn id="24" dur="2750" fill="hold"/>
                                        <p:tgtEl>
                                          <p:spTgt spid="58"/>
                                        </p:tgtEl>
                                        <p:attrNameLst>
                                          <p:attrName>ppt_h</p:attrName>
                                        </p:attrNameLst>
                                      </p:cBhvr>
                                      <p:tavLst>
                                        <p:tav tm="0">
                                          <p:val>
                                            <p:fltVal val="0"/>
                                          </p:val>
                                        </p:tav>
                                        <p:tav tm="100000">
                                          <p:val>
                                            <p:strVal val="#ppt_h"/>
                                          </p:val>
                                        </p:tav>
                                      </p:tavLst>
                                    </p:anim>
                                  </p:childTnLst>
                                </p:cTn>
                              </p:par>
                              <p:par>
                                <p:cTn id="25" presetID="23" presetClass="exit" presetSubtype="16" fill="hold" grpId="1" nodeType="withEffect">
                                  <p:stCondLst>
                                    <p:cond delay="2750"/>
                                  </p:stCondLst>
                                  <p:childTnLst>
                                    <p:anim calcmode="lin" valueType="num">
                                      <p:cBhvr>
                                        <p:cTn id="26" dur="2000"/>
                                        <p:tgtEl>
                                          <p:spTgt spid="58"/>
                                        </p:tgtEl>
                                        <p:attrNameLst>
                                          <p:attrName>ppt_w</p:attrName>
                                        </p:attrNameLst>
                                      </p:cBhvr>
                                      <p:tavLst>
                                        <p:tav tm="0">
                                          <p:val>
                                            <p:strVal val="ppt_w"/>
                                          </p:val>
                                        </p:tav>
                                        <p:tav tm="100000">
                                          <p:val>
                                            <p:strVal val="4*ppt_w"/>
                                          </p:val>
                                        </p:tav>
                                      </p:tavLst>
                                    </p:anim>
                                    <p:anim calcmode="lin" valueType="num">
                                      <p:cBhvr>
                                        <p:cTn id="27" dur="2000"/>
                                        <p:tgtEl>
                                          <p:spTgt spid="58"/>
                                        </p:tgtEl>
                                        <p:attrNameLst>
                                          <p:attrName>ppt_h</p:attrName>
                                        </p:attrNameLst>
                                      </p:cBhvr>
                                      <p:tavLst>
                                        <p:tav tm="0">
                                          <p:val>
                                            <p:strVal val="ppt_h"/>
                                          </p:val>
                                        </p:tav>
                                        <p:tav tm="100000">
                                          <p:val>
                                            <p:strVal val="4*ppt_h"/>
                                          </p:val>
                                        </p:tav>
                                      </p:tavLst>
                                    </p:anim>
                                    <p:set>
                                      <p:cBhvr>
                                        <p:cTn id="28" dur="1" fill="hold">
                                          <p:stCondLst>
                                            <p:cond delay="1999"/>
                                          </p:stCondLst>
                                        </p:cTn>
                                        <p:tgtEl>
                                          <p:spTgt spid="58"/>
                                        </p:tgtEl>
                                        <p:attrNameLst>
                                          <p:attrName>style.visibility</p:attrName>
                                        </p:attrNameLst>
                                      </p:cBhvr>
                                      <p:to>
                                        <p:strVal val="hidden"/>
                                      </p:to>
                                    </p:set>
                                  </p:childTnLst>
                                </p:cTn>
                              </p:par>
                              <p:par>
                                <p:cTn id="29" presetID="23" presetClass="entr" presetSubtype="16" fill="hold" grpId="0" nodeType="withEffect">
                                  <p:stCondLst>
                                    <p:cond delay="2750"/>
                                  </p:stCondLst>
                                  <p:childTnLst>
                                    <p:set>
                                      <p:cBhvr>
                                        <p:cTn id="30" dur="1" fill="hold">
                                          <p:stCondLst>
                                            <p:cond delay="0"/>
                                          </p:stCondLst>
                                        </p:cTn>
                                        <p:tgtEl>
                                          <p:spTgt spid="59"/>
                                        </p:tgtEl>
                                        <p:attrNameLst>
                                          <p:attrName>style.visibility</p:attrName>
                                        </p:attrNameLst>
                                      </p:cBhvr>
                                      <p:to>
                                        <p:strVal val="visible"/>
                                      </p:to>
                                    </p:set>
                                    <p:anim calcmode="lin" valueType="num">
                                      <p:cBhvr>
                                        <p:cTn id="31" dur="2750" fill="hold"/>
                                        <p:tgtEl>
                                          <p:spTgt spid="59"/>
                                        </p:tgtEl>
                                        <p:attrNameLst>
                                          <p:attrName>ppt_w</p:attrName>
                                        </p:attrNameLst>
                                      </p:cBhvr>
                                      <p:tavLst>
                                        <p:tav tm="0">
                                          <p:val>
                                            <p:fltVal val="0"/>
                                          </p:val>
                                        </p:tav>
                                        <p:tav tm="100000">
                                          <p:val>
                                            <p:strVal val="#ppt_w"/>
                                          </p:val>
                                        </p:tav>
                                      </p:tavLst>
                                    </p:anim>
                                    <p:anim calcmode="lin" valueType="num">
                                      <p:cBhvr>
                                        <p:cTn id="32" dur="2750" fill="hold"/>
                                        <p:tgtEl>
                                          <p:spTgt spid="59"/>
                                        </p:tgtEl>
                                        <p:attrNameLst>
                                          <p:attrName>ppt_h</p:attrName>
                                        </p:attrNameLst>
                                      </p:cBhvr>
                                      <p:tavLst>
                                        <p:tav tm="0">
                                          <p:val>
                                            <p:fltVal val="0"/>
                                          </p:val>
                                        </p:tav>
                                        <p:tav tm="100000">
                                          <p:val>
                                            <p:strVal val="#ppt_h"/>
                                          </p:val>
                                        </p:tav>
                                      </p:tavLst>
                                    </p:anim>
                                  </p:childTnLst>
                                </p:cTn>
                              </p:par>
                              <p:par>
                                <p:cTn id="33" presetID="23" presetClass="exit" presetSubtype="32" fill="hold" grpId="1" nodeType="withEffect">
                                  <p:stCondLst>
                                    <p:cond delay="2750"/>
                                  </p:stCondLst>
                                  <p:childTnLst>
                                    <p:anim calcmode="lin" valueType="num">
                                      <p:cBhvr>
                                        <p:cTn id="34" dur="2000"/>
                                        <p:tgtEl>
                                          <p:spTgt spid="59"/>
                                        </p:tgtEl>
                                        <p:attrNameLst>
                                          <p:attrName>ppt_w</p:attrName>
                                        </p:attrNameLst>
                                      </p:cBhvr>
                                      <p:tavLst>
                                        <p:tav tm="0">
                                          <p:val>
                                            <p:strVal val="ppt_w"/>
                                          </p:val>
                                        </p:tav>
                                        <p:tav tm="100000">
                                          <p:val>
                                            <p:fltVal val="0"/>
                                          </p:val>
                                        </p:tav>
                                      </p:tavLst>
                                    </p:anim>
                                    <p:anim calcmode="lin" valueType="num">
                                      <p:cBhvr>
                                        <p:cTn id="35" dur="2000"/>
                                        <p:tgtEl>
                                          <p:spTgt spid="59"/>
                                        </p:tgtEl>
                                        <p:attrNameLst>
                                          <p:attrName>ppt_h</p:attrName>
                                        </p:attrNameLst>
                                      </p:cBhvr>
                                      <p:tavLst>
                                        <p:tav tm="0">
                                          <p:val>
                                            <p:strVal val="ppt_h"/>
                                          </p:val>
                                        </p:tav>
                                        <p:tav tm="100000">
                                          <p:val>
                                            <p:fltVal val="0"/>
                                          </p:val>
                                        </p:tav>
                                      </p:tavLst>
                                    </p:anim>
                                    <p:set>
                                      <p:cBhvr>
                                        <p:cTn id="36" dur="1" fill="hold">
                                          <p:stCondLst>
                                            <p:cond delay="1999"/>
                                          </p:stCondLst>
                                        </p:cTn>
                                        <p:tgtEl>
                                          <p:spTgt spid="59"/>
                                        </p:tgtEl>
                                        <p:attrNameLst>
                                          <p:attrName>style.visibility</p:attrName>
                                        </p:attrNameLst>
                                      </p:cBhvr>
                                      <p:to>
                                        <p:strVal val="hidden"/>
                                      </p:to>
                                    </p:set>
                                  </p:childTnLst>
                                </p:cTn>
                              </p:par>
                              <p:par>
                                <p:cTn id="37" presetID="16" presetClass="entr" presetSubtype="37" fill="hold" nodeType="withEffect">
                                  <p:stCondLst>
                                    <p:cond delay="1250"/>
                                  </p:stCondLst>
                                  <p:childTnLst>
                                    <p:set>
                                      <p:cBhvr>
                                        <p:cTn id="38" dur="1" fill="hold">
                                          <p:stCondLst>
                                            <p:cond delay="0"/>
                                          </p:stCondLst>
                                        </p:cTn>
                                        <p:tgtEl>
                                          <p:spTgt spid="61"/>
                                        </p:tgtEl>
                                        <p:attrNameLst>
                                          <p:attrName>style.visibility</p:attrName>
                                        </p:attrNameLst>
                                      </p:cBhvr>
                                      <p:to>
                                        <p:strVal val="visible"/>
                                      </p:to>
                                    </p:set>
                                    <p:animEffect transition="in" filter="barn(outVertical)">
                                      <p:cBhvr>
                                        <p:cTn id="39" dur="3500"/>
                                        <p:tgtEl>
                                          <p:spTgt spid="61"/>
                                        </p:tgtEl>
                                      </p:cBhvr>
                                    </p:animEffect>
                                  </p:childTnLst>
                                </p:cTn>
                              </p:par>
                              <p:par>
                                <p:cTn id="40" presetID="23" presetClass="entr" presetSubtype="272" fill="hold" nodeType="withEffect">
                                  <p:stCondLst>
                                    <p:cond delay="1250"/>
                                  </p:stCondLst>
                                  <p:childTnLst>
                                    <p:set>
                                      <p:cBhvr>
                                        <p:cTn id="41" dur="1" fill="hold">
                                          <p:stCondLst>
                                            <p:cond delay="0"/>
                                          </p:stCondLst>
                                        </p:cTn>
                                        <p:tgtEl>
                                          <p:spTgt spid="61"/>
                                        </p:tgtEl>
                                        <p:attrNameLst>
                                          <p:attrName>style.visibility</p:attrName>
                                        </p:attrNameLst>
                                      </p:cBhvr>
                                      <p:to>
                                        <p:strVal val="visible"/>
                                      </p:to>
                                    </p:set>
                                    <p:anim calcmode="lin" valueType="num">
                                      <p:cBhvr>
                                        <p:cTn id="42" dur="3500" fill="hold"/>
                                        <p:tgtEl>
                                          <p:spTgt spid="61"/>
                                        </p:tgtEl>
                                        <p:attrNameLst>
                                          <p:attrName>ppt_w</p:attrName>
                                        </p:attrNameLst>
                                      </p:cBhvr>
                                      <p:tavLst>
                                        <p:tav tm="0">
                                          <p:val>
                                            <p:strVal val="2/3*#ppt_w"/>
                                          </p:val>
                                        </p:tav>
                                        <p:tav tm="100000">
                                          <p:val>
                                            <p:strVal val="#ppt_w"/>
                                          </p:val>
                                        </p:tav>
                                      </p:tavLst>
                                    </p:anim>
                                    <p:anim calcmode="lin" valueType="num">
                                      <p:cBhvr>
                                        <p:cTn id="43" dur="3500" fill="hold"/>
                                        <p:tgtEl>
                                          <p:spTgt spid="61"/>
                                        </p:tgtEl>
                                        <p:attrNameLst>
                                          <p:attrName>ppt_h</p:attrName>
                                        </p:attrNameLst>
                                      </p:cBhvr>
                                      <p:tavLst>
                                        <p:tav tm="0">
                                          <p:val>
                                            <p:strVal val="2/3*#ppt_h"/>
                                          </p:val>
                                        </p:tav>
                                        <p:tav tm="100000">
                                          <p:val>
                                            <p:strVal val="#ppt_h"/>
                                          </p:val>
                                        </p:tav>
                                      </p:tavLst>
                                    </p:anim>
                                  </p:childTnLst>
                                </p:cTn>
                              </p:par>
                              <p:par>
                                <p:cTn id="44" presetID="2" presetClass="entr" presetSubtype="2" fill="hold" nodeType="withEffect">
                                  <p:stCondLst>
                                    <p:cond delay="0"/>
                                  </p:stCondLst>
                                  <p:childTnLst>
                                    <p:set>
                                      <p:cBhvr>
                                        <p:cTn id="45" dur="1" fill="hold">
                                          <p:stCondLst>
                                            <p:cond delay="0"/>
                                          </p:stCondLst>
                                        </p:cTn>
                                        <p:tgtEl>
                                          <p:spTgt spid="63"/>
                                        </p:tgtEl>
                                        <p:attrNameLst>
                                          <p:attrName>style.visibility</p:attrName>
                                        </p:attrNameLst>
                                      </p:cBhvr>
                                      <p:to>
                                        <p:strVal val="visible"/>
                                      </p:to>
                                    </p:set>
                                    <p:anim calcmode="lin" valueType="num">
                                      <p:cBhvr additive="base">
                                        <p:cTn id="46" dur="3000" fill="hold"/>
                                        <p:tgtEl>
                                          <p:spTgt spid="63"/>
                                        </p:tgtEl>
                                        <p:attrNameLst>
                                          <p:attrName>ppt_x</p:attrName>
                                        </p:attrNameLst>
                                      </p:cBhvr>
                                      <p:tavLst>
                                        <p:tav tm="0">
                                          <p:val>
                                            <p:strVal val="1+#ppt_w/2"/>
                                          </p:val>
                                        </p:tav>
                                        <p:tav tm="100000">
                                          <p:val>
                                            <p:strVal val="#ppt_x"/>
                                          </p:val>
                                        </p:tav>
                                      </p:tavLst>
                                    </p:anim>
                                    <p:anim calcmode="lin" valueType="num">
                                      <p:cBhvr additive="base">
                                        <p:cTn id="47" dur="3000" fill="hold"/>
                                        <p:tgtEl>
                                          <p:spTgt spid="63"/>
                                        </p:tgtEl>
                                        <p:attrNameLst>
                                          <p:attrName>ppt_y</p:attrName>
                                        </p:attrNameLst>
                                      </p:cBhvr>
                                      <p:tavLst>
                                        <p:tav tm="0">
                                          <p:val>
                                            <p:strVal val="#ppt_y"/>
                                          </p:val>
                                        </p:tav>
                                        <p:tav tm="100000">
                                          <p:val>
                                            <p:strVal val="#ppt_y"/>
                                          </p:val>
                                        </p:tav>
                                      </p:tavLst>
                                    </p:anim>
                                  </p:childTnLst>
                                </p:cTn>
                              </p:par>
                              <p:par>
                                <p:cTn id="48" presetID="23" presetClass="entr" presetSubtype="528" fill="hold" nodeType="withEffect">
                                  <p:stCondLst>
                                    <p:cond delay="1750"/>
                                  </p:stCondLst>
                                  <p:childTnLst>
                                    <p:set>
                                      <p:cBhvr>
                                        <p:cTn id="49" dur="1" fill="hold">
                                          <p:stCondLst>
                                            <p:cond delay="0"/>
                                          </p:stCondLst>
                                        </p:cTn>
                                        <p:tgtEl>
                                          <p:spTgt spid="1027"/>
                                        </p:tgtEl>
                                        <p:attrNameLst>
                                          <p:attrName>style.visibility</p:attrName>
                                        </p:attrNameLst>
                                      </p:cBhvr>
                                      <p:to>
                                        <p:strVal val="visible"/>
                                      </p:to>
                                    </p:set>
                                    <p:anim calcmode="lin" valueType="num">
                                      <p:cBhvr>
                                        <p:cTn id="50" dur="2750" fill="hold"/>
                                        <p:tgtEl>
                                          <p:spTgt spid="1027"/>
                                        </p:tgtEl>
                                        <p:attrNameLst>
                                          <p:attrName>ppt_w</p:attrName>
                                        </p:attrNameLst>
                                      </p:cBhvr>
                                      <p:tavLst>
                                        <p:tav tm="0">
                                          <p:val>
                                            <p:fltVal val="0"/>
                                          </p:val>
                                        </p:tav>
                                        <p:tav tm="100000">
                                          <p:val>
                                            <p:strVal val="#ppt_w"/>
                                          </p:val>
                                        </p:tav>
                                      </p:tavLst>
                                    </p:anim>
                                    <p:anim calcmode="lin" valueType="num">
                                      <p:cBhvr>
                                        <p:cTn id="51" dur="2750" fill="hold"/>
                                        <p:tgtEl>
                                          <p:spTgt spid="1027"/>
                                        </p:tgtEl>
                                        <p:attrNameLst>
                                          <p:attrName>ppt_h</p:attrName>
                                        </p:attrNameLst>
                                      </p:cBhvr>
                                      <p:tavLst>
                                        <p:tav tm="0">
                                          <p:val>
                                            <p:fltVal val="0"/>
                                          </p:val>
                                        </p:tav>
                                        <p:tav tm="100000">
                                          <p:val>
                                            <p:strVal val="#ppt_h"/>
                                          </p:val>
                                        </p:tav>
                                      </p:tavLst>
                                    </p:anim>
                                    <p:anim calcmode="lin" valueType="num">
                                      <p:cBhvr>
                                        <p:cTn id="52" dur="2750" fill="hold"/>
                                        <p:tgtEl>
                                          <p:spTgt spid="1027"/>
                                        </p:tgtEl>
                                        <p:attrNameLst>
                                          <p:attrName>ppt_x</p:attrName>
                                        </p:attrNameLst>
                                      </p:cBhvr>
                                      <p:tavLst>
                                        <p:tav tm="0">
                                          <p:val>
                                            <p:fltVal val="0.5"/>
                                          </p:val>
                                        </p:tav>
                                        <p:tav tm="100000">
                                          <p:val>
                                            <p:strVal val="#ppt_x"/>
                                          </p:val>
                                        </p:tav>
                                      </p:tavLst>
                                    </p:anim>
                                    <p:anim calcmode="lin" valueType="num">
                                      <p:cBhvr>
                                        <p:cTn id="53" dur="2750" fill="hold"/>
                                        <p:tgtEl>
                                          <p:spTgt spid="1027"/>
                                        </p:tgtEl>
                                        <p:attrNameLst>
                                          <p:attrName>ppt_y</p:attrName>
                                        </p:attrNameLst>
                                      </p:cBhvr>
                                      <p:tavLst>
                                        <p:tav tm="0">
                                          <p:val>
                                            <p:fltVal val="0.5"/>
                                          </p:val>
                                        </p:tav>
                                        <p:tav tm="100000">
                                          <p:val>
                                            <p:strVal val="#ppt_y"/>
                                          </p:val>
                                        </p:tav>
                                      </p:tavLst>
                                    </p:anim>
                                  </p:childTnLst>
                                </p:cTn>
                              </p:par>
                              <p:par>
                                <p:cTn id="54" presetID="2" presetClass="exit" presetSubtype="8" fill="hold" nodeType="withEffect">
                                  <p:stCondLst>
                                    <p:cond delay="0"/>
                                  </p:stCondLst>
                                  <p:childTnLst>
                                    <p:anim calcmode="lin" valueType="num">
                                      <p:cBhvr additive="base">
                                        <p:cTn id="55" dur="4800"/>
                                        <p:tgtEl>
                                          <p:spTgt spid="63"/>
                                        </p:tgtEl>
                                        <p:attrNameLst>
                                          <p:attrName>ppt_x</p:attrName>
                                        </p:attrNameLst>
                                      </p:cBhvr>
                                      <p:tavLst>
                                        <p:tav tm="0">
                                          <p:val>
                                            <p:strVal val="ppt_x"/>
                                          </p:val>
                                        </p:tav>
                                        <p:tav tm="100000">
                                          <p:val>
                                            <p:strVal val="0-ppt_w/2"/>
                                          </p:val>
                                        </p:tav>
                                      </p:tavLst>
                                    </p:anim>
                                    <p:anim calcmode="lin" valueType="num">
                                      <p:cBhvr additive="base">
                                        <p:cTn id="56" dur="4800"/>
                                        <p:tgtEl>
                                          <p:spTgt spid="63"/>
                                        </p:tgtEl>
                                        <p:attrNameLst>
                                          <p:attrName>ppt_y</p:attrName>
                                        </p:attrNameLst>
                                      </p:cBhvr>
                                      <p:tavLst>
                                        <p:tav tm="0">
                                          <p:val>
                                            <p:strVal val="ppt_y"/>
                                          </p:val>
                                        </p:tav>
                                        <p:tav tm="100000">
                                          <p:val>
                                            <p:strVal val="ppt_y"/>
                                          </p:val>
                                        </p:tav>
                                      </p:tavLst>
                                    </p:anim>
                                    <p:set>
                                      <p:cBhvr>
                                        <p:cTn id="57" dur="1" fill="hold">
                                          <p:stCondLst>
                                            <p:cond delay="4799"/>
                                          </p:stCondLst>
                                        </p:cTn>
                                        <p:tgtEl>
                                          <p:spTgt spid="63"/>
                                        </p:tgtEl>
                                        <p:attrNameLst>
                                          <p:attrName>style.visibility</p:attrName>
                                        </p:attrNameLst>
                                      </p:cBhvr>
                                      <p:to>
                                        <p:strVal val="hidden"/>
                                      </p:to>
                                    </p:set>
                                  </p:childTnLst>
                                </p:cTn>
                              </p:par>
                              <p:par>
                                <p:cTn id="58" presetID="9" presetClass="emph" presetSubtype="0" grpId="0" nodeType="withEffect">
                                  <p:stCondLst>
                                    <p:cond delay="0"/>
                                  </p:stCondLst>
                                  <p:childTnLst>
                                    <p:set>
                                      <p:cBhvr rctx="PPT">
                                        <p:cTn id="59" dur="indefinite"/>
                                        <p:tgtEl>
                                          <p:spTgt spid="2"/>
                                        </p:tgtEl>
                                        <p:attrNameLst>
                                          <p:attrName>style.opacity</p:attrName>
                                        </p:attrNameLst>
                                      </p:cBhvr>
                                      <p:to>
                                        <p:strVal val="0"/>
                                      </p:to>
                                    </p:set>
                                    <p:animEffect filter="image" prLst="opacity: 0">
                                      <p:cBhvr rctx="IE">
                                        <p:cTn id="60" dur="indefinite"/>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8" grpId="0" animBg="1"/>
      <p:bldP spid="58" grpId="1" animBg="1"/>
      <p:bldP spid="59" grpId="0" animBg="1"/>
      <p:bldP spid="59" grpId="1" animBg="1"/>
      <p:bldP spid="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UTO MORAD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936000" y="1059582"/>
            <a:ext cx="5328592" cy="2893100"/>
          </a:xfrm>
          <a:prstGeom prst="rect">
            <a:avLst/>
          </a:prstGeom>
        </p:spPr>
        <p:txBody>
          <a:bodyPr wrap="square">
            <a:spAutoFit/>
            <a:scene3d>
              <a:camera prst="obliqueBottomLeft"/>
              <a:lightRig rig="threePt" dir="t"/>
            </a:scene3d>
            <a:sp3d extrusionH="25400">
              <a:extrusionClr>
                <a:schemeClr val="accent4">
                  <a:lumMod val="20000"/>
                  <a:lumOff val="80000"/>
                </a:schemeClr>
              </a:extrusionClr>
            </a:sp3d>
          </a:bodyPr>
          <a:lstStyle/>
          <a:p>
            <a:pPr algn="ctr"/>
            <a:r>
              <a:rPr lang="es-ES" sz="1400" dirty="0" smtClean="0">
                <a:solidFill>
                  <a:srgbClr val="21164A"/>
                </a:solidFill>
                <a:latin typeface="Hobo Std" pitchFamily="34" charset="0"/>
              </a:rPr>
              <a:t>Todos </a:t>
            </a:r>
            <a:r>
              <a:rPr lang="es-ES" sz="1400" dirty="0">
                <a:solidFill>
                  <a:srgbClr val="21164A"/>
                </a:solidFill>
                <a:latin typeface="Hobo Std" pitchFamily="34" charset="0"/>
              </a:rPr>
              <a:t>hemos escuchado lo buenos que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son los arándanos para nuestra salud. Pero ¿sabemos </a:t>
            </a:r>
          </a:p>
          <a:p>
            <a:pPr algn="ctr"/>
            <a:r>
              <a:rPr lang="es-ES" sz="1400" dirty="0" smtClean="0">
                <a:solidFill>
                  <a:srgbClr val="21164A"/>
                </a:solidFill>
                <a:latin typeface="Hobo Std" pitchFamily="34" charset="0"/>
              </a:rPr>
              <a:t>realmente por qué? Mientras </a:t>
            </a:r>
            <a:r>
              <a:rPr lang="es-ES" sz="1400" dirty="0">
                <a:solidFill>
                  <a:srgbClr val="21164A"/>
                </a:solidFill>
                <a:latin typeface="Hobo Std" pitchFamily="34" charset="0"/>
              </a:rPr>
              <a:t>esta “súper fruta” se vuelve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cada </a:t>
            </a:r>
            <a:r>
              <a:rPr lang="es-ES" sz="1400" dirty="0">
                <a:solidFill>
                  <a:srgbClr val="21164A"/>
                </a:solidFill>
                <a:latin typeface="Hobo Std" pitchFamily="34" charset="0"/>
              </a:rPr>
              <a:t>vez </a:t>
            </a:r>
            <a:r>
              <a:rPr lang="es-ES" sz="1400" dirty="0" smtClean="0">
                <a:solidFill>
                  <a:srgbClr val="21164A"/>
                </a:solidFill>
                <a:latin typeface="Hobo Std" pitchFamily="34" charset="0"/>
              </a:rPr>
              <a:t>más popular, los estudios que demuestran sus diversas </a:t>
            </a:r>
            <a:r>
              <a:rPr lang="es-ES" sz="1400" dirty="0">
                <a:solidFill>
                  <a:srgbClr val="21164A"/>
                </a:solidFill>
                <a:latin typeface="Hobo Std" pitchFamily="34" charset="0"/>
              </a:rPr>
              <a:t>bondades se multiplican a una velocidad proporcional y es </a:t>
            </a:r>
            <a:r>
              <a:rPr lang="es-ES" sz="1400" dirty="0" smtClean="0">
                <a:solidFill>
                  <a:srgbClr val="21164A"/>
                </a:solidFill>
                <a:latin typeface="Hobo Std" pitchFamily="34" charset="0"/>
              </a:rPr>
              <a:t>gracias a </a:t>
            </a:r>
            <a:r>
              <a:rPr lang="es-ES" sz="1400" dirty="0">
                <a:solidFill>
                  <a:srgbClr val="21164A"/>
                </a:solidFill>
                <a:latin typeface="Hobo Std" pitchFamily="34" charset="0"/>
              </a:rPr>
              <a:t>ellos que ahora podemos descubrir exactamente qué es </a:t>
            </a:r>
            <a:r>
              <a:rPr lang="es-ES" sz="1400" dirty="0" smtClean="0">
                <a:solidFill>
                  <a:srgbClr val="21164A"/>
                </a:solidFill>
                <a:latin typeface="Hobo Std" pitchFamily="34" charset="0"/>
              </a:rPr>
              <a:t>lo </a:t>
            </a:r>
            <a:r>
              <a:rPr lang="es-ES" sz="1400" dirty="0">
                <a:solidFill>
                  <a:srgbClr val="21164A"/>
                </a:solidFill>
                <a:latin typeface="Hobo Std" pitchFamily="34" charset="0"/>
              </a:rPr>
              <a:t>que los arándanos aportan a nuestra salud y por qué </a:t>
            </a:r>
            <a:r>
              <a:rPr lang="es-ES" sz="1400" dirty="0" smtClean="0">
                <a:solidFill>
                  <a:srgbClr val="21164A"/>
                </a:solidFill>
                <a:latin typeface="Hobo Std" pitchFamily="34" charset="0"/>
              </a:rPr>
              <a:t>deberíamos </a:t>
            </a:r>
            <a:r>
              <a:rPr lang="es-ES" sz="1400" dirty="0">
                <a:solidFill>
                  <a:srgbClr val="21164A"/>
                </a:solidFill>
                <a:latin typeface="Hobo Std" pitchFamily="34" charset="0"/>
              </a:rPr>
              <a:t>consumirlos más seguido.</a:t>
            </a:r>
          </a:p>
          <a:p>
            <a:pPr algn="ctr"/>
            <a:r>
              <a:rPr lang="es-ES" sz="1400" dirty="0" smtClean="0">
                <a:solidFill>
                  <a:srgbClr val="21164A"/>
                </a:solidFill>
                <a:latin typeface="Hobo Std" pitchFamily="34" charset="0"/>
              </a:rPr>
              <a:t>Quizás </a:t>
            </a:r>
            <a:r>
              <a:rPr lang="es-ES" sz="1400" dirty="0">
                <a:solidFill>
                  <a:srgbClr val="21164A"/>
                </a:solidFill>
                <a:latin typeface="Hobo Std" pitchFamily="34" charset="0"/>
              </a:rPr>
              <a:t>hayas escuchado que es una fruta rica en antioxidantes, pero ¿sabías que también aplaza los efectos de la vejez, ayuda a tu memoria y mantiene tu corazón</a:t>
            </a:r>
            <a:r>
              <a:rPr lang="es-ES" sz="1400" dirty="0" smtClean="0">
                <a:solidFill>
                  <a:srgbClr val="21164A"/>
                </a:solidFill>
                <a:latin typeface="Hobo Std" pitchFamily="34" charset="0"/>
              </a:rPr>
              <a:t>, ojos </a:t>
            </a:r>
            <a:r>
              <a:rPr lang="es-ES" sz="1400" dirty="0">
                <a:solidFill>
                  <a:srgbClr val="21164A"/>
                </a:solidFill>
                <a:latin typeface="Hobo Std" pitchFamily="34" charset="0"/>
              </a:rPr>
              <a:t>y cerebro </a:t>
            </a:r>
            <a:r>
              <a:rPr lang="es-ES" sz="1400" dirty="0" smtClean="0">
                <a:solidFill>
                  <a:srgbClr val="21164A"/>
                </a:solidFill>
                <a:latin typeface="Hobo Std" pitchFamily="34" charset="0"/>
              </a:rPr>
              <a:t>sanos?</a:t>
            </a:r>
          </a:p>
          <a:p>
            <a:pPr algn="ctr"/>
            <a:r>
              <a:rPr lang="es-ES" sz="1400" dirty="0" smtClean="0">
                <a:solidFill>
                  <a:srgbClr val="21164A"/>
                </a:solidFill>
                <a:latin typeface="Hobo Std" pitchFamily="34" charset="0"/>
              </a:rPr>
              <a:t>Estos </a:t>
            </a:r>
            <a:r>
              <a:rPr lang="es-ES" sz="1400" dirty="0">
                <a:solidFill>
                  <a:srgbClr val="21164A"/>
                </a:solidFill>
                <a:latin typeface="Hobo Std" pitchFamily="34" charset="0"/>
              </a:rPr>
              <a:t>y muchos otros beneficios de los </a:t>
            </a:r>
            <a:r>
              <a:rPr lang="es-ES" sz="1400" dirty="0" smtClean="0">
                <a:solidFill>
                  <a:srgbClr val="21164A"/>
                </a:solidFill>
                <a:latin typeface="Hobo Std" pitchFamily="34" charset="0"/>
              </a:rPr>
              <a:t>arándanos</a:t>
            </a:r>
          </a:p>
          <a:p>
            <a:pPr algn="ctr"/>
            <a:r>
              <a:rPr lang="es-ES" sz="1400" dirty="0" smtClean="0">
                <a:solidFill>
                  <a:srgbClr val="21164A"/>
                </a:solidFill>
                <a:latin typeface="Hobo Std" pitchFamily="34" charset="0"/>
              </a:rPr>
              <a:t> </a:t>
            </a:r>
            <a:r>
              <a:rPr lang="es-ES" sz="1400" dirty="0">
                <a:solidFill>
                  <a:srgbClr val="21164A"/>
                </a:solidFill>
                <a:latin typeface="Hobo Std" pitchFamily="34" charset="0"/>
              </a:rPr>
              <a:t>puedes encontrarlos aquí:</a:t>
            </a:r>
            <a:endParaRPr lang="es-ES" dirty="0">
              <a:solidFill>
                <a:srgbClr val="21164A"/>
              </a:solidFill>
              <a:latin typeface="Hobo Std" pitchFamily="34" charset="0"/>
            </a:endParaRPr>
          </a:p>
        </p:txBody>
      </p:sp>
    </p:spTree>
    <p:extLst>
      <p:ext uri="{BB962C8B-B14F-4D97-AF65-F5344CB8AC3E}">
        <p14:creationId xmlns:p14="http://schemas.microsoft.com/office/powerpoint/2010/main" val="4155822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44 Imagen" descr="Diapositiva4"/>
          <p:cNvPicPr>
            <a:picLocks noGrp="1" noChangeAspect="1"/>
          </p:cNvPicPr>
          <p:nvPr isPhoto="1"/>
        </p:nvPicPr>
        <p:blipFill rotWithShape="1">
          <a:blip r:embed="rId2">
            <a:lum/>
            <a:extLst>
              <a:ext uri="{28A0092B-C50C-407E-A947-70E740481C1C}">
                <a14:useLocalDpi xmlns:a14="http://schemas.microsoft.com/office/drawing/2010/main" val="0"/>
              </a:ext>
            </a:extLst>
          </a:blip>
          <a:srcRect t="-108934"/>
          <a:stretch/>
        </p:blipFill>
        <p:spPr>
          <a:xfrm>
            <a:off x="-30510" y="-5597574"/>
            <a:ext cx="9144000" cy="10744200"/>
          </a:xfrm>
          <a:prstGeom prst="rect">
            <a:avLst/>
          </a:prstGeom>
          <a:noFill/>
          <a:ln>
            <a:noFill/>
          </a:ln>
        </p:spPr>
      </p:pic>
      <p:sp>
        <p:nvSpPr>
          <p:cNvPr id="2" name="1 Rombo"/>
          <p:cNvSpPr/>
          <p:nvPr/>
        </p:nvSpPr>
        <p:spPr>
          <a:xfrm rot="16200000" flipH="1">
            <a:off x="-121952" y="-8465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Rombo"/>
          <p:cNvSpPr/>
          <p:nvPr/>
        </p:nvSpPr>
        <p:spPr>
          <a:xfrm rot="16200000" flipH="1">
            <a:off x="182849" y="-5417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Rombo"/>
          <p:cNvSpPr/>
          <p:nvPr/>
        </p:nvSpPr>
        <p:spPr>
          <a:xfrm rot="16200000" flipH="1">
            <a:off x="487650" y="-2369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Rombo"/>
          <p:cNvSpPr/>
          <p:nvPr/>
        </p:nvSpPr>
        <p:spPr>
          <a:xfrm rot="16200000" flipH="1">
            <a:off x="792450" y="67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ombo"/>
          <p:cNvSpPr/>
          <p:nvPr/>
        </p:nvSpPr>
        <p:spPr>
          <a:xfrm rot="16200000" flipH="1">
            <a:off x="1097250" y="372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ombo"/>
          <p:cNvSpPr/>
          <p:nvPr/>
        </p:nvSpPr>
        <p:spPr>
          <a:xfrm rot="16200000" flipH="1">
            <a:off x="1402050" y="677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ombo"/>
          <p:cNvSpPr/>
          <p:nvPr/>
        </p:nvSpPr>
        <p:spPr>
          <a:xfrm rot="16200000" flipH="1">
            <a:off x="1706850" y="982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ombo"/>
          <p:cNvSpPr/>
          <p:nvPr/>
        </p:nvSpPr>
        <p:spPr>
          <a:xfrm rot="16200000" flipH="1">
            <a:off x="2011650" y="1287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ombo"/>
          <p:cNvSpPr/>
          <p:nvPr/>
        </p:nvSpPr>
        <p:spPr>
          <a:xfrm rot="16200000" flipH="1">
            <a:off x="2316448" y="1591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ombo"/>
          <p:cNvSpPr/>
          <p:nvPr/>
        </p:nvSpPr>
        <p:spPr>
          <a:xfrm rot="16200000" flipH="1">
            <a:off x="2621250" y="1896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Rombo"/>
          <p:cNvSpPr/>
          <p:nvPr/>
        </p:nvSpPr>
        <p:spPr>
          <a:xfrm rot="16200000" flipH="1">
            <a:off x="2926050" y="2201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Rombo"/>
          <p:cNvSpPr/>
          <p:nvPr/>
        </p:nvSpPr>
        <p:spPr>
          <a:xfrm rot="16200000" flipH="1">
            <a:off x="3230850" y="2506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ombo"/>
          <p:cNvSpPr/>
          <p:nvPr/>
        </p:nvSpPr>
        <p:spPr>
          <a:xfrm rot="16200000" flipH="1">
            <a:off x="3535650" y="2811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ombo"/>
          <p:cNvSpPr/>
          <p:nvPr/>
        </p:nvSpPr>
        <p:spPr>
          <a:xfrm rot="16200000" flipH="1">
            <a:off x="3840450" y="3115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ombo"/>
          <p:cNvSpPr/>
          <p:nvPr/>
        </p:nvSpPr>
        <p:spPr>
          <a:xfrm rot="5400000">
            <a:off x="7802850" y="-8742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ombo"/>
          <p:cNvSpPr/>
          <p:nvPr/>
        </p:nvSpPr>
        <p:spPr>
          <a:xfrm rot="5400000">
            <a:off x="7498050" y="-5694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ombo"/>
          <p:cNvSpPr/>
          <p:nvPr/>
        </p:nvSpPr>
        <p:spPr>
          <a:xfrm rot="5400000">
            <a:off x="7193250" y="-2646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ombo"/>
          <p:cNvSpPr/>
          <p:nvPr/>
        </p:nvSpPr>
        <p:spPr>
          <a:xfrm rot="5400000">
            <a:off x="6888450" y="40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ombo"/>
          <p:cNvSpPr/>
          <p:nvPr/>
        </p:nvSpPr>
        <p:spPr>
          <a:xfrm rot="5400000">
            <a:off x="6583650" y="344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ombo"/>
          <p:cNvSpPr/>
          <p:nvPr/>
        </p:nvSpPr>
        <p:spPr>
          <a:xfrm rot="5400000">
            <a:off x="6278850" y="649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ombo"/>
          <p:cNvSpPr/>
          <p:nvPr/>
        </p:nvSpPr>
        <p:spPr>
          <a:xfrm rot="5400000">
            <a:off x="5974050" y="954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ombo"/>
          <p:cNvSpPr/>
          <p:nvPr/>
        </p:nvSpPr>
        <p:spPr>
          <a:xfrm rot="5400000">
            <a:off x="5669250" y="1259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ombo"/>
          <p:cNvSpPr/>
          <p:nvPr/>
        </p:nvSpPr>
        <p:spPr>
          <a:xfrm rot="5400000">
            <a:off x="5364449" y="1564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Rombo"/>
          <p:cNvSpPr/>
          <p:nvPr/>
        </p:nvSpPr>
        <p:spPr>
          <a:xfrm rot="5400000">
            <a:off x="5059650" y="1868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Rombo"/>
          <p:cNvSpPr/>
          <p:nvPr/>
        </p:nvSpPr>
        <p:spPr>
          <a:xfrm rot="5400000">
            <a:off x="4754850" y="2173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Rombo"/>
          <p:cNvSpPr/>
          <p:nvPr/>
        </p:nvSpPr>
        <p:spPr>
          <a:xfrm rot="5400000">
            <a:off x="4450050" y="2478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Rombo"/>
          <p:cNvSpPr/>
          <p:nvPr/>
        </p:nvSpPr>
        <p:spPr>
          <a:xfrm rot="5400000">
            <a:off x="4145250" y="2783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Rombo"/>
          <p:cNvSpPr/>
          <p:nvPr/>
        </p:nvSpPr>
        <p:spPr>
          <a:xfrm rot="5400000">
            <a:off x="3840450" y="3088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2000">
                <a:srgbClr val="99FF33"/>
              </a:gs>
              <a:gs pos="73000">
                <a:schemeClr val="accent1">
                  <a:lumMod val="20000"/>
                  <a:lumOff val="80000"/>
                  <a:alpha val="57000"/>
                </a:schemeClr>
              </a:gs>
              <a:gs pos="8000">
                <a:srgbClr val="3333CC">
                  <a:lumMod val="39000"/>
                </a:srgbClr>
              </a:gs>
              <a:gs pos="0">
                <a:srgbClr val="0066FF">
                  <a:lumMod val="32000"/>
                </a:srgbClr>
              </a:gs>
              <a:gs pos="14000">
                <a:srgbClr val="FEECE1">
                  <a:alpha val="0"/>
                </a:srgbClr>
              </a:gs>
              <a:gs pos="42000">
                <a:srgbClr val="FFEDE4">
                  <a:alpha val="0"/>
                </a:srgbClr>
              </a:gs>
            </a:gsLst>
            <a:path path="circle">
              <a:fillToRect l="50000" t="50000" r="50000" b="50000"/>
            </a:path>
            <a:tileRect/>
          </a:gradFill>
          <a:ln w="25400">
            <a:gradFill flip="none" rotWithShape="1">
              <a:gsLst>
                <a:gs pos="0">
                  <a:srgbClr val="FBEAC7"/>
                </a:gs>
                <a:gs pos="17999">
                  <a:srgbClr val="FEE7F2"/>
                </a:gs>
                <a:gs pos="36000">
                  <a:srgbClr val="FAC77D"/>
                </a:gs>
                <a:gs pos="61000">
                  <a:srgbClr val="FBA97D"/>
                </a:gs>
                <a:gs pos="82001">
                  <a:srgbClr val="FBD49C"/>
                </a:gs>
                <a:gs pos="100000">
                  <a:srgbClr val="FEE7F2"/>
                </a:gs>
              </a:gsLst>
              <a:lin ang="5400000" scaled="0"/>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756592" y="-524594"/>
            <a:ext cx="10873208" cy="669674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72040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500" fill="hold"/>
                                        <p:tgtEl>
                                          <p:spTgt spid="2"/>
                                        </p:tgtEl>
                                        <p:attrNameLst>
                                          <p:attrName>ppt_w</p:attrName>
                                        </p:attrNameLst>
                                      </p:cBhvr>
                                      <p:tavLst>
                                        <p:tav tm="0">
                                          <p:val>
                                            <p:strVal val="#ppt_w"/>
                                          </p:val>
                                        </p:tav>
                                        <p:tav tm="100000">
                                          <p:val>
                                            <p:strVal val="#ppt_w"/>
                                          </p:val>
                                        </p:tav>
                                      </p:tavLst>
                                    </p:anim>
                                    <p:anim calcmode="lin" valueType="num">
                                      <p:cBhvr>
                                        <p:cTn id="8" dur="4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
                                        </p:tgtEl>
                                        <p:attrNameLst>
                                          <p:attrName>ppt_x</p:attrName>
                                        </p:attrNameLst>
                                      </p:cBhvr>
                                      <p:tavLst>
                                        <p:tav tm="0">
                                          <p:val>
                                            <p:strVal val="ppt_x"/>
                                          </p:val>
                                        </p:tav>
                                        <p:tav tm="100000">
                                          <p:val>
                                            <p:strVal val="1+ppt_w/2"/>
                                          </p:val>
                                        </p:tav>
                                      </p:tavLst>
                                    </p:anim>
                                    <p:anim calcmode="lin" valueType="num">
                                      <p:cBhvr additive="base">
                                        <p:cTn id="13" dur="4500"/>
                                        <p:tgtEl>
                                          <p:spTgt spid="2"/>
                                        </p:tgtEl>
                                        <p:attrNameLst>
                                          <p:attrName>ppt_y</p:attrName>
                                        </p:attrNameLst>
                                      </p:cBhvr>
                                      <p:tavLst>
                                        <p:tav tm="0">
                                          <p:val>
                                            <p:strVal val="ppt_y"/>
                                          </p:val>
                                        </p:tav>
                                        <p:tav tm="100000">
                                          <p:val>
                                            <p:strVal val="1+ppt_h/2"/>
                                          </p:val>
                                        </p:tav>
                                      </p:tavLst>
                                    </p:anim>
                                    <p:set>
                                      <p:cBhvr>
                                        <p:cTn id="14" dur="1" fill="hold">
                                          <p:stCondLst>
                                            <p:cond delay="4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4500" fill="hold"/>
                                        <p:tgtEl>
                                          <p:spTgt spid="4"/>
                                        </p:tgtEl>
                                        <p:attrNameLst>
                                          <p:attrName>ppt_w</p:attrName>
                                        </p:attrNameLst>
                                      </p:cBhvr>
                                      <p:tavLst>
                                        <p:tav tm="0">
                                          <p:val>
                                            <p:strVal val="#ppt_w"/>
                                          </p:val>
                                        </p:tav>
                                        <p:tav tm="100000">
                                          <p:val>
                                            <p:strVal val="#ppt_w"/>
                                          </p:val>
                                        </p:tav>
                                      </p:tavLst>
                                    </p:anim>
                                    <p:anim calcmode="lin" valueType="num">
                                      <p:cBhvr>
                                        <p:cTn id="18" dur="4500" fill="hold"/>
                                        <p:tgtEl>
                                          <p:spTgt spid="4"/>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4"/>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4"/>
                                        </p:tgtEl>
                                        <p:attrNameLst>
                                          <p:attrName>ppt_x</p:attrName>
                                        </p:attrNameLst>
                                      </p:cBhvr>
                                      <p:tavLst>
                                        <p:tav tm="0">
                                          <p:val>
                                            <p:strVal val="ppt_x"/>
                                          </p:val>
                                        </p:tav>
                                        <p:tav tm="100000">
                                          <p:val>
                                            <p:strVal val="1+ppt_w/2"/>
                                          </p:val>
                                        </p:tav>
                                      </p:tavLst>
                                    </p:anim>
                                    <p:anim calcmode="lin" valueType="num">
                                      <p:cBhvr additive="base">
                                        <p:cTn id="23" dur="4500"/>
                                        <p:tgtEl>
                                          <p:spTgt spid="4"/>
                                        </p:tgtEl>
                                        <p:attrNameLst>
                                          <p:attrName>ppt_y</p:attrName>
                                        </p:attrNameLst>
                                      </p:cBhvr>
                                      <p:tavLst>
                                        <p:tav tm="0">
                                          <p:val>
                                            <p:strVal val="ppt_y"/>
                                          </p:val>
                                        </p:tav>
                                        <p:tav tm="100000">
                                          <p:val>
                                            <p:strVal val="1+ppt_h/2"/>
                                          </p:val>
                                        </p:tav>
                                      </p:tavLst>
                                    </p:anim>
                                    <p:set>
                                      <p:cBhvr>
                                        <p:cTn id="24" dur="1" fill="hold">
                                          <p:stCondLst>
                                            <p:cond delay="4499"/>
                                          </p:stCondLst>
                                        </p:cTn>
                                        <p:tgtEl>
                                          <p:spTgt spid="4"/>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4500" fill="hold"/>
                                        <p:tgtEl>
                                          <p:spTgt spid="6"/>
                                        </p:tgtEl>
                                        <p:attrNameLst>
                                          <p:attrName>ppt_w</p:attrName>
                                        </p:attrNameLst>
                                      </p:cBhvr>
                                      <p:tavLst>
                                        <p:tav tm="0">
                                          <p:val>
                                            <p:strVal val="#ppt_w"/>
                                          </p:val>
                                        </p:tav>
                                        <p:tav tm="100000">
                                          <p:val>
                                            <p:strVal val="#ppt_w"/>
                                          </p:val>
                                        </p:tav>
                                      </p:tavLst>
                                    </p:anim>
                                    <p:anim calcmode="lin" valueType="num">
                                      <p:cBhvr>
                                        <p:cTn id="28" dur="4500" fill="hold"/>
                                        <p:tgtEl>
                                          <p:spTgt spid="6"/>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6"/>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6"/>
                                        </p:tgtEl>
                                        <p:attrNameLst>
                                          <p:attrName>ppt_x</p:attrName>
                                        </p:attrNameLst>
                                      </p:cBhvr>
                                      <p:tavLst>
                                        <p:tav tm="0">
                                          <p:val>
                                            <p:strVal val="ppt_x"/>
                                          </p:val>
                                        </p:tav>
                                        <p:tav tm="100000">
                                          <p:val>
                                            <p:strVal val="1+ppt_w/2"/>
                                          </p:val>
                                        </p:tav>
                                      </p:tavLst>
                                    </p:anim>
                                    <p:anim calcmode="lin" valueType="num">
                                      <p:cBhvr additive="base">
                                        <p:cTn id="33" dur="4500"/>
                                        <p:tgtEl>
                                          <p:spTgt spid="6"/>
                                        </p:tgtEl>
                                        <p:attrNameLst>
                                          <p:attrName>ppt_y</p:attrName>
                                        </p:attrNameLst>
                                      </p:cBhvr>
                                      <p:tavLst>
                                        <p:tav tm="0">
                                          <p:val>
                                            <p:strVal val="ppt_y"/>
                                          </p:val>
                                        </p:tav>
                                        <p:tav tm="100000">
                                          <p:val>
                                            <p:strVal val="1+ppt_h/2"/>
                                          </p:val>
                                        </p:tav>
                                      </p:tavLst>
                                    </p:anim>
                                    <p:set>
                                      <p:cBhvr>
                                        <p:cTn id="34" dur="1" fill="hold">
                                          <p:stCondLst>
                                            <p:cond delay="4499"/>
                                          </p:stCondLst>
                                        </p:cTn>
                                        <p:tgtEl>
                                          <p:spTgt spid="6"/>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4500" fill="hold"/>
                                        <p:tgtEl>
                                          <p:spTgt spid="8"/>
                                        </p:tgtEl>
                                        <p:attrNameLst>
                                          <p:attrName>ppt_w</p:attrName>
                                        </p:attrNameLst>
                                      </p:cBhvr>
                                      <p:tavLst>
                                        <p:tav tm="0">
                                          <p:val>
                                            <p:strVal val="#ppt_w"/>
                                          </p:val>
                                        </p:tav>
                                        <p:tav tm="100000">
                                          <p:val>
                                            <p:strVal val="#ppt_w"/>
                                          </p:val>
                                        </p:tav>
                                      </p:tavLst>
                                    </p:anim>
                                    <p:anim calcmode="lin" valueType="num">
                                      <p:cBhvr>
                                        <p:cTn id="38" dur="4500" fill="hold"/>
                                        <p:tgtEl>
                                          <p:spTgt spid="8"/>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8"/>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8"/>
                                        </p:tgtEl>
                                        <p:attrNameLst>
                                          <p:attrName>ppt_x</p:attrName>
                                        </p:attrNameLst>
                                      </p:cBhvr>
                                      <p:tavLst>
                                        <p:tav tm="0">
                                          <p:val>
                                            <p:strVal val="ppt_x"/>
                                          </p:val>
                                        </p:tav>
                                        <p:tav tm="100000">
                                          <p:val>
                                            <p:strVal val="1+ppt_w/2"/>
                                          </p:val>
                                        </p:tav>
                                      </p:tavLst>
                                    </p:anim>
                                    <p:anim calcmode="lin" valueType="num">
                                      <p:cBhvr additive="base">
                                        <p:cTn id="43" dur="4500"/>
                                        <p:tgtEl>
                                          <p:spTgt spid="8"/>
                                        </p:tgtEl>
                                        <p:attrNameLst>
                                          <p:attrName>ppt_y</p:attrName>
                                        </p:attrNameLst>
                                      </p:cBhvr>
                                      <p:tavLst>
                                        <p:tav tm="0">
                                          <p:val>
                                            <p:strVal val="ppt_y"/>
                                          </p:val>
                                        </p:tav>
                                        <p:tav tm="100000">
                                          <p:val>
                                            <p:strVal val="1+ppt_h/2"/>
                                          </p:val>
                                        </p:tav>
                                      </p:tavLst>
                                    </p:anim>
                                    <p:set>
                                      <p:cBhvr>
                                        <p:cTn id="44" dur="1" fill="hold">
                                          <p:stCondLst>
                                            <p:cond delay="4499"/>
                                          </p:stCondLst>
                                        </p:cTn>
                                        <p:tgtEl>
                                          <p:spTgt spid="8"/>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500" fill="hold"/>
                                        <p:tgtEl>
                                          <p:spTgt spid="11"/>
                                        </p:tgtEl>
                                        <p:attrNameLst>
                                          <p:attrName>ppt_w</p:attrName>
                                        </p:attrNameLst>
                                      </p:cBhvr>
                                      <p:tavLst>
                                        <p:tav tm="0">
                                          <p:val>
                                            <p:strVal val="#ppt_w"/>
                                          </p:val>
                                        </p:tav>
                                        <p:tav tm="100000">
                                          <p:val>
                                            <p:strVal val="#ppt_w"/>
                                          </p:val>
                                        </p:tav>
                                      </p:tavLst>
                                    </p:anim>
                                    <p:anim calcmode="lin" valueType="num">
                                      <p:cBhvr>
                                        <p:cTn id="48" dur="4500" fill="hold"/>
                                        <p:tgtEl>
                                          <p:spTgt spid="11"/>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11"/>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11"/>
                                        </p:tgtEl>
                                        <p:attrNameLst>
                                          <p:attrName>ppt_x</p:attrName>
                                        </p:attrNameLst>
                                      </p:cBhvr>
                                      <p:tavLst>
                                        <p:tav tm="0">
                                          <p:val>
                                            <p:strVal val="ppt_x"/>
                                          </p:val>
                                        </p:tav>
                                        <p:tav tm="100000">
                                          <p:val>
                                            <p:strVal val="1+ppt_w/2"/>
                                          </p:val>
                                        </p:tav>
                                      </p:tavLst>
                                    </p:anim>
                                    <p:anim calcmode="lin" valueType="num">
                                      <p:cBhvr additive="base">
                                        <p:cTn id="53" dur="4500"/>
                                        <p:tgtEl>
                                          <p:spTgt spid="11"/>
                                        </p:tgtEl>
                                        <p:attrNameLst>
                                          <p:attrName>ppt_y</p:attrName>
                                        </p:attrNameLst>
                                      </p:cBhvr>
                                      <p:tavLst>
                                        <p:tav tm="0">
                                          <p:val>
                                            <p:strVal val="ppt_y"/>
                                          </p:val>
                                        </p:tav>
                                        <p:tav tm="100000">
                                          <p:val>
                                            <p:strVal val="1+ppt_h/2"/>
                                          </p:val>
                                        </p:tav>
                                      </p:tavLst>
                                    </p:anim>
                                    <p:set>
                                      <p:cBhvr>
                                        <p:cTn id="54" dur="1" fill="hold">
                                          <p:stCondLst>
                                            <p:cond delay="4499"/>
                                          </p:stCondLst>
                                        </p:cTn>
                                        <p:tgtEl>
                                          <p:spTgt spid="11"/>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4500" fill="hold"/>
                                        <p:tgtEl>
                                          <p:spTgt spid="13"/>
                                        </p:tgtEl>
                                        <p:attrNameLst>
                                          <p:attrName>ppt_w</p:attrName>
                                        </p:attrNameLst>
                                      </p:cBhvr>
                                      <p:tavLst>
                                        <p:tav tm="0">
                                          <p:val>
                                            <p:strVal val="#ppt_w"/>
                                          </p:val>
                                        </p:tav>
                                        <p:tav tm="100000">
                                          <p:val>
                                            <p:strVal val="#ppt_w"/>
                                          </p:val>
                                        </p:tav>
                                      </p:tavLst>
                                    </p:anim>
                                    <p:anim calcmode="lin" valueType="num">
                                      <p:cBhvr>
                                        <p:cTn id="58" dur="4500" fill="hold"/>
                                        <p:tgtEl>
                                          <p:spTgt spid="13"/>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13"/>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13"/>
                                        </p:tgtEl>
                                        <p:attrNameLst>
                                          <p:attrName>ppt_x</p:attrName>
                                        </p:attrNameLst>
                                      </p:cBhvr>
                                      <p:tavLst>
                                        <p:tav tm="0">
                                          <p:val>
                                            <p:strVal val="ppt_x"/>
                                          </p:val>
                                        </p:tav>
                                        <p:tav tm="100000">
                                          <p:val>
                                            <p:strVal val="1+ppt_w/2"/>
                                          </p:val>
                                        </p:tav>
                                      </p:tavLst>
                                    </p:anim>
                                    <p:anim calcmode="lin" valueType="num">
                                      <p:cBhvr additive="base">
                                        <p:cTn id="63" dur="4500"/>
                                        <p:tgtEl>
                                          <p:spTgt spid="13"/>
                                        </p:tgtEl>
                                        <p:attrNameLst>
                                          <p:attrName>ppt_y</p:attrName>
                                        </p:attrNameLst>
                                      </p:cBhvr>
                                      <p:tavLst>
                                        <p:tav tm="0">
                                          <p:val>
                                            <p:strVal val="ppt_y"/>
                                          </p:val>
                                        </p:tav>
                                        <p:tav tm="100000">
                                          <p:val>
                                            <p:strVal val="1+ppt_h/2"/>
                                          </p:val>
                                        </p:tav>
                                      </p:tavLst>
                                    </p:anim>
                                    <p:set>
                                      <p:cBhvr>
                                        <p:cTn id="64" dur="1" fill="hold">
                                          <p:stCondLst>
                                            <p:cond delay="4499"/>
                                          </p:stCondLst>
                                        </p:cTn>
                                        <p:tgtEl>
                                          <p:spTgt spid="13"/>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4500" fill="hold"/>
                                        <p:tgtEl>
                                          <p:spTgt spid="15"/>
                                        </p:tgtEl>
                                        <p:attrNameLst>
                                          <p:attrName>ppt_w</p:attrName>
                                        </p:attrNameLst>
                                      </p:cBhvr>
                                      <p:tavLst>
                                        <p:tav tm="0">
                                          <p:val>
                                            <p:strVal val="#ppt_w"/>
                                          </p:val>
                                        </p:tav>
                                        <p:tav tm="100000">
                                          <p:val>
                                            <p:strVal val="#ppt_w"/>
                                          </p:val>
                                        </p:tav>
                                      </p:tavLst>
                                    </p:anim>
                                    <p:anim calcmode="lin" valueType="num">
                                      <p:cBhvr>
                                        <p:cTn id="68" dur="4500" fill="hold"/>
                                        <p:tgtEl>
                                          <p:spTgt spid="1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1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15"/>
                                        </p:tgtEl>
                                        <p:attrNameLst>
                                          <p:attrName>ppt_x</p:attrName>
                                        </p:attrNameLst>
                                      </p:cBhvr>
                                      <p:tavLst>
                                        <p:tav tm="0">
                                          <p:val>
                                            <p:strVal val="ppt_x"/>
                                          </p:val>
                                        </p:tav>
                                        <p:tav tm="100000">
                                          <p:val>
                                            <p:strVal val="1+ppt_w/2"/>
                                          </p:val>
                                        </p:tav>
                                      </p:tavLst>
                                    </p:anim>
                                    <p:anim calcmode="lin" valueType="num">
                                      <p:cBhvr additive="base">
                                        <p:cTn id="73" dur="4500"/>
                                        <p:tgtEl>
                                          <p:spTgt spid="15"/>
                                        </p:tgtEl>
                                        <p:attrNameLst>
                                          <p:attrName>ppt_y</p:attrName>
                                        </p:attrNameLst>
                                      </p:cBhvr>
                                      <p:tavLst>
                                        <p:tav tm="0">
                                          <p:val>
                                            <p:strVal val="ppt_y"/>
                                          </p:val>
                                        </p:tav>
                                        <p:tav tm="100000">
                                          <p:val>
                                            <p:strVal val="1+ppt_h/2"/>
                                          </p:val>
                                        </p:tav>
                                      </p:tavLst>
                                    </p:anim>
                                    <p:set>
                                      <p:cBhvr>
                                        <p:cTn id="74" dur="1" fill="hold">
                                          <p:stCondLst>
                                            <p:cond delay="4499"/>
                                          </p:stCondLst>
                                        </p:cTn>
                                        <p:tgtEl>
                                          <p:spTgt spid="1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p:cTn id="77" dur="4500" fill="hold"/>
                                        <p:tgtEl>
                                          <p:spTgt spid="17"/>
                                        </p:tgtEl>
                                        <p:attrNameLst>
                                          <p:attrName>ppt_w</p:attrName>
                                        </p:attrNameLst>
                                      </p:cBhvr>
                                      <p:tavLst>
                                        <p:tav tm="0">
                                          <p:val>
                                            <p:strVal val="#ppt_w"/>
                                          </p:val>
                                        </p:tav>
                                        <p:tav tm="100000">
                                          <p:val>
                                            <p:strVal val="#ppt_w"/>
                                          </p:val>
                                        </p:tav>
                                      </p:tavLst>
                                    </p:anim>
                                    <p:anim calcmode="lin" valueType="num">
                                      <p:cBhvr>
                                        <p:cTn id="78" dur="4500" fill="hold"/>
                                        <p:tgtEl>
                                          <p:spTgt spid="17"/>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17"/>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17"/>
                                        </p:tgtEl>
                                        <p:attrNameLst>
                                          <p:attrName>ppt_x</p:attrName>
                                        </p:attrNameLst>
                                      </p:cBhvr>
                                      <p:tavLst>
                                        <p:tav tm="0">
                                          <p:val>
                                            <p:strVal val="ppt_x"/>
                                          </p:val>
                                        </p:tav>
                                        <p:tav tm="100000">
                                          <p:val>
                                            <p:strVal val="1+ppt_w/2"/>
                                          </p:val>
                                        </p:tav>
                                      </p:tavLst>
                                    </p:anim>
                                    <p:anim calcmode="lin" valueType="num">
                                      <p:cBhvr additive="base">
                                        <p:cTn id="83" dur="4500"/>
                                        <p:tgtEl>
                                          <p:spTgt spid="17"/>
                                        </p:tgtEl>
                                        <p:attrNameLst>
                                          <p:attrName>ppt_y</p:attrName>
                                        </p:attrNameLst>
                                      </p:cBhvr>
                                      <p:tavLst>
                                        <p:tav tm="0">
                                          <p:val>
                                            <p:strVal val="ppt_y"/>
                                          </p:val>
                                        </p:tav>
                                        <p:tav tm="100000">
                                          <p:val>
                                            <p:strVal val="1+ppt_h/2"/>
                                          </p:val>
                                        </p:tav>
                                      </p:tavLst>
                                    </p:anim>
                                    <p:set>
                                      <p:cBhvr>
                                        <p:cTn id="84" dur="1" fill="hold">
                                          <p:stCondLst>
                                            <p:cond delay="4499"/>
                                          </p:stCondLst>
                                        </p:cTn>
                                        <p:tgtEl>
                                          <p:spTgt spid="17"/>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p:cTn id="87" dur="4500" fill="hold"/>
                                        <p:tgtEl>
                                          <p:spTgt spid="19"/>
                                        </p:tgtEl>
                                        <p:attrNameLst>
                                          <p:attrName>ppt_w</p:attrName>
                                        </p:attrNameLst>
                                      </p:cBhvr>
                                      <p:tavLst>
                                        <p:tav tm="0">
                                          <p:val>
                                            <p:strVal val="#ppt_w"/>
                                          </p:val>
                                        </p:tav>
                                        <p:tav tm="100000">
                                          <p:val>
                                            <p:strVal val="#ppt_w"/>
                                          </p:val>
                                        </p:tav>
                                      </p:tavLst>
                                    </p:anim>
                                    <p:anim calcmode="lin" valueType="num">
                                      <p:cBhvr>
                                        <p:cTn id="88" dur="4500" fill="hold"/>
                                        <p:tgtEl>
                                          <p:spTgt spid="1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19"/>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19"/>
                                        </p:tgtEl>
                                        <p:attrNameLst>
                                          <p:attrName>ppt_x</p:attrName>
                                        </p:attrNameLst>
                                      </p:cBhvr>
                                      <p:tavLst>
                                        <p:tav tm="0">
                                          <p:val>
                                            <p:strVal val="ppt_x"/>
                                          </p:val>
                                        </p:tav>
                                        <p:tav tm="100000">
                                          <p:val>
                                            <p:strVal val="1+ppt_w/2"/>
                                          </p:val>
                                        </p:tav>
                                      </p:tavLst>
                                    </p:anim>
                                    <p:anim calcmode="lin" valueType="num">
                                      <p:cBhvr additive="base">
                                        <p:cTn id="93" dur="4500"/>
                                        <p:tgtEl>
                                          <p:spTgt spid="19"/>
                                        </p:tgtEl>
                                        <p:attrNameLst>
                                          <p:attrName>ppt_y</p:attrName>
                                        </p:attrNameLst>
                                      </p:cBhvr>
                                      <p:tavLst>
                                        <p:tav tm="0">
                                          <p:val>
                                            <p:strVal val="ppt_y"/>
                                          </p:val>
                                        </p:tav>
                                        <p:tav tm="100000">
                                          <p:val>
                                            <p:strVal val="1+ppt_h/2"/>
                                          </p:val>
                                        </p:tav>
                                      </p:tavLst>
                                    </p:anim>
                                    <p:set>
                                      <p:cBhvr>
                                        <p:cTn id="94" dur="1" fill="hold">
                                          <p:stCondLst>
                                            <p:cond delay="4499"/>
                                          </p:stCondLst>
                                        </p:cTn>
                                        <p:tgtEl>
                                          <p:spTgt spid="19"/>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1"/>
                                        </p:tgtEl>
                                        <p:attrNameLst>
                                          <p:attrName>style.visibility</p:attrName>
                                        </p:attrNameLst>
                                      </p:cBhvr>
                                      <p:to>
                                        <p:strVal val="visible"/>
                                      </p:to>
                                    </p:set>
                                    <p:anim calcmode="lin" valueType="num">
                                      <p:cBhvr>
                                        <p:cTn id="97" dur="4500" fill="hold"/>
                                        <p:tgtEl>
                                          <p:spTgt spid="21"/>
                                        </p:tgtEl>
                                        <p:attrNameLst>
                                          <p:attrName>ppt_w</p:attrName>
                                        </p:attrNameLst>
                                      </p:cBhvr>
                                      <p:tavLst>
                                        <p:tav tm="0">
                                          <p:val>
                                            <p:strVal val="#ppt_w"/>
                                          </p:val>
                                        </p:tav>
                                        <p:tav tm="100000">
                                          <p:val>
                                            <p:strVal val="#ppt_w"/>
                                          </p:val>
                                        </p:tav>
                                      </p:tavLst>
                                    </p:anim>
                                    <p:anim calcmode="lin" valueType="num">
                                      <p:cBhvr>
                                        <p:cTn id="98" dur="4500" fill="hold"/>
                                        <p:tgtEl>
                                          <p:spTgt spid="2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2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21"/>
                                        </p:tgtEl>
                                        <p:attrNameLst>
                                          <p:attrName>ppt_x</p:attrName>
                                        </p:attrNameLst>
                                      </p:cBhvr>
                                      <p:tavLst>
                                        <p:tav tm="0">
                                          <p:val>
                                            <p:strVal val="ppt_x"/>
                                          </p:val>
                                        </p:tav>
                                        <p:tav tm="100000">
                                          <p:val>
                                            <p:strVal val="1+ppt_w/2"/>
                                          </p:val>
                                        </p:tav>
                                      </p:tavLst>
                                    </p:anim>
                                    <p:anim calcmode="lin" valueType="num">
                                      <p:cBhvr additive="base">
                                        <p:cTn id="103" dur="4500"/>
                                        <p:tgtEl>
                                          <p:spTgt spid="21"/>
                                        </p:tgtEl>
                                        <p:attrNameLst>
                                          <p:attrName>ppt_y</p:attrName>
                                        </p:attrNameLst>
                                      </p:cBhvr>
                                      <p:tavLst>
                                        <p:tav tm="0">
                                          <p:val>
                                            <p:strVal val="ppt_y"/>
                                          </p:val>
                                        </p:tav>
                                        <p:tav tm="100000">
                                          <p:val>
                                            <p:strVal val="1+ppt_h/2"/>
                                          </p:val>
                                        </p:tav>
                                      </p:tavLst>
                                    </p:anim>
                                    <p:set>
                                      <p:cBhvr>
                                        <p:cTn id="104" dur="1" fill="hold">
                                          <p:stCondLst>
                                            <p:cond delay="4499"/>
                                          </p:stCondLst>
                                        </p:cTn>
                                        <p:tgtEl>
                                          <p:spTgt spid="2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p:cTn id="107" dur="4500" fill="hold"/>
                                        <p:tgtEl>
                                          <p:spTgt spid="23"/>
                                        </p:tgtEl>
                                        <p:attrNameLst>
                                          <p:attrName>ppt_w</p:attrName>
                                        </p:attrNameLst>
                                      </p:cBhvr>
                                      <p:tavLst>
                                        <p:tav tm="0">
                                          <p:val>
                                            <p:strVal val="#ppt_w"/>
                                          </p:val>
                                        </p:tav>
                                        <p:tav tm="100000">
                                          <p:val>
                                            <p:strVal val="#ppt_w"/>
                                          </p:val>
                                        </p:tav>
                                      </p:tavLst>
                                    </p:anim>
                                    <p:anim calcmode="lin" valueType="num">
                                      <p:cBhvr>
                                        <p:cTn id="108" dur="4500" fill="hold"/>
                                        <p:tgtEl>
                                          <p:spTgt spid="2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2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23"/>
                                        </p:tgtEl>
                                        <p:attrNameLst>
                                          <p:attrName>ppt_x</p:attrName>
                                        </p:attrNameLst>
                                      </p:cBhvr>
                                      <p:tavLst>
                                        <p:tav tm="0">
                                          <p:val>
                                            <p:strVal val="ppt_x"/>
                                          </p:val>
                                        </p:tav>
                                        <p:tav tm="100000">
                                          <p:val>
                                            <p:strVal val="1+ppt_w/2"/>
                                          </p:val>
                                        </p:tav>
                                      </p:tavLst>
                                    </p:anim>
                                    <p:anim calcmode="lin" valueType="num">
                                      <p:cBhvr additive="base">
                                        <p:cTn id="113" dur="4500"/>
                                        <p:tgtEl>
                                          <p:spTgt spid="23"/>
                                        </p:tgtEl>
                                        <p:attrNameLst>
                                          <p:attrName>ppt_y</p:attrName>
                                        </p:attrNameLst>
                                      </p:cBhvr>
                                      <p:tavLst>
                                        <p:tav tm="0">
                                          <p:val>
                                            <p:strVal val="ppt_y"/>
                                          </p:val>
                                        </p:tav>
                                        <p:tav tm="100000">
                                          <p:val>
                                            <p:strVal val="1+ppt_h/2"/>
                                          </p:val>
                                        </p:tav>
                                      </p:tavLst>
                                    </p:anim>
                                    <p:set>
                                      <p:cBhvr>
                                        <p:cTn id="114" dur="1" fill="hold">
                                          <p:stCondLst>
                                            <p:cond delay="4499"/>
                                          </p:stCondLst>
                                        </p:cTn>
                                        <p:tgtEl>
                                          <p:spTgt spid="2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5"/>
                                        </p:tgtEl>
                                        <p:attrNameLst>
                                          <p:attrName>style.visibility</p:attrName>
                                        </p:attrNameLst>
                                      </p:cBhvr>
                                      <p:to>
                                        <p:strVal val="visible"/>
                                      </p:to>
                                    </p:set>
                                    <p:anim calcmode="lin" valueType="num">
                                      <p:cBhvr>
                                        <p:cTn id="117" dur="4500" fill="hold"/>
                                        <p:tgtEl>
                                          <p:spTgt spid="25"/>
                                        </p:tgtEl>
                                        <p:attrNameLst>
                                          <p:attrName>ppt_w</p:attrName>
                                        </p:attrNameLst>
                                      </p:cBhvr>
                                      <p:tavLst>
                                        <p:tav tm="0">
                                          <p:val>
                                            <p:strVal val="#ppt_w"/>
                                          </p:val>
                                        </p:tav>
                                        <p:tav tm="100000">
                                          <p:val>
                                            <p:strVal val="#ppt_w"/>
                                          </p:val>
                                        </p:tav>
                                      </p:tavLst>
                                    </p:anim>
                                    <p:anim calcmode="lin" valueType="num">
                                      <p:cBhvr>
                                        <p:cTn id="118" dur="4500" fill="hold"/>
                                        <p:tgtEl>
                                          <p:spTgt spid="25"/>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25"/>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25"/>
                                        </p:tgtEl>
                                        <p:attrNameLst>
                                          <p:attrName>ppt_x</p:attrName>
                                        </p:attrNameLst>
                                      </p:cBhvr>
                                      <p:tavLst>
                                        <p:tav tm="0">
                                          <p:val>
                                            <p:strVal val="ppt_x"/>
                                          </p:val>
                                        </p:tav>
                                        <p:tav tm="100000">
                                          <p:val>
                                            <p:strVal val="1+ppt_w/2"/>
                                          </p:val>
                                        </p:tav>
                                      </p:tavLst>
                                    </p:anim>
                                    <p:anim calcmode="lin" valueType="num">
                                      <p:cBhvr additive="base">
                                        <p:cTn id="123" dur="4500"/>
                                        <p:tgtEl>
                                          <p:spTgt spid="25"/>
                                        </p:tgtEl>
                                        <p:attrNameLst>
                                          <p:attrName>ppt_y</p:attrName>
                                        </p:attrNameLst>
                                      </p:cBhvr>
                                      <p:tavLst>
                                        <p:tav tm="0">
                                          <p:val>
                                            <p:strVal val="ppt_y"/>
                                          </p:val>
                                        </p:tav>
                                        <p:tav tm="100000">
                                          <p:val>
                                            <p:strVal val="1+ppt_h/2"/>
                                          </p:val>
                                        </p:tav>
                                      </p:tavLst>
                                    </p:anim>
                                    <p:set>
                                      <p:cBhvr>
                                        <p:cTn id="124" dur="1" fill="hold">
                                          <p:stCondLst>
                                            <p:cond delay="4499"/>
                                          </p:stCondLst>
                                        </p:cTn>
                                        <p:tgtEl>
                                          <p:spTgt spid="25"/>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p:cTn id="127" dur="4500" fill="hold"/>
                                        <p:tgtEl>
                                          <p:spTgt spid="27"/>
                                        </p:tgtEl>
                                        <p:attrNameLst>
                                          <p:attrName>ppt_w</p:attrName>
                                        </p:attrNameLst>
                                      </p:cBhvr>
                                      <p:tavLst>
                                        <p:tav tm="0">
                                          <p:val>
                                            <p:strVal val="#ppt_w"/>
                                          </p:val>
                                        </p:tav>
                                        <p:tav tm="100000">
                                          <p:val>
                                            <p:strVal val="#ppt_w"/>
                                          </p:val>
                                        </p:tav>
                                      </p:tavLst>
                                    </p:anim>
                                    <p:anim calcmode="lin" valueType="num">
                                      <p:cBhvr>
                                        <p:cTn id="128" dur="4500" fill="hold"/>
                                        <p:tgtEl>
                                          <p:spTgt spid="27"/>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7"/>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500"/>
                                        <p:tgtEl>
                                          <p:spTgt spid="27"/>
                                        </p:tgtEl>
                                        <p:attrNameLst>
                                          <p:attrName>ppt_x</p:attrName>
                                        </p:attrNameLst>
                                      </p:cBhvr>
                                      <p:tavLst>
                                        <p:tav tm="0">
                                          <p:val>
                                            <p:strVal val="ppt_x"/>
                                          </p:val>
                                        </p:tav>
                                        <p:tav tm="100000">
                                          <p:val>
                                            <p:strVal val="1+ppt_w/2"/>
                                          </p:val>
                                        </p:tav>
                                      </p:tavLst>
                                    </p:anim>
                                    <p:anim calcmode="lin" valueType="num">
                                      <p:cBhvr additive="base">
                                        <p:cTn id="133" dur="4500"/>
                                        <p:tgtEl>
                                          <p:spTgt spid="27"/>
                                        </p:tgtEl>
                                        <p:attrNameLst>
                                          <p:attrName>ppt_y</p:attrName>
                                        </p:attrNameLst>
                                      </p:cBhvr>
                                      <p:tavLst>
                                        <p:tav tm="0">
                                          <p:val>
                                            <p:strVal val="ppt_y"/>
                                          </p:val>
                                        </p:tav>
                                        <p:tav tm="100000">
                                          <p:val>
                                            <p:strVal val="1+ppt_h/2"/>
                                          </p:val>
                                        </p:tav>
                                      </p:tavLst>
                                    </p:anim>
                                    <p:set>
                                      <p:cBhvr>
                                        <p:cTn id="134" dur="1" fill="hold">
                                          <p:stCondLst>
                                            <p:cond delay="4499"/>
                                          </p:stCondLst>
                                        </p:cTn>
                                        <p:tgtEl>
                                          <p:spTgt spid="27"/>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500" fill="hold"/>
                                        <p:tgtEl>
                                          <p:spTgt spid="29"/>
                                        </p:tgtEl>
                                        <p:attrNameLst>
                                          <p:attrName>ppt_w</p:attrName>
                                        </p:attrNameLst>
                                      </p:cBhvr>
                                      <p:tavLst>
                                        <p:tav tm="0">
                                          <p:val>
                                            <p:strVal val="#ppt_w"/>
                                          </p:val>
                                        </p:tav>
                                        <p:tav tm="100000">
                                          <p:val>
                                            <p:strVal val="#ppt_w"/>
                                          </p:val>
                                        </p:tav>
                                      </p:tavLst>
                                    </p:anim>
                                    <p:anim calcmode="lin" valueType="num">
                                      <p:cBhvr>
                                        <p:cTn id="138" dur="450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9"/>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500"/>
                                        <p:tgtEl>
                                          <p:spTgt spid="29"/>
                                        </p:tgtEl>
                                        <p:attrNameLst>
                                          <p:attrName>ppt_x</p:attrName>
                                        </p:attrNameLst>
                                      </p:cBhvr>
                                      <p:tavLst>
                                        <p:tav tm="0">
                                          <p:val>
                                            <p:strVal val="ppt_x"/>
                                          </p:val>
                                        </p:tav>
                                        <p:tav tm="100000">
                                          <p:val>
                                            <p:strVal val="1+ppt_w/2"/>
                                          </p:val>
                                        </p:tav>
                                      </p:tavLst>
                                    </p:anim>
                                    <p:anim calcmode="lin" valueType="num">
                                      <p:cBhvr additive="base">
                                        <p:cTn id="143" dur="4500"/>
                                        <p:tgtEl>
                                          <p:spTgt spid="29"/>
                                        </p:tgtEl>
                                        <p:attrNameLst>
                                          <p:attrName>ppt_y</p:attrName>
                                        </p:attrNameLst>
                                      </p:cBhvr>
                                      <p:tavLst>
                                        <p:tav tm="0">
                                          <p:val>
                                            <p:strVal val="ppt_y"/>
                                          </p:val>
                                        </p:tav>
                                        <p:tav tm="100000">
                                          <p:val>
                                            <p:strVal val="1+ppt_h/2"/>
                                          </p:val>
                                        </p:tav>
                                      </p:tavLst>
                                    </p:anim>
                                    <p:set>
                                      <p:cBhvr>
                                        <p:cTn id="144" dur="1" fill="hold">
                                          <p:stCondLst>
                                            <p:cond delay="4499"/>
                                          </p:stCondLst>
                                        </p:cTn>
                                        <p:tgtEl>
                                          <p:spTgt spid="29"/>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30"/>
                                        </p:tgtEl>
                                        <p:attrNameLst>
                                          <p:attrName>style.visibility</p:attrName>
                                        </p:attrNameLst>
                                      </p:cBhvr>
                                      <p:to>
                                        <p:strVal val="visible"/>
                                      </p:to>
                                    </p:set>
                                    <p:anim calcmode="lin" valueType="num">
                                      <p:cBhvr>
                                        <p:cTn id="147" dur="4500" fill="hold"/>
                                        <p:tgtEl>
                                          <p:spTgt spid="30"/>
                                        </p:tgtEl>
                                        <p:attrNameLst>
                                          <p:attrName>ppt_w</p:attrName>
                                        </p:attrNameLst>
                                      </p:cBhvr>
                                      <p:tavLst>
                                        <p:tav tm="0">
                                          <p:val>
                                            <p:strVal val="#ppt_w"/>
                                          </p:val>
                                        </p:tav>
                                        <p:tav tm="100000">
                                          <p:val>
                                            <p:strVal val="#ppt_w"/>
                                          </p:val>
                                        </p:tav>
                                      </p:tavLst>
                                    </p:anim>
                                    <p:anim calcmode="lin" valueType="num">
                                      <p:cBhvr>
                                        <p:cTn id="148" dur="4500" fill="hold"/>
                                        <p:tgtEl>
                                          <p:spTgt spid="30"/>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30"/>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30"/>
                                        </p:tgtEl>
                                        <p:attrNameLst>
                                          <p:attrName>ppt_x</p:attrName>
                                        </p:attrNameLst>
                                      </p:cBhvr>
                                      <p:tavLst>
                                        <p:tav tm="0">
                                          <p:val>
                                            <p:strVal val="ppt_x"/>
                                          </p:val>
                                        </p:tav>
                                        <p:tav tm="100000">
                                          <p:val>
                                            <p:strVal val="0-ppt_w/2"/>
                                          </p:val>
                                        </p:tav>
                                      </p:tavLst>
                                    </p:anim>
                                    <p:anim calcmode="lin" valueType="num">
                                      <p:cBhvr additive="base">
                                        <p:cTn id="153" dur="4500"/>
                                        <p:tgtEl>
                                          <p:spTgt spid="30"/>
                                        </p:tgtEl>
                                        <p:attrNameLst>
                                          <p:attrName>ppt_y</p:attrName>
                                        </p:attrNameLst>
                                      </p:cBhvr>
                                      <p:tavLst>
                                        <p:tav tm="0">
                                          <p:val>
                                            <p:strVal val="ppt_y"/>
                                          </p:val>
                                        </p:tav>
                                        <p:tav tm="100000">
                                          <p:val>
                                            <p:strVal val="1+ppt_h/2"/>
                                          </p:val>
                                        </p:tav>
                                      </p:tavLst>
                                    </p:anim>
                                    <p:set>
                                      <p:cBhvr>
                                        <p:cTn id="154" dur="1" fill="hold">
                                          <p:stCondLst>
                                            <p:cond delay="4499"/>
                                          </p:stCondLst>
                                        </p:cTn>
                                        <p:tgtEl>
                                          <p:spTgt spid="30"/>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31"/>
                                        </p:tgtEl>
                                        <p:attrNameLst>
                                          <p:attrName>style.visibility</p:attrName>
                                        </p:attrNameLst>
                                      </p:cBhvr>
                                      <p:to>
                                        <p:strVal val="visible"/>
                                      </p:to>
                                    </p:set>
                                    <p:anim calcmode="lin" valueType="num">
                                      <p:cBhvr>
                                        <p:cTn id="157" dur="4500" fill="hold"/>
                                        <p:tgtEl>
                                          <p:spTgt spid="31"/>
                                        </p:tgtEl>
                                        <p:attrNameLst>
                                          <p:attrName>ppt_w</p:attrName>
                                        </p:attrNameLst>
                                      </p:cBhvr>
                                      <p:tavLst>
                                        <p:tav tm="0">
                                          <p:val>
                                            <p:strVal val="#ppt_w"/>
                                          </p:val>
                                        </p:tav>
                                        <p:tav tm="100000">
                                          <p:val>
                                            <p:strVal val="#ppt_w"/>
                                          </p:val>
                                        </p:tav>
                                      </p:tavLst>
                                    </p:anim>
                                    <p:anim calcmode="lin" valueType="num">
                                      <p:cBhvr>
                                        <p:cTn id="158" dur="4500" fill="hold"/>
                                        <p:tgtEl>
                                          <p:spTgt spid="31"/>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31"/>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31"/>
                                        </p:tgtEl>
                                        <p:attrNameLst>
                                          <p:attrName>ppt_x</p:attrName>
                                        </p:attrNameLst>
                                      </p:cBhvr>
                                      <p:tavLst>
                                        <p:tav tm="0">
                                          <p:val>
                                            <p:strVal val="ppt_x"/>
                                          </p:val>
                                        </p:tav>
                                        <p:tav tm="100000">
                                          <p:val>
                                            <p:strVal val="0-ppt_w/2"/>
                                          </p:val>
                                        </p:tav>
                                      </p:tavLst>
                                    </p:anim>
                                    <p:anim calcmode="lin" valueType="num">
                                      <p:cBhvr additive="base">
                                        <p:cTn id="163" dur="4500"/>
                                        <p:tgtEl>
                                          <p:spTgt spid="31"/>
                                        </p:tgtEl>
                                        <p:attrNameLst>
                                          <p:attrName>ppt_y</p:attrName>
                                        </p:attrNameLst>
                                      </p:cBhvr>
                                      <p:tavLst>
                                        <p:tav tm="0">
                                          <p:val>
                                            <p:strVal val="ppt_y"/>
                                          </p:val>
                                        </p:tav>
                                        <p:tav tm="100000">
                                          <p:val>
                                            <p:strVal val="1+ppt_h/2"/>
                                          </p:val>
                                        </p:tav>
                                      </p:tavLst>
                                    </p:anim>
                                    <p:set>
                                      <p:cBhvr>
                                        <p:cTn id="164" dur="1" fill="hold">
                                          <p:stCondLst>
                                            <p:cond delay="4499"/>
                                          </p:stCondLst>
                                        </p:cTn>
                                        <p:tgtEl>
                                          <p:spTgt spid="31"/>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2"/>
                                        </p:tgtEl>
                                        <p:attrNameLst>
                                          <p:attrName>style.visibility</p:attrName>
                                        </p:attrNameLst>
                                      </p:cBhvr>
                                      <p:to>
                                        <p:strVal val="visible"/>
                                      </p:to>
                                    </p:set>
                                    <p:anim calcmode="lin" valueType="num">
                                      <p:cBhvr>
                                        <p:cTn id="167" dur="4500" fill="hold"/>
                                        <p:tgtEl>
                                          <p:spTgt spid="32"/>
                                        </p:tgtEl>
                                        <p:attrNameLst>
                                          <p:attrName>ppt_w</p:attrName>
                                        </p:attrNameLst>
                                      </p:cBhvr>
                                      <p:tavLst>
                                        <p:tav tm="0">
                                          <p:val>
                                            <p:strVal val="#ppt_w"/>
                                          </p:val>
                                        </p:tav>
                                        <p:tav tm="100000">
                                          <p:val>
                                            <p:strVal val="#ppt_w"/>
                                          </p:val>
                                        </p:tav>
                                      </p:tavLst>
                                    </p:anim>
                                    <p:anim calcmode="lin" valueType="num">
                                      <p:cBhvr>
                                        <p:cTn id="168" dur="4500" fill="hold"/>
                                        <p:tgtEl>
                                          <p:spTgt spid="32"/>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32"/>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32"/>
                                        </p:tgtEl>
                                        <p:attrNameLst>
                                          <p:attrName>ppt_x</p:attrName>
                                        </p:attrNameLst>
                                      </p:cBhvr>
                                      <p:tavLst>
                                        <p:tav tm="0">
                                          <p:val>
                                            <p:strVal val="ppt_x"/>
                                          </p:val>
                                        </p:tav>
                                        <p:tav tm="100000">
                                          <p:val>
                                            <p:strVal val="0-ppt_w/2"/>
                                          </p:val>
                                        </p:tav>
                                      </p:tavLst>
                                    </p:anim>
                                    <p:anim calcmode="lin" valueType="num">
                                      <p:cBhvr additive="base">
                                        <p:cTn id="173" dur="4500"/>
                                        <p:tgtEl>
                                          <p:spTgt spid="32"/>
                                        </p:tgtEl>
                                        <p:attrNameLst>
                                          <p:attrName>ppt_y</p:attrName>
                                        </p:attrNameLst>
                                      </p:cBhvr>
                                      <p:tavLst>
                                        <p:tav tm="0">
                                          <p:val>
                                            <p:strVal val="ppt_y"/>
                                          </p:val>
                                        </p:tav>
                                        <p:tav tm="100000">
                                          <p:val>
                                            <p:strVal val="1+ppt_h/2"/>
                                          </p:val>
                                        </p:tav>
                                      </p:tavLst>
                                    </p:anim>
                                    <p:set>
                                      <p:cBhvr>
                                        <p:cTn id="174" dur="1" fill="hold">
                                          <p:stCondLst>
                                            <p:cond delay="4499"/>
                                          </p:stCondLst>
                                        </p:cTn>
                                        <p:tgtEl>
                                          <p:spTgt spid="32"/>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3"/>
                                        </p:tgtEl>
                                        <p:attrNameLst>
                                          <p:attrName>style.visibility</p:attrName>
                                        </p:attrNameLst>
                                      </p:cBhvr>
                                      <p:to>
                                        <p:strVal val="visible"/>
                                      </p:to>
                                    </p:set>
                                    <p:anim calcmode="lin" valueType="num">
                                      <p:cBhvr>
                                        <p:cTn id="177" dur="4500" fill="hold"/>
                                        <p:tgtEl>
                                          <p:spTgt spid="33"/>
                                        </p:tgtEl>
                                        <p:attrNameLst>
                                          <p:attrName>ppt_w</p:attrName>
                                        </p:attrNameLst>
                                      </p:cBhvr>
                                      <p:tavLst>
                                        <p:tav tm="0">
                                          <p:val>
                                            <p:strVal val="#ppt_w"/>
                                          </p:val>
                                        </p:tav>
                                        <p:tav tm="100000">
                                          <p:val>
                                            <p:strVal val="#ppt_w"/>
                                          </p:val>
                                        </p:tav>
                                      </p:tavLst>
                                    </p:anim>
                                    <p:anim calcmode="lin" valueType="num">
                                      <p:cBhvr>
                                        <p:cTn id="178" dur="4500" fill="hold"/>
                                        <p:tgtEl>
                                          <p:spTgt spid="33"/>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33"/>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0-ppt_w/2"/>
                                          </p:val>
                                        </p:tav>
                                      </p:tavLst>
                                    </p:anim>
                                    <p:anim calcmode="lin" valueType="num">
                                      <p:cBhvr additive="base">
                                        <p:cTn id="183" dur="4500"/>
                                        <p:tgtEl>
                                          <p:spTgt spid="33"/>
                                        </p:tgtEl>
                                        <p:attrNameLst>
                                          <p:attrName>ppt_y</p:attrName>
                                        </p:attrNameLst>
                                      </p:cBhvr>
                                      <p:tavLst>
                                        <p:tav tm="0">
                                          <p:val>
                                            <p:strVal val="ppt_y"/>
                                          </p:val>
                                        </p:tav>
                                        <p:tav tm="100000">
                                          <p:val>
                                            <p:strVal val="1+ppt_h/2"/>
                                          </p:val>
                                        </p:tav>
                                      </p:tavLst>
                                    </p:anim>
                                    <p:set>
                                      <p:cBhvr>
                                        <p:cTn id="184" dur="1" fill="hold">
                                          <p:stCondLst>
                                            <p:cond delay="4499"/>
                                          </p:stCondLst>
                                        </p:cTn>
                                        <p:tgtEl>
                                          <p:spTgt spid="33"/>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p:cTn id="187" dur="4500" fill="hold"/>
                                        <p:tgtEl>
                                          <p:spTgt spid="36"/>
                                        </p:tgtEl>
                                        <p:attrNameLst>
                                          <p:attrName>ppt_w</p:attrName>
                                        </p:attrNameLst>
                                      </p:cBhvr>
                                      <p:tavLst>
                                        <p:tav tm="0">
                                          <p:val>
                                            <p:strVal val="#ppt_w"/>
                                          </p:val>
                                        </p:tav>
                                        <p:tav tm="100000">
                                          <p:val>
                                            <p:strVal val="#ppt_w"/>
                                          </p:val>
                                        </p:tav>
                                      </p:tavLst>
                                    </p:anim>
                                    <p:anim calcmode="lin" valueType="num">
                                      <p:cBhvr>
                                        <p:cTn id="188" dur="4500" fill="hold"/>
                                        <p:tgtEl>
                                          <p:spTgt spid="36"/>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36"/>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36"/>
                                        </p:tgtEl>
                                        <p:attrNameLst>
                                          <p:attrName>ppt_x</p:attrName>
                                        </p:attrNameLst>
                                      </p:cBhvr>
                                      <p:tavLst>
                                        <p:tav tm="0">
                                          <p:val>
                                            <p:strVal val="ppt_x"/>
                                          </p:val>
                                        </p:tav>
                                        <p:tav tm="100000">
                                          <p:val>
                                            <p:strVal val="0-ppt_w/2"/>
                                          </p:val>
                                        </p:tav>
                                      </p:tavLst>
                                    </p:anim>
                                    <p:anim calcmode="lin" valueType="num">
                                      <p:cBhvr additive="base">
                                        <p:cTn id="193" dur="4500"/>
                                        <p:tgtEl>
                                          <p:spTgt spid="36"/>
                                        </p:tgtEl>
                                        <p:attrNameLst>
                                          <p:attrName>ppt_y</p:attrName>
                                        </p:attrNameLst>
                                      </p:cBhvr>
                                      <p:tavLst>
                                        <p:tav tm="0">
                                          <p:val>
                                            <p:strVal val="ppt_y"/>
                                          </p:val>
                                        </p:tav>
                                        <p:tav tm="100000">
                                          <p:val>
                                            <p:strVal val="1+ppt_h/2"/>
                                          </p:val>
                                        </p:tav>
                                      </p:tavLst>
                                    </p:anim>
                                    <p:set>
                                      <p:cBhvr>
                                        <p:cTn id="194" dur="1" fill="hold">
                                          <p:stCondLst>
                                            <p:cond delay="4499"/>
                                          </p:stCondLst>
                                        </p:cTn>
                                        <p:tgtEl>
                                          <p:spTgt spid="36"/>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7"/>
                                        </p:tgtEl>
                                        <p:attrNameLst>
                                          <p:attrName>style.visibility</p:attrName>
                                        </p:attrNameLst>
                                      </p:cBhvr>
                                      <p:to>
                                        <p:strVal val="visible"/>
                                      </p:to>
                                    </p:set>
                                    <p:anim calcmode="lin" valueType="num">
                                      <p:cBhvr>
                                        <p:cTn id="197" dur="4500" fill="hold"/>
                                        <p:tgtEl>
                                          <p:spTgt spid="37"/>
                                        </p:tgtEl>
                                        <p:attrNameLst>
                                          <p:attrName>ppt_w</p:attrName>
                                        </p:attrNameLst>
                                      </p:cBhvr>
                                      <p:tavLst>
                                        <p:tav tm="0">
                                          <p:val>
                                            <p:strVal val="#ppt_w"/>
                                          </p:val>
                                        </p:tav>
                                        <p:tav tm="100000">
                                          <p:val>
                                            <p:strVal val="#ppt_w"/>
                                          </p:val>
                                        </p:tav>
                                      </p:tavLst>
                                    </p:anim>
                                    <p:anim calcmode="lin" valueType="num">
                                      <p:cBhvr>
                                        <p:cTn id="198" dur="4500" fill="hold"/>
                                        <p:tgtEl>
                                          <p:spTgt spid="37"/>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37"/>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37"/>
                                        </p:tgtEl>
                                        <p:attrNameLst>
                                          <p:attrName>ppt_x</p:attrName>
                                        </p:attrNameLst>
                                      </p:cBhvr>
                                      <p:tavLst>
                                        <p:tav tm="0">
                                          <p:val>
                                            <p:strVal val="ppt_x"/>
                                          </p:val>
                                        </p:tav>
                                        <p:tav tm="100000">
                                          <p:val>
                                            <p:strVal val="0-ppt_w/2"/>
                                          </p:val>
                                        </p:tav>
                                      </p:tavLst>
                                    </p:anim>
                                    <p:anim calcmode="lin" valueType="num">
                                      <p:cBhvr additive="base">
                                        <p:cTn id="203" dur="4500"/>
                                        <p:tgtEl>
                                          <p:spTgt spid="37"/>
                                        </p:tgtEl>
                                        <p:attrNameLst>
                                          <p:attrName>ppt_y</p:attrName>
                                        </p:attrNameLst>
                                      </p:cBhvr>
                                      <p:tavLst>
                                        <p:tav tm="0">
                                          <p:val>
                                            <p:strVal val="ppt_y"/>
                                          </p:val>
                                        </p:tav>
                                        <p:tav tm="100000">
                                          <p:val>
                                            <p:strVal val="1+ppt_h/2"/>
                                          </p:val>
                                        </p:tav>
                                      </p:tavLst>
                                    </p:anim>
                                    <p:set>
                                      <p:cBhvr>
                                        <p:cTn id="204" dur="1" fill="hold">
                                          <p:stCondLst>
                                            <p:cond delay="4499"/>
                                          </p:stCondLst>
                                        </p:cTn>
                                        <p:tgtEl>
                                          <p:spTgt spid="37"/>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8"/>
                                        </p:tgtEl>
                                        <p:attrNameLst>
                                          <p:attrName>style.visibility</p:attrName>
                                        </p:attrNameLst>
                                      </p:cBhvr>
                                      <p:to>
                                        <p:strVal val="visible"/>
                                      </p:to>
                                    </p:set>
                                    <p:anim calcmode="lin" valueType="num">
                                      <p:cBhvr>
                                        <p:cTn id="207" dur="4500" fill="hold"/>
                                        <p:tgtEl>
                                          <p:spTgt spid="38"/>
                                        </p:tgtEl>
                                        <p:attrNameLst>
                                          <p:attrName>ppt_w</p:attrName>
                                        </p:attrNameLst>
                                      </p:cBhvr>
                                      <p:tavLst>
                                        <p:tav tm="0">
                                          <p:val>
                                            <p:strVal val="#ppt_w"/>
                                          </p:val>
                                        </p:tav>
                                        <p:tav tm="100000">
                                          <p:val>
                                            <p:strVal val="#ppt_w"/>
                                          </p:val>
                                        </p:tav>
                                      </p:tavLst>
                                    </p:anim>
                                    <p:anim calcmode="lin" valueType="num">
                                      <p:cBhvr>
                                        <p:cTn id="208" dur="4500" fill="hold"/>
                                        <p:tgtEl>
                                          <p:spTgt spid="38"/>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38"/>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38"/>
                                        </p:tgtEl>
                                        <p:attrNameLst>
                                          <p:attrName>ppt_x</p:attrName>
                                        </p:attrNameLst>
                                      </p:cBhvr>
                                      <p:tavLst>
                                        <p:tav tm="0">
                                          <p:val>
                                            <p:strVal val="ppt_x"/>
                                          </p:val>
                                        </p:tav>
                                        <p:tav tm="100000">
                                          <p:val>
                                            <p:strVal val="0-ppt_w/2"/>
                                          </p:val>
                                        </p:tav>
                                      </p:tavLst>
                                    </p:anim>
                                    <p:anim calcmode="lin" valueType="num">
                                      <p:cBhvr additive="base">
                                        <p:cTn id="213" dur="4500"/>
                                        <p:tgtEl>
                                          <p:spTgt spid="38"/>
                                        </p:tgtEl>
                                        <p:attrNameLst>
                                          <p:attrName>ppt_y</p:attrName>
                                        </p:attrNameLst>
                                      </p:cBhvr>
                                      <p:tavLst>
                                        <p:tav tm="0">
                                          <p:val>
                                            <p:strVal val="ppt_y"/>
                                          </p:val>
                                        </p:tav>
                                        <p:tav tm="100000">
                                          <p:val>
                                            <p:strVal val="1+ppt_h/2"/>
                                          </p:val>
                                        </p:tav>
                                      </p:tavLst>
                                    </p:anim>
                                    <p:set>
                                      <p:cBhvr>
                                        <p:cTn id="214" dur="1" fill="hold">
                                          <p:stCondLst>
                                            <p:cond delay="4499"/>
                                          </p:stCondLst>
                                        </p:cTn>
                                        <p:tgtEl>
                                          <p:spTgt spid="38"/>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9"/>
                                        </p:tgtEl>
                                        <p:attrNameLst>
                                          <p:attrName>style.visibility</p:attrName>
                                        </p:attrNameLst>
                                      </p:cBhvr>
                                      <p:to>
                                        <p:strVal val="visible"/>
                                      </p:to>
                                    </p:set>
                                    <p:anim calcmode="lin" valueType="num">
                                      <p:cBhvr>
                                        <p:cTn id="217" dur="4500" fill="hold"/>
                                        <p:tgtEl>
                                          <p:spTgt spid="39"/>
                                        </p:tgtEl>
                                        <p:attrNameLst>
                                          <p:attrName>ppt_w</p:attrName>
                                        </p:attrNameLst>
                                      </p:cBhvr>
                                      <p:tavLst>
                                        <p:tav tm="0">
                                          <p:val>
                                            <p:strVal val="#ppt_w"/>
                                          </p:val>
                                        </p:tav>
                                        <p:tav tm="100000">
                                          <p:val>
                                            <p:strVal val="#ppt_w"/>
                                          </p:val>
                                        </p:tav>
                                      </p:tavLst>
                                    </p:anim>
                                    <p:anim calcmode="lin" valueType="num">
                                      <p:cBhvr>
                                        <p:cTn id="218" dur="4500" fill="hold"/>
                                        <p:tgtEl>
                                          <p:spTgt spid="39"/>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39"/>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39"/>
                                        </p:tgtEl>
                                        <p:attrNameLst>
                                          <p:attrName>ppt_x</p:attrName>
                                        </p:attrNameLst>
                                      </p:cBhvr>
                                      <p:tavLst>
                                        <p:tav tm="0">
                                          <p:val>
                                            <p:strVal val="ppt_x"/>
                                          </p:val>
                                        </p:tav>
                                        <p:tav tm="100000">
                                          <p:val>
                                            <p:strVal val="0-ppt_w/2"/>
                                          </p:val>
                                        </p:tav>
                                      </p:tavLst>
                                    </p:anim>
                                    <p:anim calcmode="lin" valueType="num">
                                      <p:cBhvr additive="base">
                                        <p:cTn id="223" dur="4500"/>
                                        <p:tgtEl>
                                          <p:spTgt spid="39"/>
                                        </p:tgtEl>
                                        <p:attrNameLst>
                                          <p:attrName>ppt_y</p:attrName>
                                        </p:attrNameLst>
                                      </p:cBhvr>
                                      <p:tavLst>
                                        <p:tav tm="0">
                                          <p:val>
                                            <p:strVal val="ppt_y"/>
                                          </p:val>
                                        </p:tav>
                                        <p:tav tm="100000">
                                          <p:val>
                                            <p:strVal val="1+ppt_h/2"/>
                                          </p:val>
                                        </p:tav>
                                      </p:tavLst>
                                    </p:anim>
                                    <p:set>
                                      <p:cBhvr>
                                        <p:cTn id="224" dur="1" fill="hold">
                                          <p:stCondLst>
                                            <p:cond delay="4499"/>
                                          </p:stCondLst>
                                        </p:cTn>
                                        <p:tgtEl>
                                          <p:spTgt spid="39"/>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40"/>
                                        </p:tgtEl>
                                        <p:attrNameLst>
                                          <p:attrName>style.visibility</p:attrName>
                                        </p:attrNameLst>
                                      </p:cBhvr>
                                      <p:to>
                                        <p:strVal val="visible"/>
                                      </p:to>
                                    </p:set>
                                    <p:anim calcmode="lin" valueType="num">
                                      <p:cBhvr>
                                        <p:cTn id="227" dur="4500" fill="hold"/>
                                        <p:tgtEl>
                                          <p:spTgt spid="40"/>
                                        </p:tgtEl>
                                        <p:attrNameLst>
                                          <p:attrName>ppt_w</p:attrName>
                                        </p:attrNameLst>
                                      </p:cBhvr>
                                      <p:tavLst>
                                        <p:tav tm="0">
                                          <p:val>
                                            <p:strVal val="#ppt_w"/>
                                          </p:val>
                                        </p:tav>
                                        <p:tav tm="100000">
                                          <p:val>
                                            <p:strVal val="#ppt_w"/>
                                          </p:val>
                                        </p:tav>
                                      </p:tavLst>
                                    </p:anim>
                                    <p:anim calcmode="lin" valueType="num">
                                      <p:cBhvr>
                                        <p:cTn id="228" dur="4500" fill="hold"/>
                                        <p:tgtEl>
                                          <p:spTgt spid="40"/>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40"/>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40"/>
                                        </p:tgtEl>
                                        <p:attrNameLst>
                                          <p:attrName>ppt_x</p:attrName>
                                        </p:attrNameLst>
                                      </p:cBhvr>
                                      <p:tavLst>
                                        <p:tav tm="0">
                                          <p:val>
                                            <p:strVal val="ppt_x"/>
                                          </p:val>
                                        </p:tav>
                                        <p:tav tm="100000">
                                          <p:val>
                                            <p:strVal val="0-ppt_w/2"/>
                                          </p:val>
                                        </p:tav>
                                      </p:tavLst>
                                    </p:anim>
                                    <p:anim calcmode="lin" valueType="num">
                                      <p:cBhvr additive="base">
                                        <p:cTn id="233" dur="4500"/>
                                        <p:tgtEl>
                                          <p:spTgt spid="40"/>
                                        </p:tgtEl>
                                        <p:attrNameLst>
                                          <p:attrName>ppt_y</p:attrName>
                                        </p:attrNameLst>
                                      </p:cBhvr>
                                      <p:tavLst>
                                        <p:tav tm="0">
                                          <p:val>
                                            <p:strVal val="ppt_y"/>
                                          </p:val>
                                        </p:tav>
                                        <p:tav tm="100000">
                                          <p:val>
                                            <p:strVal val="1+ppt_h/2"/>
                                          </p:val>
                                        </p:tav>
                                      </p:tavLst>
                                    </p:anim>
                                    <p:set>
                                      <p:cBhvr>
                                        <p:cTn id="234" dur="1" fill="hold">
                                          <p:stCondLst>
                                            <p:cond delay="4499"/>
                                          </p:stCondLst>
                                        </p:cTn>
                                        <p:tgtEl>
                                          <p:spTgt spid="40"/>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41"/>
                                        </p:tgtEl>
                                        <p:attrNameLst>
                                          <p:attrName>style.visibility</p:attrName>
                                        </p:attrNameLst>
                                      </p:cBhvr>
                                      <p:to>
                                        <p:strVal val="visible"/>
                                      </p:to>
                                    </p:set>
                                    <p:anim calcmode="lin" valueType="num">
                                      <p:cBhvr>
                                        <p:cTn id="237" dur="4500" fill="hold"/>
                                        <p:tgtEl>
                                          <p:spTgt spid="41"/>
                                        </p:tgtEl>
                                        <p:attrNameLst>
                                          <p:attrName>ppt_w</p:attrName>
                                        </p:attrNameLst>
                                      </p:cBhvr>
                                      <p:tavLst>
                                        <p:tav tm="0">
                                          <p:val>
                                            <p:strVal val="#ppt_w"/>
                                          </p:val>
                                        </p:tav>
                                        <p:tav tm="100000">
                                          <p:val>
                                            <p:strVal val="#ppt_w"/>
                                          </p:val>
                                        </p:tav>
                                      </p:tavLst>
                                    </p:anim>
                                    <p:anim calcmode="lin" valueType="num">
                                      <p:cBhvr>
                                        <p:cTn id="238" dur="4500" fill="hold"/>
                                        <p:tgtEl>
                                          <p:spTgt spid="41"/>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41"/>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41"/>
                                        </p:tgtEl>
                                        <p:attrNameLst>
                                          <p:attrName>ppt_x</p:attrName>
                                        </p:attrNameLst>
                                      </p:cBhvr>
                                      <p:tavLst>
                                        <p:tav tm="0">
                                          <p:val>
                                            <p:strVal val="ppt_x"/>
                                          </p:val>
                                        </p:tav>
                                        <p:tav tm="100000">
                                          <p:val>
                                            <p:strVal val="0-ppt_w/2"/>
                                          </p:val>
                                        </p:tav>
                                      </p:tavLst>
                                    </p:anim>
                                    <p:anim calcmode="lin" valueType="num">
                                      <p:cBhvr additive="base">
                                        <p:cTn id="243" dur="4500"/>
                                        <p:tgtEl>
                                          <p:spTgt spid="41"/>
                                        </p:tgtEl>
                                        <p:attrNameLst>
                                          <p:attrName>ppt_y</p:attrName>
                                        </p:attrNameLst>
                                      </p:cBhvr>
                                      <p:tavLst>
                                        <p:tav tm="0">
                                          <p:val>
                                            <p:strVal val="ppt_y"/>
                                          </p:val>
                                        </p:tav>
                                        <p:tav tm="100000">
                                          <p:val>
                                            <p:strVal val="1+ppt_h/2"/>
                                          </p:val>
                                        </p:tav>
                                      </p:tavLst>
                                    </p:anim>
                                    <p:set>
                                      <p:cBhvr>
                                        <p:cTn id="244" dur="1" fill="hold">
                                          <p:stCondLst>
                                            <p:cond delay="4499"/>
                                          </p:stCondLst>
                                        </p:cTn>
                                        <p:tgtEl>
                                          <p:spTgt spid="41"/>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42"/>
                                        </p:tgtEl>
                                        <p:attrNameLst>
                                          <p:attrName>style.visibility</p:attrName>
                                        </p:attrNameLst>
                                      </p:cBhvr>
                                      <p:to>
                                        <p:strVal val="visible"/>
                                      </p:to>
                                    </p:set>
                                    <p:anim calcmode="lin" valueType="num">
                                      <p:cBhvr>
                                        <p:cTn id="247" dur="4500" fill="hold"/>
                                        <p:tgtEl>
                                          <p:spTgt spid="42"/>
                                        </p:tgtEl>
                                        <p:attrNameLst>
                                          <p:attrName>ppt_w</p:attrName>
                                        </p:attrNameLst>
                                      </p:cBhvr>
                                      <p:tavLst>
                                        <p:tav tm="0">
                                          <p:val>
                                            <p:strVal val="#ppt_w"/>
                                          </p:val>
                                        </p:tav>
                                        <p:tav tm="100000">
                                          <p:val>
                                            <p:strVal val="#ppt_w"/>
                                          </p:val>
                                        </p:tav>
                                      </p:tavLst>
                                    </p:anim>
                                    <p:anim calcmode="lin" valueType="num">
                                      <p:cBhvr>
                                        <p:cTn id="248" dur="4500" fill="hold"/>
                                        <p:tgtEl>
                                          <p:spTgt spid="4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500" fill="hold"/>
                                        <p:tgtEl>
                                          <p:spTgt spid="42"/>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4500"/>
                                        <p:tgtEl>
                                          <p:spTgt spid="42"/>
                                        </p:tgtEl>
                                        <p:attrNameLst>
                                          <p:attrName>ppt_x</p:attrName>
                                        </p:attrNameLst>
                                      </p:cBhvr>
                                      <p:tavLst>
                                        <p:tav tm="0">
                                          <p:val>
                                            <p:strVal val="ppt_x"/>
                                          </p:val>
                                        </p:tav>
                                        <p:tav tm="100000">
                                          <p:val>
                                            <p:strVal val="0-ppt_w/2"/>
                                          </p:val>
                                        </p:tav>
                                      </p:tavLst>
                                    </p:anim>
                                    <p:anim calcmode="lin" valueType="num">
                                      <p:cBhvr additive="base">
                                        <p:cTn id="253" dur="4500"/>
                                        <p:tgtEl>
                                          <p:spTgt spid="42"/>
                                        </p:tgtEl>
                                        <p:attrNameLst>
                                          <p:attrName>ppt_y</p:attrName>
                                        </p:attrNameLst>
                                      </p:cBhvr>
                                      <p:tavLst>
                                        <p:tav tm="0">
                                          <p:val>
                                            <p:strVal val="ppt_y"/>
                                          </p:val>
                                        </p:tav>
                                        <p:tav tm="100000">
                                          <p:val>
                                            <p:strVal val="1+ppt_h/2"/>
                                          </p:val>
                                        </p:tav>
                                      </p:tavLst>
                                    </p:anim>
                                    <p:set>
                                      <p:cBhvr>
                                        <p:cTn id="254" dur="1" fill="hold">
                                          <p:stCondLst>
                                            <p:cond delay="4499"/>
                                          </p:stCondLst>
                                        </p:cTn>
                                        <p:tgtEl>
                                          <p:spTgt spid="4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43"/>
                                        </p:tgtEl>
                                        <p:attrNameLst>
                                          <p:attrName>style.visibility</p:attrName>
                                        </p:attrNameLst>
                                      </p:cBhvr>
                                      <p:to>
                                        <p:strVal val="visible"/>
                                      </p:to>
                                    </p:set>
                                    <p:anim calcmode="lin" valueType="num">
                                      <p:cBhvr>
                                        <p:cTn id="257" dur="4500" fill="hold"/>
                                        <p:tgtEl>
                                          <p:spTgt spid="43"/>
                                        </p:tgtEl>
                                        <p:attrNameLst>
                                          <p:attrName>ppt_w</p:attrName>
                                        </p:attrNameLst>
                                      </p:cBhvr>
                                      <p:tavLst>
                                        <p:tav tm="0">
                                          <p:val>
                                            <p:strVal val="#ppt_w"/>
                                          </p:val>
                                        </p:tav>
                                        <p:tav tm="100000">
                                          <p:val>
                                            <p:strVal val="#ppt_w"/>
                                          </p:val>
                                        </p:tav>
                                      </p:tavLst>
                                    </p:anim>
                                    <p:anim calcmode="lin" valueType="num">
                                      <p:cBhvr>
                                        <p:cTn id="258" dur="4500" fill="hold"/>
                                        <p:tgtEl>
                                          <p:spTgt spid="4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500" fill="hold"/>
                                        <p:tgtEl>
                                          <p:spTgt spid="43"/>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4500"/>
                                        <p:tgtEl>
                                          <p:spTgt spid="43"/>
                                        </p:tgtEl>
                                        <p:attrNameLst>
                                          <p:attrName>ppt_x</p:attrName>
                                        </p:attrNameLst>
                                      </p:cBhvr>
                                      <p:tavLst>
                                        <p:tav tm="0">
                                          <p:val>
                                            <p:strVal val="ppt_x"/>
                                          </p:val>
                                        </p:tav>
                                        <p:tav tm="100000">
                                          <p:val>
                                            <p:strVal val="0-ppt_w/2"/>
                                          </p:val>
                                        </p:tav>
                                      </p:tavLst>
                                    </p:anim>
                                    <p:anim calcmode="lin" valueType="num">
                                      <p:cBhvr additive="base">
                                        <p:cTn id="263" dur="4500"/>
                                        <p:tgtEl>
                                          <p:spTgt spid="43"/>
                                        </p:tgtEl>
                                        <p:attrNameLst>
                                          <p:attrName>ppt_y</p:attrName>
                                        </p:attrNameLst>
                                      </p:cBhvr>
                                      <p:tavLst>
                                        <p:tav tm="0">
                                          <p:val>
                                            <p:strVal val="ppt_y"/>
                                          </p:val>
                                        </p:tav>
                                        <p:tav tm="100000">
                                          <p:val>
                                            <p:strVal val="1+ppt_h/2"/>
                                          </p:val>
                                        </p:tav>
                                      </p:tavLst>
                                    </p:anim>
                                    <p:set>
                                      <p:cBhvr>
                                        <p:cTn id="264" dur="1" fill="hold">
                                          <p:stCondLst>
                                            <p:cond delay="4499"/>
                                          </p:stCondLst>
                                        </p:cTn>
                                        <p:tgtEl>
                                          <p:spTgt spid="4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5"/>
                                        </p:tgtEl>
                                        <p:attrNameLst>
                                          <p:attrName>style.visibility</p:attrName>
                                        </p:attrNameLst>
                                      </p:cBhvr>
                                      <p:to>
                                        <p:strVal val="visible"/>
                                      </p:to>
                                    </p:set>
                                    <p:anim calcmode="lin" valueType="num">
                                      <p:cBhvr>
                                        <p:cTn id="267" dur="4500" fill="hold"/>
                                        <p:tgtEl>
                                          <p:spTgt spid="35"/>
                                        </p:tgtEl>
                                        <p:attrNameLst>
                                          <p:attrName>ppt_w</p:attrName>
                                        </p:attrNameLst>
                                      </p:cBhvr>
                                      <p:tavLst>
                                        <p:tav tm="0">
                                          <p:val>
                                            <p:strVal val="#ppt_w"/>
                                          </p:val>
                                        </p:tav>
                                        <p:tav tm="100000">
                                          <p:val>
                                            <p:strVal val="#ppt_w"/>
                                          </p:val>
                                        </p:tav>
                                      </p:tavLst>
                                    </p:anim>
                                    <p:anim calcmode="lin" valueType="num">
                                      <p:cBhvr>
                                        <p:cTn id="268" dur="4500" fill="hold"/>
                                        <p:tgtEl>
                                          <p:spTgt spid="35"/>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500" fill="hold"/>
                                        <p:tgtEl>
                                          <p:spTgt spid="35"/>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4500"/>
                                        <p:tgtEl>
                                          <p:spTgt spid="35"/>
                                        </p:tgtEl>
                                        <p:attrNameLst>
                                          <p:attrName>ppt_x</p:attrName>
                                        </p:attrNameLst>
                                      </p:cBhvr>
                                      <p:tavLst>
                                        <p:tav tm="0">
                                          <p:val>
                                            <p:strVal val="ppt_x"/>
                                          </p:val>
                                        </p:tav>
                                        <p:tav tm="100000">
                                          <p:val>
                                            <p:strVal val="0-ppt_w/2"/>
                                          </p:val>
                                        </p:tav>
                                      </p:tavLst>
                                    </p:anim>
                                    <p:anim calcmode="lin" valueType="num">
                                      <p:cBhvr additive="base">
                                        <p:cTn id="273" dur="4500"/>
                                        <p:tgtEl>
                                          <p:spTgt spid="35"/>
                                        </p:tgtEl>
                                        <p:attrNameLst>
                                          <p:attrName>ppt_y</p:attrName>
                                        </p:attrNameLst>
                                      </p:cBhvr>
                                      <p:tavLst>
                                        <p:tav tm="0">
                                          <p:val>
                                            <p:strVal val="ppt_y"/>
                                          </p:val>
                                        </p:tav>
                                        <p:tav tm="100000">
                                          <p:val>
                                            <p:strVal val="1+ppt_h/2"/>
                                          </p:val>
                                        </p:tav>
                                      </p:tavLst>
                                    </p:anim>
                                    <p:set>
                                      <p:cBhvr>
                                        <p:cTn id="274" dur="1" fill="hold">
                                          <p:stCondLst>
                                            <p:cond delay="4499"/>
                                          </p:stCondLst>
                                        </p:cTn>
                                        <p:tgtEl>
                                          <p:spTgt spid="35"/>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4"/>
                                        </p:tgtEl>
                                        <p:attrNameLst>
                                          <p:attrName>style.visibility</p:attrName>
                                        </p:attrNameLst>
                                      </p:cBhvr>
                                      <p:to>
                                        <p:strVal val="visible"/>
                                      </p:to>
                                    </p:set>
                                    <p:anim calcmode="lin" valueType="num">
                                      <p:cBhvr>
                                        <p:cTn id="277" dur="4500" fill="hold"/>
                                        <p:tgtEl>
                                          <p:spTgt spid="34"/>
                                        </p:tgtEl>
                                        <p:attrNameLst>
                                          <p:attrName>ppt_w</p:attrName>
                                        </p:attrNameLst>
                                      </p:cBhvr>
                                      <p:tavLst>
                                        <p:tav tm="0">
                                          <p:val>
                                            <p:strVal val="#ppt_w"/>
                                          </p:val>
                                        </p:tav>
                                        <p:tav tm="100000">
                                          <p:val>
                                            <p:strVal val="#ppt_w"/>
                                          </p:val>
                                        </p:tav>
                                      </p:tavLst>
                                    </p:anim>
                                    <p:anim calcmode="lin" valueType="num">
                                      <p:cBhvr>
                                        <p:cTn id="278" dur="4500" fill="hold"/>
                                        <p:tgtEl>
                                          <p:spTgt spid="34"/>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500" fill="hold"/>
                                        <p:tgtEl>
                                          <p:spTgt spid="34"/>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4500"/>
                                        <p:tgtEl>
                                          <p:spTgt spid="34"/>
                                        </p:tgtEl>
                                        <p:attrNameLst>
                                          <p:attrName>ppt_x</p:attrName>
                                        </p:attrNameLst>
                                      </p:cBhvr>
                                      <p:tavLst>
                                        <p:tav tm="0">
                                          <p:val>
                                            <p:strVal val="ppt_x"/>
                                          </p:val>
                                        </p:tav>
                                        <p:tav tm="100000">
                                          <p:val>
                                            <p:strVal val="0-ppt_w/2"/>
                                          </p:val>
                                        </p:tav>
                                      </p:tavLst>
                                    </p:anim>
                                    <p:anim calcmode="lin" valueType="num">
                                      <p:cBhvr additive="base">
                                        <p:cTn id="283" dur="4500"/>
                                        <p:tgtEl>
                                          <p:spTgt spid="34"/>
                                        </p:tgtEl>
                                        <p:attrNameLst>
                                          <p:attrName>ppt_y</p:attrName>
                                        </p:attrNameLst>
                                      </p:cBhvr>
                                      <p:tavLst>
                                        <p:tav tm="0">
                                          <p:val>
                                            <p:strVal val="ppt_y"/>
                                          </p:val>
                                        </p:tav>
                                        <p:tav tm="100000">
                                          <p:val>
                                            <p:strVal val="1+ppt_h/2"/>
                                          </p:val>
                                        </p:tav>
                                      </p:tavLst>
                                    </p:anim>
                                    <p:set>
                                      <p:cBhvr>
                                        <p:cTn id="284" dur="1" fill="hold">
                                          <p:stCondLst>
                                            <p:cond delay="4499"/>
                                          </p:stCondLst>
                                        </p:cTn>
                                        <p:tgtEl>
                                          <p:spTgt spid="34"/>
                                        </p:tgtEl>
                                        <p:attrNameLst>
                                          <p:attrName>style.visibility</p:attrName>
                                        </p:attrNameLst>
                                      </p:cBhvr>
                                      <p:to>
                                        <p:strVal val="hidden"/>
                                      </p:to>
                                    </p:set>
                                  </p:childTnLst>
                                </p:cTn>
                              </p:par>
                              <p:par>
                                <p:cTn id="285" presetID="16" presetClass="entr" presetSubtype="37" fill="hold" nodeType="withEffect">
                                  <p:stCondLst>
                                    <p:cond delay="500"/>
                                  </p:stCondLst>
                                  <p:childTnLst>
                                    <p:set>
                                      <p:cBhvr>
                                        <p:cTn id="286" dur="1" fill="hold">
                                          <p:stCondLst>
                                            <p:cond delay="0"/>
                                          </p:stCondLst>
                                        </p:cTn>
                                        <p:tgtEl>
                                          <p:spTgt spid="45"/>
                                        </p:tgtEl>
                                        <p:attrNameLst>
                                          <p:attrName>style.visibility</p:attrName>
                                        </p:attrNameLst>
                                      </p:cBhvr>
                                      <p:to>
                                        <p:strVal val="visible"/>
                                      </p:to>
                                    </p:set>
                                    <p:animEffect transition="in" filter="barn(outVertical)">
                                      <p:cBhvr>
                                        <p:cTn id="287" dur="3500"/>
                                        <p:tgtEl>
                                          <p:spTgt spid="45"/>
                                        </p:tgtEl>
                                      </p:cBhvr>
                                    </p:animEffect>
                                  </p:childTnLst>
                                </p:cTn>
                              </p:par>
                              <p:par>
                                <p:cTn id="288" presetID="23" presetClass="entr" presetSubtype="272" fill="hold" nodeType="withEffect">
                                  <p:stCondLst>
                                    <p:cond delay="500"/>
                                  </p:stCondLst>
                                  <p:childTnLst>
                                    <p:set>
                                      <p:cBhvr>
                                        <p:cTn id="289" dur="1" fill="hold">
                                          <p:stCondLst>
                                            <p:cond delay="0"/>
                                          </p:stCondLst>
                                        </p:cTn>
                                        <p:tgtEl>
                                          <p:spTgt spid="45"/>
                                        </p:tgtEl>
                                        <p:attrNameLst>
                                          <p:attrName>style.visibility</p:attrName>
                                        </p:attrNameLst>
                                      </p:cBhvr>
                                      <p:to>
                                        <p:strVal val="visible"/>
                                      </p:to>
                                    </p:set>
                                    <p:anim calcmode="lin" valueType="num">
                                      <p:cBhvr>
                                        <p:cTn id="290" dur="3500" fill="hold"/>
                                        <p:tgtEl>
                                          <p:spTgt spid="45"/>
                                        </p:tgtEl>
                                        <p:attrNameLst>
                                          <p:attrName>ppt_w</p:attrName>
                                        </p:attrNameLst>
                                      </p:cBhvr>
                                      <p:tavLst>
                                        <p:tav tm="0">
                                          <p:val>
                                            <p:strVal val="2/3*#ppt_w"/>
                                          </p:val>
                                        </p:tav>
                                        <p:tav tm="100000">
                                          <p:val>
                                            <p:strVal val="#ppt_w"/>
                                          </p:val>
                                        </p:tav>
                                      </p:tavLst>
                                    </p:anim>
                                    <p:anim calcmode="lin" valueType="num">
                                      <p:cBhvr>
                                        <p:cTn id="291" dur="3500" fill="hold"/>
                                        <p:tgtEl>
                                          <p:spTgt spid="45"/>
                                        </p:tgtEl>
                                        <p:attrNameLst>
                                          <p:attrName>ppt_h</p:attrName>
                                        </p:attrNameLst>
                                      </p:cBhvr>
                                      <p:tavLst>
                                        <p:tav tm="0">
                                          <p:val>
                                            <p:strVal val="2/3*#ppt_h"/>
                                          </p:val>
                                        </p:tav>
                                        <p:tav tm="100000">
                                          <p:val>
                                            <p:strVal val="#ppt_h"/>
                                          </p:val>
                                        </p:tav>
                                      </p:tavLst>
                                    </p:anim>
                                  </p:childTnLst>
                                </p:cTn>
                              </p:par>
                              <p:par>
                                <p:cTn id="292" presetID="9" presetClass="emph" presetSubtype="0" grpId="0" nodeType="withEffect">
                                  <p:stCondLst>
                                    <p:cond delay="0"/>
                                  </p:stCondLst>
                                  <p:childTnLst>
                                    <p:set>
                                      <p:cBhvr rctx="PPT">
                                        <p:cTn id="293" dur="indefinite"/>
                                        <p:tgtEl>
                                          <p:spTgt spid="44"/>
                                        </p:tgtEl>
                                        <p:attrNameLst>
                                          <p:attrName>style.opacity</p:attrName>
                                        </p:attrNameLst>
                                      </p:cBhvr>
                                      <p:to>
                                        <p:strVal val="0"/>
                                      </p:to>
                                    </p:set>
                                    <p:animEffect filter="image" prLst="opacity: 0">
                                      <p:cBhvr rctx="IE">
                                        <p:cTn id="294"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1" grpId="0" animBg="1"/>
      <p:bldP spid="11" grpId="1" animBg="1"/>
      <p:bldP spid="11" grpId="2" animBg="1"/>
      <p:bldP spid="13" grpId="0" animBg="1"/>
      <p:bldP spid="13" grpId="1" animBg="1"/>
      <p:bldP spid="13" grpId="2" animBg="1"/>
      <p:bldP spid="15" grpId="0" animBg="1"/>
      <p:bldP spid="15" grpId="1" animBg="1"/>
      <p:bldP spid="15"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41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689" y="0"/>
            <a:ext cx="9144000" cy="5143500"/>
          </a:xfrm>
          <a:prstGeom prst="rect">
            <a:avLst/>
          </a:prstGeom>
          <a:noFill/>
          <a:ln>
            <a:noFill/>
          </a:ln>
        </p:spPr>
      </p:pic>
      <p:grpSp>
        <p:nvGrpSpPr>
          <p:cNvPr id="2" name="1 Grupo"/>
          <p:cNvGrpSpPr/>
          <p:nvPr/>
        </p:nvGrpSpPr>
        <p:grpSpPr>
          <a:xfrm rot="14615957">
            <a:off x="660718" y="-592505"/>
            <a:ext cx="1509805" cy="3457644"/>
            <a:chOff x="1870333" y="-204401"/>
            <a:chExt cx="3353392" cy="6021620"/>
          </a:xfrm>
          <a:scene3d>
            <a:camera prst="orthographicFront"/>
            <a:lightRig rig="flat" dir="t"/>
          </a:scene3d>
        </p:grpSpPr>
        <p:sp>
          <p:nvSpPr>
            <p:cNvPr id="3" name="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4615957">
            <a:off x="660718" y="487614"/>
            <a:ext cx="1509805" cy="3457644"/>
            <a:chOff x="1870333" y="-204401"/>
            <a:chExt cx="3353392" cy="6021620"/>
          </a:xfrm>
          <a:scene3d>
            <a:camera prst="orthographicFront"/>
            <a:lightRig rig="flat" dir="t"/>
          </a:scene3d>
        </p:grpSpPr>
        <p:sp>
          <p:nvSpPr>
            <p:cNvPr id="8" name="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rot="14615957">
            <a:off x="660719" y="1567734"/>
            <a:ext cx="1509805" cy="3457644"/>
            <a:chOff x="1870333" y="-204401"/>
            <a:chExt cx="3353392" cy="6021620"/>
          </a:xfrm>
          <a:scene3d>
            <a:camera prst="orthographicFront"/>
            <a:lightRig rig="flat" dir="t"/>
          </a:scene3d>
        </p:grpSpPr>
        <p:sp>
          <p:nvSpPr>
            <p:cNvPr id="13" name="1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14615957">
            <a:off x="588710" y="2575845"/>
            <a:ext cx="1509805" cy="3457644"/>
            <a:chOff x="1870333" y="-204401"/>
            <a:chExt cx="3353392" cy="6021620"/>
          </a:xfrm>
          <a:scene3d>
            <a:camera prst="orthographicFront"/>
            <a:lightRig rig="flat" dir="t"/>
          </a:scene3d>
        </p:grpSpPr>
        <p:sp>
          <p:nvSpPr>
            <p:cNvPr id="18" name="1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6811111" flipH="1">
            <a:off x="6999691" y="-655318"/>
            <a:ext cx="1509805" cy="3457644"/>
            <a:chOff x="1870333" y="-204401"/>
            <a:chExt cx="3353392" cy="6021620"/>
          </a:xfrm>
          <a:scene3d>
            <a:camera prst="orthographicFront"/>
            <a:lightRig rig="flat" dir="t"/>
          </a:scene3d>
        </p:grpSpPr>
        <p:sp>
          <p:nvSpPr>
            <p:cNvPr id="23" name="2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6811111" flipH="1">
            <a:off x="6999691" y="424801"/>
            <a:ext cx="1509805" cy="3457644"/>
            <a:chOff x="1870333" y="-204401"/>
            <a:chExt cx="3353392" cy="6021620"/>
          </a:xfrm>
          <a:scene3d>
            <a:camera prst="orthographicFront"/>
            <a:lightRig rig="flat" dir="t"/>
          </a:scene3d>
        </p:grpSpPr>
        <p:sp>
          <p:nvSpPr>
            <p:cNvPr id="28" name="2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6811111" flipH="1">
            <a:off x="6999692" y="1504921"/>
            <a:ext cx="1509805" cy="3457644"/>
            <a:chOff x="1870333" y="-204401"/>
            <a:chExt cx="3353392" cy="6021620"/>
          </a:xfrm>
          <a:scene3d>
            <a:camera prst="orthographicFront"/>
            <a:lightRig rig="flat" dir="t"/>
          </a:scene3d>
        </p:grpSpPr>
        <p:sp>
          <p:nvSpPr>
            <p:cNvPr id="33" name="3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6811111" flipH="1">
            <a:off x="6927683" y="2513032"/>
            <a:ext cx="1509805" cy="3457644"/>
            <a:chOff x="1870333" y="-204401"/>
            <a:chExt cx="3353392" cy="6021620"/>
          </a:xfrm>
          <a:scene3d>
            <a:camera prst="orthographicFront"/>
            <a:lightRig rig="flat" dir="t"/>
          </a:scene3d>
        </p:grpSpPr>
        <p:sp>
          <p:nvSpPr>
            <p:cNvPr id="38" name="3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35000">
                    <a:srgbClr val="FF3399"/>
                  </a:gs>
                  <a:gs pos="87000">
                    <a:srgbClr val="00B050"/>
                  </a:gs>
                  <a:gs pos="26000">
                    <a:srgbClr val="FFDD0B"/>
                  </a:gs>
                  <a:gs pos="52920">
                    <a:srgbClr val="FF5458"/>
                  </a:gs>
                  <a:gs pos="0">
                    <a:srgbClr val="FFFF00"/>
                  </a:gs>
                </a:gsLst>
                <a:lin ang="0" scaled="1"/>
                <a:tileRect/>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3" name="42 Rectángulo"/>
          <p:cNvSpPr/>
          <p:nvPr/>
        </p:nvSpPr>
        <p:spPr>
          <a:xfrm>
            <a:off x="-4900" y="0"/>
            <a:ext cx="9144000" cy="559608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54675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1+#ppt_w/2"/>
                                          </p:val>
                                        </p:tav>
                                        <p:tav tm="100000">
                                          <p:val>
                                            <p:strVal val="#ppt_x"/>
                                          </p:val>
                                        </p:tav>
                                      </p:tavLst>
                                    </p:anim>
                                    <p:anim calcmode="lin" valueType="num">
                                      <p:cBhvr additive="base">
                                        <p:cTn id="8" dur="4000" fill="hold"/>
                                        <p:tgtEl>
                                          <p:spTgt spid="2"/>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3500" fill="hold"/>
                                        <p:tgtEl>
                                          <p:spTgt spid="2"/>
                                        </p:tgtEl>
                                        <p:attrNameLst>
                                          <p:attrName>r</p:attrName>
                                        </p:attrNameLst>
                                      </p:cBhvr>
                                    </p:animRot>
                                  </p:childTnLst>
                                </p:cTn>
                              </p:par>
                              <p:par>
                                <p:cTn id="15" presetID="2" presetClass="exit" presetSubtype="2" fill="hold" nodeType="withEffect">
                                  <p:stCondLst>
                                    <p:cond delay="0"/>
                                  </p:stCondLst>
                                  <p:childTnLst>
                                    <p:anim calcmode="lin" valueType="num">
                                      <p:cBhvr additive="base">
                                        <p:cTn id="16" dur="4000"/>
                                        <p:tgtEl>
                                          <p:spTgt spid="2"/>
                                        </p:tgtEl>
                                        <p:attrNameLst>
                                          <p:attrName>ppt_x</p:attrName>
                                        </p:attrNameLst>
                                      </p:cBhvr>
                                      <p:tavLst>
                                        <p:tav tm="0">
                                          <p:val>
                                            <p:strVal val="ppt_x"/>
                                          </p:val>
                                        </p:tav>
                                        <p:tav tm="100000">
                                          <p:val>
                                            <p:strVal val="1+ppt_w/2"/>
                                          </p:val>
                                        </p:tav>
                                      </p:tavLst>
                                    </p:anim>
                                    <p:anim calcmode="lin" valueType="num">
                                      <p:cBhvr additive="base">
                                        <p:cTn id="17" dur="4000"/>
                                        <p:tgtEl>
                                          <p:spTgt spid="2"/>
                                        </p:tgtEl>
                                        <p:attrNameLst>
                                          <p:attrName>ppt_y</p:attrName>
                                        </p:attrNameLst>
                                      </p:cBhvr>
                                      <p:tavLst>
                                        <p:tav tm="0">
                                          <p:val>
                                            <p:strVal val="ppt_y"/>
                                          </p:val>
                                        </p:tav>
                                        <p:tav tm="100000">
                                          <p:val>
                                            <p:strVal val="ppt_y"/>
                                          </p:val>
                                        </p:tav>
                                      </p:tavLst>
                                    </p:anim>
                                    <p:set>
                                      <p:cBhvr>
                                        <p:cTn id="18" dur="1" fill="hold">
                                          <p:stCondLst>
                                            <p:cond delay="3999"/>
                                          </p:stCondLst>
                                        </p:cTn>
                                        <p:tgtEl>
                                          <p:spTgt spid="2"/>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3500" fill="hold"/>
                                        <p:tgtEl>
                                          <p:spTgt spid="7"/>
                                        </p:tgtEl>
                                        <p:attrNameLst>
                                          <p:attrName>r</p:attrName>
                                        </p:attrNameLst>
                                      </p:cBhvr>
                                    </p:animRot>
                                  </p:childTnLst>
                                </p:cTn>
                              </p:par>
                              <p:par>
                                <p:cTn id="29" presetID="2" presetClass="exit" presetSubtype="2" fill="hold"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4000" fill="hold"/>
                                        <p:tgtEl>
                                          <p:spTgt spid="12"/>
                                        </p:tgtEl>
                                        <p:attrNameLst>
                                          <p:attrName>ppt_x</p:attrName>
                                        </p:attrNameLst>
                                      </p:cBhvr>
                                      <p:tavLst>
                                        <p:tav tm="0">
                                          <p:val>
                                            <p:strVal val="1+#ppt_w/2"/>
                                          </p:val>
                                        </p:tav>
                                        <p:tav tm="100000">
                                          <p:val>
                                            <p:strVal val="#ppt_x"/>
                                          </p:val>
                                        </p:tav>
                                      </p:tavLst>
                                    </p:anim>
                                    <p:anim calcmode="lin" valueType="num">
                                      <p:cBhvr additive="base">
                                        <p:cTn id="36" dur="4000" fill="hold"/>
                                        <p:tgtEl>
                                          <p:spTgt spid="12"/>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4000" fill="hold"/>
                                        <p:tgtEl>
                                          <p:spTgt spid="12"/>
                                        </p:tgtEl>
                                        <p:attrNameLst>
                                          <p:attrName>ppt_w</p:attrName>
                                        </p:attrNameLst>
                                      </p:cBhvr>
                                      <p:tavLst>
                                        <p:tav tm="0">
                                          <p:val>
                                            <p:strVal val="#ppt_w"/>
                                          </p:val>
                                        </p:tav>
                                        <p:tav tm="100000">
                                          <p:val>
                                            <p:strVal val="#ppt_w"/>
                                          </p:val>
                                        </p:tav>
                                      </p:tavLst>
                                    </p:anim>
                                    <p:anim calcmode="lin" valueType="num">
                                      <p:cBhvr>
                                        <p:cTn id="40" dur="4000" fill="hold"/>
                                        <p:tgtEl>
                                          <p:spTgt spid="12"/>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3500" fill="hold"/>
                                        <p:tgtEl>
                                          <p:spTgt spid="12"/>
                                        </p:tgtEl>
                                        <p:attrNameLst>
                                          <p:attrName>r</p:attrName>
                                        </p:attrNameLst>
                                      </p:cBhvr>
                                    </p:animRot>
                                  </p:childTnLst>
                                </p:cTn>
                              </p:par>
                              <p:par>
                                <p:cTn id="43" presetID="2" presetClass="exit" presetSubtype="2" fill="hold" nodeType="withEffect">
                                  <p:stCondLst>
                                    <p:cond delay="0"/>
                                  </p:stCondLst>
                                  <p:childTnLst>
                                    <p:anim calcmode="lin" valueType="num">
                                      <p:cBhvr additive="base">
                                        <p:cTn id="44" dur="4000"/>
                                        <p:tgtEl>
                                          <p:spTgt spid="12"/>
                                        </p:tgtEl>
                                        <p:attrNameLst>
                                          <p:attrName>ppt_x</p:attrName>
                                        </p:attrNameLst>
                                      </p:cBhvr>
                                      <p:tavLst>
                                        <p:tav tm="0">
                                          <p:val>
                                            <p:strVal val="ppt_x"/>
                                          </p:val>
                                        </p:tav>
                                        <p:tav tm="100000">
                                          <p:val>
                                            <p:strVal val="1+ppt_w/2"/>
                                          </p:val>
                                        </p:tav>
                                      </p:tavLst>
                                    </p:anim>
                                    <p:anim calcmode="lin" valueType="num">
                                      <p:cBhvr additive="base">
                                        <p:cTn id="45" dur="4000"/>
                                        <p:tgtEl>
                                          <p:spTgt spid="12"/>
                                        </p:tgtEl>
                                        <p:attrNameLst>
                                          <p:attrName>ppt_y</p:attrName>
                                        </p:attrNameLst>
                                      </p:cBhvr>
                                      <p:tavLst>
                                        <p:tav tm="0">
                                          <p:val>
                                            <p:strVal val="ppt_y"/>
                                          </p:val>
                                        </p:tav>
                                        <p:tav tm="100000">
                                          <p:val>
                                            <p:strVal val="ppt_y"/>
                                          </p:val>
                                        </p:tav>
                                      </p:tavLst>
                                    </p:anim>
                                    <p:set>
                                      <p:cBhvr>
                                        <p:cTn id="46" dur="1" fill="hold">
                                          <p:stCondLst>
                                            <p:cond delay="3999"/>
                                          </p:stCondLst>
                                        </p:cTn>
                                        <p:tgtEl>
                                          <p:spTgt spid="12"/>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4000" fill="hold"/>
                                        <p:tgtEl>
                                          <p:spTgt spid="17"/>
                                        </p:tgtEl>
                                        <p:attrNameLst>
                                          <p:attrName>ppt_x</p:attrName>
                                        </p:attrNameLst>
                                      </p:cBhvr>
                                      <p:tavLst>
                                        <p:tav tm="0">
                                          <p:val>
                                            <p:strVal val="1+#ppt_w/2"/>
                                          </p:val>
                                        </p:tav>
                                        <p:tav tm="100000">
                                          <p:val>
                                            <p:strVal val="#ppt_x"/>
                                          </p:val>
                                        </p:tav>
                                      </p:tavLst>
                                    </p:anim>
                                    <p:anim calcmode="lin" valueType="num">
                                      <p:cBhvr additive="base">
                                        <p:cTn id="50" dur="4000" fill="hold"/>
                                        <p:tgtEl>
                                          <p:spTgt spid="17"/>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p:cTn id="53" dur="4000" fill="hold"/>
                                        <p:tgtEl>
                                          <p:spTgt spid="17"/>
                                        </p:tgtEl>
                                        <p:attrNameLst>
                                          <p:attrName>ppt_w</p:attrName>
                                        </p:attrNameLst>
                                      </p:cBhvr>
                                      <p:tavLst>
                                        <p:tav tm="0">
                                          <p:val>
                                            <p:strVal val="#ppt_w"/>
                                          </p:val>
                                        </p:tav>
                                        <p:tav tm="100000">
                                          <p:val>
                                            <p:strVal val="#ppt_w"/>
                                          </p:val>
                                        </p:tav>
                                      </p:tavLst>
                                    </p:anim>
                                    <p:anim calcmode="lin" valueType="num">
                                      <p:cBhvr>
                                        <p:cTn id="54" dur="4000" fill="hold"/>
                                        <p:tgtEl>
                                          <p:spTgt spid="17"/>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3500" fill="hold"/>
                                        <p:tgtEl>
                                          <p:spTgt spid="17"/>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17"/>
                                        </p:tgtEl>
                                        <p:attrNameLst>
                                          <p:attrName>ppt_x</p:attrName>
                                        </p:attrNameLst>
                                      </p:cBhvr>
                                      <p:tavLst>
                                        <p:tav tm="0">
                                          <p:val>
                                            <p:strVal val="ppt_x"/>
                                          </p:val>
                                        </p:tav>
                                        <p:tav tm="100000">
                                          <p:val>
                                            <p:strVal val="1+ppt_w/2"/>
                                          </p:val>
                                        </p:tav>
                                      </p:tavLst>
                                    </p:anim>
                                    <p:anim calcmode="lin" valueType="num">
                                      <p:cBhvr additive="base">
                                        <p:cTn id="59" dur="4000"/>
                                        <p:tgtEl>
                                          <p:spTgt spid="17"/>
                                        </p:tgtEl>
                                        <p:attrNameLst>
                                          <p:attrName>ppt_y</p:attrName>
                                        </p:attrNameLst>
                                      </p:cBhvr>
                                      <p:tavLst>
                                        <p:tav tm="0">
                                          <p:val>
                                            <p:strVal val="ppt_y"/>
                                          </p:val>
                                        </p:tav>
                                        <p:tav tm="100000">
                                          <p:val>
                                            <p:strVal val="ppt_y"/>
                                          </p:val>
                                        </p:tav>
                                      </p:tavLst>
                                    </p:anim>
                                    <p:set>
                                      <p:cBhvr>
                                        <p:cTn id="60" dur="1" fill="hold">
                                          <p:stCondLst>
                                            <p:cond delay="3999"/>
                                          </p:stCondLst>
                                        </p:cTn>
                                        <p:tgtEl>
                                          <p:spTgt spid="17"/>
                                        </p:tgtEl>
                                        <p:attrNameLst>
                                          <p:attrName>style.visibility</p:attrName>
                                        </p:attrNameLst>
                                      </p:cBhvr>
                                      <p:to>
                                        <p:strVal val="hidden"/>
                                      </p:to>
                                    </p:set>
                                  </p:childTnLst>
                                </p:cTn>
                              </p:par>
                              <p:par>
                                <p:cTn id="61" presetID="2" presetClass="entr" presetSubtype="8" fill="hold"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4000" fill="hold"/>
                                        <p:tgtEl>
                                          <p:spTgt spid="22"/>
                                        </p:tgtEl>
                                        <p:attrNameLst>
                                          <p:attrName>ppt_x</p:attrName>
                                        </p:attrNameLst>
                                      </p:cBhvr>
                                      <p:tavLst>
                                        <p:tav tm="0">
                                          <p:val>
                                            <p:strVal val="0-#ppt_w/2"/>
                                          </p:val>
                                        </p:tav>
                                        <p:tav tm="100000">
                                          <p:val>
                                            <p:strVal val="#ppt_x"/>
                                          </p:val>
                                        </p:tav>
                                      </p:tavLst>
                                    </p:anim>
                                    <p:anim calcmode="lin" valueType="num">
                                      <p:cBhvr additive="base">
                                        <p:cTn id="64" dur="4000" fill="hold"/>
                                        <p:tgtEl>
                                          <p:spTgt spid="22"/>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4000" fill="hold"/>
                                        <p:tgtEl>
                                          <p:spTgt spid="22"/>
                                        </p:tgtEl>
                                        <p:attrNameLst>
                                          <p:attrName>ppt_w</p:attrName>
                                        </p:attrNameLst>
                                      </p:cBhvr>
                                      <p:tavLst>
                                        <p:tav tm="0">
                                          <p:val>
                                            <p:strVal val="#ppt_w"/>
                                          </p:val>
                                        </p:tav>
                                        <p:tav tm="100000">
                                          <p:val>
                                            <p:strVal val="#ppt_w"/>
                                          </p:val>
                                        </p:tav>
                                      </p:tavLst>
                                    </p:anim>
                                    <p:anim calcmode="lin" valueType="num">
                                      <p:cBhvr>
                                        <p:cTn id="68" dur="4000" fill="hold"/>
                                        <p:tgtEl>
                                          <p:spTgt spid="22"/>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3500" fill="hold"/>
                                        <p:tgtEl>
                                          <p:spTgt spid="22"/>
                                        </p:tgtEl>
                                        <p:attrNameLst>
                                          <p:attrName>r</p:attrName>
                                        </p:attrNameLst>
                                      </p:cBhvr>
                                    </p:animRot>
                                  </p:childTnLst>
                                </p:cTn>
                              </p:par>
                              <p:par>
                                <p:cTn id="71" presetID="2" presetClass="exit" presetSubtype="8" fill="hold" nodeType="withEffect">
                                  <p:stCondLst>
                                    <p:cond delay="0"/>
                                  </p:stCondLst>
                                  <p:childTnLst>
                                    <p:anim calcmode="lin" valueType="num">
                                      <p:cBhvr additive="base">
                                        <p:cTn id="72" dur="4000"/>
                                        <p:tgtEl>
                                          <p:spTgt spid="22"/>
                                        </p:tgtEl>
                                        <p:attrNameLst>
                                          <p:attrName>ppt_x</p:attrName>
                                        </p:attrNameLst>
                                      </p:cBhvr>
                                      <p:tavLst>
                                        <p:tav tm="0">
                                          <p:val>
                                            <p:strVal val="ppt_x"/>
                                          </p:val>
                                        </p:tav>
                                        <p:tav tm="100000">
                                          <p:val>
                                            <p:strVal val="0-ppt_w/2"/>
                                          </p:val>
                                        </p:tav>
                                      </p:tavLst>
                                    </p:anim>
                                    <p:anim calcmode="lin" valueType="num">
                                      <p:cBhvr additive="base">
                                        <p:cTn id="73" dur="4000"/>
                                        <p:tgtEl>
                                          <p:spTgt spid="22"/>
                                        </p:tgtEl>
                                        <p:attrNameLst>
                                          <p:attrName>ppt_y</p:attrName>
                                        </p:attrNameLst>
                                      </p:cBhvr>
                                      <p:tavLst>
                                        <p:tav tm="0">
                                          <p:val>
                                            <p:strVal val="ppt_y"/>
                                          </p:val>
                                        </p:tav>
                                        <p:tav tm="100000">
                                          <p:val>
                                            <p:strVal val="ppt_y"/>
                                          </p:val>
                                        </p:tav>
                                      </p:tavLst>
                                    </p:anim>
                                    <p:set>
                                      <p:cBhvr>
                                        <p:cTn id="74" dur="1" fill="hold">
                                          <p:stCondLst>
                                            <p:cond delay="3999"/>
                                          </p:stCondLst>
                                        </p:cTn>
                                        <p:tgtEl>
                                          <p:spTgt spid="22"/>
                                        </p:tgtEl>
                                        <p:attrNameLst>
                                          <p:attrName>style.visibility</p:attrName>
                                        </p:attrNameLst>
                                      </p:cBhvr>
                                      <p:to>
                                        <p:strVal val="hidden"/>
                                      </p:to>
                                    </p:set>
                                  </p:childTnLst>
                                </p:cTn>
                              </p:par>
                              <p:par>
                                <p:cTn id="75" presetID="2" presetClass="entr" presetSubtype="8" fill="hold" nodeType="with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additive="base">
                                        <p:cTn id="77" dur="4000" fill="hold"/>
                                        <p:tgtEl>
                                          <p:spTgt spid="27"/>
                                        </p:tgtEl>
                                        <p:attrNameLst>
                                          <p:attrName>ppt_x</p:attrName>
                                        </p:attrNameLst>
                                      </p:cBhvr>
                                      <p:tavLst>
                                        <p:tav tm="0">
                                          <p:val>
                                            <p:strVal val="0-#ppt_w/2"/>
                                          </p:val>
                                        </p:tav>
                                        <p:tav tm="100000">
                                          <p:val>
                                            <p:strVal val="#ppt_x"/>
                                          </p:val>
                                        </p:tav>
                                      </p:tavLst>
                                    </p:anim>
                                    <p:anim calcmode="lin" valueType="num">
                                      <p:cBhvr additive="base">
                                        <p:cTn id="78" dur="4000" fill="hold"/>
                                        <p:tgtEl>
                                          <p:spTgt spid="27"/>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27"/>
                                        </p:tgtEl>
                                        <p:attrNameLst>
                                          <p:attrName>style.visibility</p:attrName>
                                        </p:attrNameLst>
                                      </p:cBhvr>
                                      <p:to>
                                        <p:strVal val="visible"/>
                                      </p:to>
                                    </p:set>
                                    <p:anim calcmode="lin" valueType="num">
                                      <p:cBhvr>
                                        <p:cTn id="81" dur="4000" fill="hold"/>
                                        <p:tgtEl>
                                          <p:spTgt spid="27"/>
                                        </p:tgtEl>
                                        <p:attrNameLst>
                                          <p:attrName>ppt_w</p:attrName>
                                        </p:attrNameLst>
                                      </p:cBhvr>
                                      <p:tavLst>
                                        <p:tav tm="0">
                                          <p:val>
                                            <p:strVal val="#ppt_w"/>
                                          </p:val>
                                        </p:tav>
                                        <p:tav tm="100000">
                                          <p:val>
                                            <p:strVal val="#ppt_w"/>
                                          </p:val>
                                        </p:tav>
                                      </p:tavLst>
                                    </p:anim>
                                    <p:anim calcmode="lin" valueType="num">
                                      <p:cBhvr>
                                        <p:cTn id="82" dur="4000" fill="hold"/>
                                        <p:tgtEl>
                                          <p:spTgt spid="2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3500" fill="hold"/>
                                        <p:tgtEl>
                                          <p:spTgt spid="27"/>
                                        </p:tgtEl>
                                        <p:attrNameLst>
                                          <p:attrName>r</p:attrName>
                                        </p:attrNameLst>
                                      </p:cBhvr>
                                    </p:animRot>
                                  </p:childTnLst>
                                </p:cTn>
                              </p:par>
                              <p:par>
                                <p:cTn id="85" presetID="2" presetClass="exit" presetSubtype="8" fill="hold" nodeType="withEffect">
                                  <p:stCondLst>
                                    <p:cond delay="0"/>
                                  </p:stCondLst>
                                  <p:childTnLst>
                                    <p:anim calcmode="lin" valueType="num">
                                      <p:cBhvr additive="base">
                                        <p:cTn id="86" dur="4000"/>
                                        <p:tgtEl>
                                          <p:spTgt spid="27"/>
                                        </p:tgtEl>
                                        <p:attrNameLst>
                                          <p:attrName>ppt_x</p:attrName>
                                        </p:attrNameLst>
                                      </p:cBhvr>
                                      <p:tavLst>
                                        <p:tav tm="0">
                                          <p:val>
                                            <p:strVal val="ppt_x"/>
                                          </p:val>
                                        </p:tav>
                                        <p:tav tm="100000">
                                          <p:val>
                                            <p:strVal val="0-ppt_w/2"/>
                                          </p:val>
                                        </p:tav>
                                      </p:tavLst>
                                    </p:anim>
                                    <p:anim calcmode="lin" valueType="num">
                                      <p:cBhvr additive="base">
                                        <p:cTn id="87" dur="4000"/>
                                        <p:tgtEl>
                                          <p:spTgt spid="27"/>
                                        </p:tgtEl>
                                        <p:attrNameLst>
                                          <p:attrName>ppt_y</p:attrName>
                                        </p:attrNameLst>
                                      </p:cBhvr>
                                      <p:tavLst>
                                        <p:tav tm="0">
                                          <p:val>
                                            <p:strVal val="ppt_y"/>
                                          </p:val>
                                        </p:tav>
                                        <p:tav tm="100000">
                                          <p:val>
                                            <p:strVal val="ppt_y"/>
                                          </p:val>
                                        </p:tav>
                                      </p:tavLst>
                                    </p:anim>
                                    <p:set>
                                      <p:cBhvr>
                                        <p:cTn id="88" dur="1" fill="hold">
                                          <p:stCondLst>
                                            <p:cond delay="3999"/>
                                          </p:stCondLst>
                                        </p:cTn>
                                        <p:tgtEl>
                                          <p:spTgt spid="27"/>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32"/>
                                        </p:tgtEl>
                                        <p:attrNameLst>
                                          <p:attrName>style.visibility</p:attrName>
                                        </p:attrNameLst>
                                      </p:cBhvr>
                                      <p:to>
                                        <p:strVal val="visible"/>
                                      </p:to>
                                    </p:set>
                                    <p:anim calcmode="lin" valueType="num">
                                      <p:cBhvr additive="base">
                                        <p:cTn id="91" dur="4000" fill="hold"/>
                                        <p:tgtEl>
                                          <p:spTgt spid="32"/>
                                        </p:tgtEl>
                                        <p:attrNameLst>
                                          <p:attrName>ppt_x</p:attrName>
                                        </p:attrNameLst>
                                      </p:cBhvr>
                                      <p:tavLst>
                                        <p:tav tm="0">
                                          <p:val>
                                            <p:strVal val="0-#ppt_w/2"/>
                                          </p:val>
                                        </p:tav>
                                        <p:tav tm="100000">
                                          <p:val>
                                            <p:strVal val="#ppt_x"/>
                                          </p:val>
                                        </p:tav>
                                      </p:tavLst>
                                    </p:anim>
                                    <p:anim calcmode="lin" valueType="num">
                                      <p:cBhvr additive="base">
                                        <p:cTn id="92" dur="4000" fill="hold"/>
                                        <p:tgtEl>
                                          <p:spTgt spid="32"/>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32"/>
                                        </p:tgtEl>
                                        <p:attrNameLst>
                                          <p:attrName>style.visibility</p:attrName>
                                        </p:attrNameLst>
                                      </p:cBhvr>
                                      <p:to>
                                        <p:strVal val="visible"/>
                                      </p:to>
                                    </p:set>
                                    <p:anim calcmode="lin" valueType="num">
                                      <p:cBhvr>
                                        <p:cTn id="95" dur="4000" fill="hold"/>
                                        <p:tgtEl>
                                          <p:spTgt spid="32"/>
                                        </p:tgtEl>
                                        <p:attrNameLst>
                                          <p:attrName>ppt_w</p:attrName>
                                        </p:attrNameLst>
                                      </p:cBhvr>
                                      <p:tavLst>
                                        <p:tav tm="0">
                                          <p:val>
                                            <p:strVal val="#ppt_w"/>
                                          </p:val>
                                        </p:tav>
                                        <p:tav tm="100000">
                                          <p:val>
                                            <p:strVal val="#ppt_w"/>
                                          </p:val>
                                        </p:tav>
                                      </p:tavLst>
                                    </p:anim>
                                    <p:anim calcmode="lin" valueType="num">
                                      <p:cBhvr>
                                        <p:cTn id="96" dur="4000" fill="hold"/>
                                        <p:tgtEl>
                                          <p:spTgt spid="32"/>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3500" fill="hold"/>
                                        <p:tgtEl>
                                          <p:spTgt spid="32"/>
                                        </p:tgtEl>
                                        <p:attrNameLst>
                                          <p:attrName>r</p:attrName>
                                        </p:attrNameLst>
                                      </p:cBhvr>
                                    </p:animRot>
                                  </p:childTnLst>
                                </p:cTn>
                              </p:par>
                              <p:par>
                                <p:cTn id="99" presetID="2" presetClass="exit" presetSubtype="8" fill="hold" nodeType="withEffect">
                                  <p:stCondLst>
                                    <p:cond delay="0"/>
                                  </p:stCondLst>
                                  <p:childTnLst>
                                    <p:anim calcmode="lin" valueType="num">
                                      <p:cBhvr additive="base">
                                        <p:cTn id="100" dur="4000"/>
                                        <p:tgtEl>
                                          <p:spTgt spid="32"/>
                                        </p:tgtEl>
                                        <p:attrNameLst>
                                          <p:attrName>ppt_x</p:attrName>
                                        </p:attrNameLst>
                                      </p:cBhvr>
                                      <p:tavLst>
                                        <p:tav tm="0">
                                          <p:val>
                                            <p:strVal val="ppt_x"/>
                                          </p:val>
                                        </p:tav>
                                        <p:tav tm="100000">
                                          <p:val>
                                            <p:strVal val="0-ppt_w/2"/>
                                          </p:val>
                                        </p:tav>
                                      </p:tavLst>
                                    </p:anim>
                                    <p:anim calcmode="lin" valueType="num">
                                      <p:cBhvr additive="base">
                                        <p:cTn id="101" dur="4000"/>
                                        <p:tgtEl>
                                          <p:spTgt spid="32"/>
                                        </p:tgtEl>
                                        <p:attrNameLst>
                                          <p:attrName>ppt_y</p:attrName>
                                        </p:attrNameLst>
                                      </p:cBhvr>
                                      <p:tavLst>
                                        <p:tav tm="0">
                                          <p:val>
                                            <p:strVal val="ppt_y"/>
                                          </p:val>
                                        </p:tav>
                                        <p:tav tm="100000">
                                          <p:val>
                                            <p:strVal val="ppt_y"/>
                                          </p:val>
                                        </p:tav>
                                      </p:tavLst>
                                    </p:anim>
                                    <p:set>
                                      <p:cBhvr>
                                        <p:cTn id="102" dur="1" fill="hold">
                                          <p:stCondLst>
                                            <p:cond delay="3999"/>
                                          </p:stCondLst>
                                        </p:cTn>
                                        <p:tgtEl>
                                          <p:spTgt spid="32"/>
                                        </p:tgtEl>
                                        <p:attrNameLst>
                                          <p:attrName>style.visibility</p:attrName>
                                        </p:attrNameLst>
                                      </p:cBhvr>
                                      <p:to>
                                        <p:strVal val="hidden"/>
                                      </p:to>
                                    </p:set>
                                  </p:childTnLst>
                                </p:cTn>
                              </p:par>
                              <p:par>
                                <p:cTn id="103" presetID="2" presetClass="entr" presetSubtype="8" fill="hold" nodeType="withEffect">
                                  <p:stCondLst>
                                    <p:cond delay="0"/>
                                  </p:stCondLst>
                                  <p:childTnLst>
                                    <p:set>
                                      <p:cBhvr>
                                        <p:cTn id="104" dur="1" fill="hold">
                                          <p:stCondLst>
                                            <p:cond delay="0"/>
                                          </p:stCondLst>
                                        </p:cTn>
                                        <p:tgtEl>
                                          <p:spTgt spid="37"/>
                                        </p:tgtEl>
                                        <p:attrNameLst>
                                          <p:attrName>style.visibility</p:attrName>
                                        </p:attrNameLst>
                                      </p:cBhvr>
                                      <p:to>
                                        <p:strVal val="visible"/>
                                      </p:to>
                                    </p:set>
                                    <p:anim calcmode="lin" valueType="num">
                                      <p:cBhvr additive="base">
                                        <p:cTn id="105" dur="4000" fill="hold"/>
                                        <p:tgtEl>
                                          <p:spTgt spid="37"/>
                                        </p:tgtEl>
                                        <p:attrNameLst>
                                          <p:attrName>ppt_x</p:attrName>
                                        </p:attrNameLst>
                                      </p:cBhvr>
                                      <p:tavLst>
                                        <p:tav tm="0">
                                          <p:val>
                                            <p:strVal val="0-#ppt_w/2"/>
                                          </p:val>
                                        </p:tav>
                                        <p:tav tm="100000">
                                          <p:val>
                                            <p:strVal val="#ppt_x"/>
                                          </p:val>
                                        </p:tav>
                                      </p:tavLst>
                                    </p:anim>
                                    <p:anim calcmode="lin" valueType="num">
                                      <p:cBhvr additive="base">
                                        <p:cTn id="106" dur="4000" fill="hold"/>
                                        <p:tgtEl>
                                          <p:spTgt spid="37"/>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37"/>
                                        </p:tgtEl>
                                        <p:attrNameLst>
                                          <p:attrName>style.visibility</p:attrName>
                                        </p:attrNameLst>
                                      </p:cBhvr>
                                      <p:to>
                                        <p:strVal val="visible"/>
                                      </p:to>
                                    </p:set>
                                    <p:anim calcmode="lin" valueType="num">
                                      <p:cBhvr>
                                        <p:cTn id="109" dur="4000" fill="hold"/>
                                        <p:tgtEl>
                                          <p:spTgt spid="37"/>
                                        </p:tgtEl>
                                        <p:attrNameLst>
                                          <p:attrName>ppt_w</p:attrName>
                                        </p:attrNameLst>
                                      </p:cBhvr>
                                      <p:tavLst>
                                        <p:tav tm="0">
                                          <p:val>
                                            <p:strVal val="#ppt_w"/>
                                          </p:val>
                                        </p:tav>
                                        <p:tav tm="100000">
                                          <p:val>
                                            <p:strVal val="#ppt_w"/>
                                          </p:val>
                                        </p:tav>
                                      </p:tavLst>
                                    </p:anim>
                                    <p:anim calcmode="lin" valueType="num">
                                      <p:cBhvr>
                                        <p:cTn id="110" dur="4000" fill="hold"/>
                                        <p:tgtEl>
                                          <p:spTgt spid="3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3500" fill="hold"/>
                                        <p:tgtEl>
                                          <p:spTgt spid="37"/>
                                        </p:tgtEl>
                                        <p:attrNameLst>
                                          <p:attrName>r</p:attrName>
                                        </p:attrNameLst>
                                      </p:cBhvr>
                                    </p:animRot>
                                  </p:childTnLst>
                                </p:cTn>
                              </p:par>
                              <p:par>
                                <p:cTn id="113" presetID="2" presetClass="exit" presetSubtype="8" fill="hold" nodeType="withEffect">
                                  <p:stCondLst>
                                    <p:cond delay="0"/>
                                  </p:stCondLst>
                                  <p:childTnLst>
                                    <p:anim calcmode="lin" valueType="num">
                                      <p:cBhvr additive="base">
                                        <p:cTn id="114" dur="4000"/>
                                        <p:tgtEl>
                                          <p:spTgt spid="37"/>
                                        </p:tgtEl>
                                        <p:attrNameLst>
                                          <p:attrName>ppt_x</p:attrName>
                                        </p:attrNameLst>
                                      </p:cBhvr>
                                      <p:tavLst>
                                        <p:tav tm="0">
                                          <p:val>
                                            <p:strVal val="ppt_x"/>
                                          </p:val>
                                        </p:tav>
                                        <p:tav tm="100000">
                                          <p:val>
                                            <p:strVal val="0-ppt_w/2"/>
                                          </p:val>
                                        </p:tav>
                                      </p:tavLst>
                                    </p:anim>
                                    <p:anim calcmode="lin" valueType="num">
                                      <p:cBhvr additive="base">
                                        <p:cTn id="115" dur="4000"/>
                                        <p:tgtEl>
                                          <p:spTgt spid="37"/>
                                        </p:tgtEl>
                                        <p:attrNameLst>
                                          <p:attrName>ppt_y</p:attrName>
                                        </p:attrNameLst>
                                      </p:cBhvr>
                                      <p:tavLst>
                                        <p:tav tm="0">
                                          <p:val>
                                            <p:strVal val="ppt_y"/>
                                          </p:val>
                                        </p:tav>
                                        <p:tav tm="100000">
                                          <p:val>
                                            <p:strVal val="ppt_y"/>
                                          </p:val>
                                        </p:tav>
                                      </p:tavLst>
                                    </p:anim>
                                    <p:set>
                                      <p:cBhvr>
                                        <p:cTn id="116" dur="1" fill="hold">
                                          <p:stCondLst>
                                            <p:cond delay="3999"/>
                                          </p:stCondLst>
                                        </p:cTn>
                                        <p:tgtEl>
                                          <p:spTgt spid="37"/>
                                        </p:tgtEl>
                                        <p:attrNameLst>
                                          <p:attrName>style.visibility</p:attrName>
                                        </p:attrNameLst>
                                      </p:cBhvr>
                                      <p:to>
                                        <p:strVal val="hidden"/>
                                      </p:to>
                                    </p:set>
                                  </p:childTnLst>
                                </p:cTn>
                              </p:par>
                              <p:par>
                                <p:cTn id="117" presetID="23" presetClass="entr" presetSubtype="272" fill="hold" nodeType="withEffect">
                                  <p:stCondLst>
                                    <p:cond delay="250"/>
                                  </p:stCondLst>
                                  <p:childTnLst>
                                    <p:set>
                                      <p:cBhvr>
                                        <p:cTn id="118" dur="1" fill="hold">
                                          <p:stCondLst>
                                            <p:cond delay="0"/>
                                          </p:stCondLst>
                                        </p:cTn>
                                        <p:tgtEl>
                                          <p:spTgt spid="42"/>
                                        </p:tgtEl>
                                        <p:attrNameLst>
                                          <p:attrName>style.visibility</p:attrName>
                                        </p:attrNameLst>
                                      </p:cBhvr>
                                      <p:to>
                                        <p:strVal val="visible"/>
                                      </p:to>
                                    </p:set>
                                    <p:anim calcmode="lin" valueType="num">
                                      <p:cBhvr>
                                        <p:cTn id="119" dur="3250" fill="hold"/>
                                        <p:tgtEl>
                                          <p:spTgt spid="42"/>
                                        </p:tgtEl>
                                        <p:attrNameLst>
                                          <p:attrName>ppt_w</p:attrName>
                                        </p:attrNameLst>
                                      </p:cBhvr>
                                      <p:tavLst>
                                        <p:tav tm="0">
                                          <p:val>
                                            <p:strVal val="2/3*#ppt_w"/>
                                          </p:val>
                                        </p:tav>
                                        <p:tav tm="100000">
                                          <p:val>
                                            <p:strVal val="#ppt_w"/>
                                          </p:val>
                                        </p:tav>
                                      </p:tavLst>
                                    </p:anim>
                                    <p:anim calcmode="lin" valueType="num">
                                      <p:cBhvr>
                                        <p:cTn id="120" dur="3250" fill="hold"/>
                                        <p:tgtEl>
                                          <p:spTgt spid="42"/>
                                        </p:tgtEl>
                                        <p:attrNameLst>
                                          <p:attrName>ppt_h</p:attrName>
                                        </p:attrNameLst>
                                      </p:cBhvr>
                                      <p:tavLst>
                                        <p:tav tm="0">
                                          <p:val>
                                            <p:strVal val="2/3*#ppt_h"/>
                                          </p:val>
                                        </p:tav>
                                        <p:tav tm="100000">
                                          <p:val>
                                            <p:strVal val="#ppt_h"/>
                                          </p:val>
                                        </p:tav>
                                      </p:tavLst>
                                    </p:anim>
                                  </p:childTnLst>
                                </p:cTn>
                              </p:par>
                              <p:par>
                                <p:cTn id="121" presetID="16" presetClass="entr" presetSubtype="37" fill="hold" nodeType="withEffect">
                                  <p:stCondLst>
                                    <p:cond delay="250"/>
                                  </p:stCondLst>
                                  <p:childTnLst>
                                    <p:set>
                                      <p:cBhvr>
                                        <p:cTn id="122" dur="1" fill="hold">
                                          <p:stCondLst>
                                            <p:cond delay="0"/>
                                          </p:stCondLst>
                                        </p:cTn>
                                        <p:tgtEl>
                                          <p:spTgt spid="42"/>
                                        </p:tgtEl>
                                        <p:attrNameLst>
                                          <p:attrName>style.visibility</p:attrName>
                                        </p:attrNameLst>
                                      </p:cBhvr>
                                      <p:to>
                                        <p:strVal val="visible"/>
                                      </p:to>
                                    </p:set>
                                    <p:animEffect transition="in" filter="barn(outVertical)">
                                      <p:cBhvr>
                                        <p:cTn id="123" dur="3250"/>
                                        <p:tgtEl>
                                          <p:spTgt spid="42"/>
                                        </p:tgtEl>
                                      </p:cBhvr>
                                    </p:animEffect>
                                  </p:childTnLst>
                                </p:cTn>
                              </p:par>
                              <p:par>
                                <p:cTn id="124" presetID="9" presetClass="emph" presetSubtype="0" grpId="0" nodeType="withEffect">
                                  <p:stCondLst>
                                    <p:cond delay="0"/>
                                  </p:stCondLst>
                                  <p:childTnLst>
                                    <p:set>
                                      <p:cBhvr rctx="PPT">
                                        <p:cTn id="125" dur="indefinite"/>
                                        <p:tgtEl>
                                          <p:spTgt spid="43"/>
                                        </p:tgtEl>
                                        <p:attrNameLst>
                                          <p:attrName>style.opacity</p:attrName>
                                        </p:attrNameLst>
                                      </p:cBhvr>
                                      <p:to>
                                        <p:strVal val="0"/>
                                      </p:to>
                                    </p:set>
                                    <p:animEffect filter="image" prLst="opacity: 0">
                                      <p:cBhvr rctx="IE">
                                        <p:cTn id="126" dur="indefinite"/>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redondeado"/>
          <p:cNvSpPr/>
          <p:nvPr/>
        </p:nvSpPr>
        <p:spPr>
          <a:xfrm>
            <a:off x="755576" y="555526"/>
            <a:ext cx="7560840" cy="3960440"/>
          </a:xfrm>
          <a:prstGeom prst="roundRect">
            <a:avLst>
              <a:gd name="adj" fmla="val 50000"/>
            </a:avLst>
          </a:prstGeom>
          <a:gradFill>
            <a:gsLst>
              <a:gs pos="37000">
                <a:srgbClr val="D0A2F1">
                  <a:lumMod val="0"/>
                  <a:lumOff val="100000"/>
                  <a:alpha val="0"/>
                </a:srgbClr>
              </a:gs>
              <a:gs pos="40000">
                <a:srgbClr val="F61FFC">
                  <a:lumMod val="63000"/>
                  <a:lumOff val="37000"/>
                </a:srgbClr>
              </a:gs>
              <a:gs pos="42000">
                <a:srgbClr val="C7D1E8">
                  <a:alpha val="0"/>
                </a:srgbClr>
              </a:gs>
              <a:gs pos="2000">
                <a:srgbClr val="FF00FF">
                  <a:lumMod val="63000"/>
                  <a:lumOff val="37000"/>
                </a:srgbClr>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 name="9 Imagen" descr="Diapositiva3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906" y="0"/>
            <a:ext cx="9144000" cy="5143500"/>
          </a:xfrm>
          <a:prstGeom prst="rect">
            <a:avLst/>
          </a:prstGeom>
          <a:noFill/>
          <a:ln>
            <a:noFill/>
          </a:ln>
        </p:spPr>
      </p:pic>
      <p:sp>
        <p:nvSpPr>
          <p:cNvPr id="3" name="2 Rectángulo redondeado"/>
          <p:cNvSpPr/>
          <p:nvPr/>
        </p:nvSpPr>
        <p:spPr>
          <a:xfrm>
            <a:off x="827584" y="555526"/>
            <a:ext cx="7560840" cy="3960440"/>
          </a:xfrm>
          <a:prstGeom prst="roundRect">
            <a:avLst>
              <a:gd name="adj" fmla="val 50000"/>
            </a:avLst>
          </a:prstGeom>
          <a:gradFill>
            <a:gsLst>
              <a:gs pos="54000">
                <a:srgbClr val="C7D1E8">
                  <a:alpha val="0"/>
                </a:srgbClr>
              </a:gs>
              <a:gs pos="2000">
                <a:srgbClr val="FF00FF">
                  <a:lumMod val="50000"/>
                  <a:lumOff val="50000"/>
                </a:srgbClr>
              </a:gs>
              <a:gs pos="25000">
                <a:schemeClr val="accent1">
                  <a:tint val="44500"/>
                  <a:satMod val="160000"/>
                  <a:alpha val="0"/>
                </a:schemeClr>
              </a:gs>
              <a:gs pos="100000">
                <a:schemeClr val="accent6">
                  <a:alpha val="43000"/>
                  <a:lumMod val="8000"/>
                  <a:lumOff val="92000"/>
                </a:schemeClr>
              </a:gs>
            </a:gsLst>
            <a:path path="circle">
              <a:fillToRect l="50000" t="50000" r="50000" b="50000"/>
            </a:path>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 name="5 Grupo"/>
          <p:cNvGrpSpPr/>
          <p:nvPr/>
        </p:nvGrpSpPr>
        <p:grpSpPr>
          <a:xfrm>
            <a:off x="755576" y="648001"/>
            <a:ext cx="3528392" cy="3744416"/>
            <a:chOff x="755576" y="648001"/>
            <a:chExt cx="3528392" cy="3744416"/>
          </a:xfrm>
        </p:grpSpPr>
        <p:sp>
          <p:nvSpPr>
            <p:cNvPr id="4" name="3 Retraso"/>
            <p:cNvSpPr/>
            <p:nvPr/>
          </p:nvSpPr>
          <p:spPr>
            <a:xfrm flipH="1">
              <a:off x="755576" y="648001"/>
              <a:ext cx="3528392" cy="3744416"/>
            </a:xfrm>
            <a:prstGeom prst="flowChartDelay">
              <a:avLst/>
            </a:prstGeom>
            <a:gradFill>
              <a:gsLst>
                <a:gs pos="54000">
                  <a:srgbClr val="C7D1E8">
                    <a:alpha val="0"/>
                  </a:srgbClr>
                </a:gs>
                <a:gs pos="2000">
                  <a:srgbClr val="FF00FF">
                    <a:lumMod val="51000"/>
                    <a:lumOff val="49000"/>
                  </a:srgbClr>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traso"/>
            <p:cNvSpPr/>
            <p:nvPr/>
          </p:nvSpPr>
          <p:spPr>
            <a:xfrm flipH="1">
              <a:off x="1475656" y="1419622"/>
              <a:ext cx="2160240" cy="2203397"/>
            </a:xfrm>
            <a:prstGeom prst="flowChartDelay">
              <a:avLst/>
            </a:prstGeom>
            <a:gradFill flip="none" rotWithShape="1">
              <a:gsLst>
                <a:gs pos="54000">
                  <a:srgbClr val="C7D1E8">
                    <a:alpha val="0"/>
                  </a:srgbClr>
                </a:gs>
                <a:gs pos="2000">
                  <a:srgbClr val="FF00FF">
                    <a:lumMod val="51000"/>
                    <a:lumOff val="49000"/>
                  </a:srgbClr>
                </a:gs>
                <a:gs pos="25000">
                  <a:schemeClr val="accent1">
                    <a:tint val="44500"/>
                    <a:satMod val="160000"/>
                    <a:alpha val="0"/>
                  </a:schemeClr>
                </a:gs>
                <a:gs pos="100000">
                  <a:schemeClr val="accent6">
                    <a:alpha val="43000"/>
                    <a:lumMod val="0"/>
                    <a:lumOff val="100000"/>
                  </a:schemeClr>
                </a:gs>
              </a:gsLst>
              <a:path path="rect">
                <a:fillToRect l="50000" t="50000" r="50000" b="50000"/>
              </a:path>
              <a:tileRect/>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flipH="1">
            <a:off x="4860032" y="627534"/>
            <a:ext cx="3528392" cy="3744416"/>
            <a:chOff x="755576" y="648001"/>
            <a:chExt cx="3528392" cy="3744416"/>
          </a:xfrm>
        </p:grpSpPr>
        <p:sp>
          <p:nvSpPr>
            <p:cNvPr id="13" name="12 Retraso"/>
            <p:cNvSpPr/>
            <p:nvPr/>
          </p:nvSpPr>
          <p:spPr>
            <a:xfrm flipH="1">
              <a:off x="755576" y="648001"/>
              <a:ext cx="3528392" cy="3744416"/>
            </a:xfrm>
            <a:prstGeom prst="flowChartDelay">
              <a:avLst/>
            </a:prstGeom>
            <a:gradFill>
              <a:gsLst>
                <a:gs pos="54000">
                  <a:srgbClr val="C7D1E8">
                    <a:alpha val="0"/>
                  </a:srgbClr>
                </a:gs>
                <a:gs pos="2000">
                  <a:srgbClr val="FF00FF">
                    <a:lumMod val="51000"/>
                    <a:lumOff val="49000"/>
                  </a:srgbClr>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traso"/>
            <p:cNvSpPr/>
            <p:nvPr/>
          </p:nvSpPr>
          <p:spPr>
            <a:xfrm flipH="1">
              <a:off x="1475656" y="1419622"/>
              <a:ext cx="2160240" cy="2203397"/>
            </a:xfrm>
            <a:prstGeom prst="flowChartDelay">
              <a:avLst/>
            </a:prstGeom>
            <a:gradFill flip="none" rotWithShape="1">
              <a:gsLst>
                <a:gs pos="54000">
                  <a:srgbClr val="C7D1E8">
                    <a:alpha val="0"/>
                  </a:srgbClr>
                </a:gs>
                <a:gs pos="2000">
                  <a:srgbClr val="FF00FF">
                    <a:lumMod val="51000"/>
                    <a:lumOff val="49000"/>
                  </a:srgbClr>
                </a:gs>
                <a:gs pos="25000">
                  <a:schemeClr val="accent1">
                    <a:tint val="44500"/>
                    <a:satMod val="160000"/>
                    <a:alpha val="0"/>
                  </a:schemeClr>
                </a:gs>
                <a:gs pos="100000">
                  <a:schemeClr val="accent6">
                    <a:alpha val="43000"/>
                    <a:lumMod val="0"/>
                    <a:lumOff val="100000"/>
                  </a:schemeClr>
                </a:gs>
              </a:gsLst>
              <a:path path="rect">
                <a:fillToRect l="50000" t="50000" r="50000" b="50000"/>
              </a:path>
              <a:tileRect/>
            </a:gradFill>
            <a:ln w="1905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5" name="14 Rectángulo"/>
          <p:cNvSpPr/>
          <p:nvPr/>
        </p:nvSpPr>
        <p:spPr>
          <a:xfrm flipH="1">
            <a:off x="0" y="0"/>
            <a:ext cx="914400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41849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544" fill="hold" grpId="0" nodeType="withEffect">
                                  <p:stCondLst>
                                    <p:cond delay="0"/>
                                  </p:stCondLst>
                                  <p:childTnLst>
                                    <p:anim calcmode="lin" valueType="num">
                                      <p:cBhvr>
                                        <p:cTn id="6" dur="4750"/>
                                        <p:tgtEl>
                                          <p:spTgt spid="3"/>
                                        </p:tgtEl>
                                        <p:attrNameLst>
                                          <p:attrName>ppt_w</p:attrName>
                                        </p:attrNameLst>
                                      </p:cBhvr>
                                      <p:tavLst>
                                        <p:tav tm="0">
                                          <p:val>
                                            <p:strVal val="ppt_w"/>
                                          </p:val>
                                        </p:tav>
                                        <p:tav tm="100000">
                                          <p:val>
                                            <p:fltVal val="0"/>
                                          </p:val>
                                        </p:tav>
                                      </p:tavLst>
                                    </p:anim>
                                    <p:anim calcmode="lin" valueType="num">
                                      <p:cBhvr>
                                        <p:cTn id="7" dur="4750"/>
                                        <p:tgtEl>
                                          <p:spTgt spid="3"/>
                                        </p:tgtEl>
                                        <p:attrNameLst>
                                          <p:attrName>ppt_h</p:attrName>
                                        </p:attrNameLst>
                                      </p:cBhvr>
                                      <p:tavLst>
                                        <p:tav tm="0">
                                          <p:val>
                                            <p:strVal val="ppt_h"/>
                                          </p:val>
                                        </p:tav>
                                        <p:tav tm="100000">
                                          <p:val>
                                            <p:fltVal val="0"/>
                                          </p:val>
                                        </p:tav>
                                      </p:tavLst>
                                    </p:anim>
                                    <p:anim calcmode="lin" valueType="num">
                                      <p:cBhvr>
                                        <p:cTn id="8" dur="4750"/>
                                        <p:tgtEl>
                                          <p:spTgt spid="3"/>
                                        </p:tgtEl>
                                        <p:attrNameLst>
                                          <p:attrName>ppt_x</p:attrName>
                                        </p:attrNameLst>
                                      </p:cBhvr>
                                      <p:tavLst>
                                        <p:tav tm="0">
                                          <p:val>
                                            <p:strVal val="ppt_x"/>
                                          </p:val>
                                        </p:tav>
                                        <p:tav tm="100000">
                                          <p:val>
                                            <p:fltVal val="0.5"/>
                                          </p:val>
                                        </p:tav>
                                      </p:tavLst>
                                    </p:anim>
                                    <p:anim calcmode="lin" valueType="num">
                                      <p:cBhvr>
                                        <p:cTn id="9" dur="4750"/>
                                        <p:tgtEl>
                                          <p:spTgt spid="3"/>
                                        </p:tgtEl>
                                        <p:attrNameLst>
                                          <p:attrName>ppt_y</p:attrName>
                                        </p:attrNameLst>
                                      </p:cBhvr>
                                      <p:tavLst>
                                        <p:tav tm="0">
                                          <p:val>
                                            <p:strVal val="ppt_y"/>
                                          </p:val>
                                        </p:tav>
                                        <p:tav tm="100000">
                                          <p:val>
                                            <p:fltVal val="0.5"/>
                                          </p:val>
                                        </p:tav>
                                      </p:tavLst>
                                    </p:anim>
                                    <p:set>
                                      <p:cBhvr>
                                        <p:cTn id="10" dur="1" fill="hold">
                                          <p:stCondLst>
                                            <p:cond delay="4749"/>
                                          </p:stCondLst>
                                        </p:cTn>
                                        <p:tgtEl>
                                          <p:spTgt spid="3"/>
                                        </p:tgtEl>
                                        <p:attrNameLst>
                                          <p:attrName>style.visibility</p:attrName>
                                        </p:attrNameLst>
                                      </p:cBhvr>
                                      <p:to>
                                        <p:strVal val="hidden"/>
                                      </p:to>
                                    </p:set>
                                  </p:childTnLst>
                                </p:cTn>
                              </p:par>
                              <p:par>
                                <p:cTn id="11" presetID="23" presetClass="entr" presetSubtype="16"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2000" fill="hold"/>
                                        <p:tgtEl>
                                          <p:spTgt spid="8"/>
                                        </p:tgtEl>
                                        <p:attrNameLst>
                                          <p:attrName>ppt_w</p:attrName>
                                        </p:attrNameLst>
                                      </p:cBhvr>
                                      <p:tavLst>
                                        <p:tav tm="0">
                                          <p:val>
                                            <p:fltVal val="0"/>
                                          </p:val>
                                        </p:tav>
                                        <p:tav tm="100000">
                                          <p:val>
                                            <p:strVal val="#ppt_w"/>
                                          </p:val>
                                        </p:tav>
                                      </p:tavLst>
                                    </p:anim>
                                    <p:anim calcmode="lin" valueType="num">
                                      <p:cBhvr>
                                        <p:cTn id="14" dur="2000" fill="hold"/>
                                        <p:tgtEl>
                                          <p:spTgt spid="8"/>
                                        </p:tgtEl>
                                        <p:attrNameLst>
                                          <p:attrName>ppt_h</p:attrName>
                                        </p:attrNameLst>
                                      </p:cBhvr>
                                      <p:tavLst>
                                        <p:tav tm="0">
                                          <p:val>
                                            <p:fltVal val="0"/>
                                          </p:val>
                                        </p:tav>
                                        <p:tav tm="100000">
                                          <p:val>
                                            <p:strVal val="#ppt_h"/>
                                          </p:val>
                                        </p:tav>
                                      </p:tavLst>
                                    </p:anim>
                                  </p:childTnLst>
                                </p:cTn>
                              </p:par>
                              <p:par>
                                <p:cTn id="15" presetID="23" presetClass="exit" presetSubtype="16" fill="hold" grpId="1" nodeType="withEffect">
                                  <p:stCondLst>
                                    <p:cond delay="1500"/>
                                  </p:stCondLst>
                                  <p:childTnLst>
                                    <p:anim calcmode="lin" valueType="num">
                                      <p:cBhvr>
                                        <p:cTn id="16" dur="3000"/>
                                        <p:tgtEl>
                                          <p:spTgt spid="8"/>
                                        </p:tgtEl>
                                        <p:attrNameLst>
                                          <p:attrName>ppt_w</p:attrName>
                                        </p:attrNameLst>
                                      </p:cBhvr>
                                      <p:tavLst>
                                        <p:tav tm="0">
                                          <p:val>
                                            <p:strVal val="ppt_w"/>
                                          </p:val>
                                        </p:tav>
                                        <p:tav tm="100000">
                                          <p:val>
                                            <p:strVal val="4*ppt_w"/>
                                          </p:val>
                                        </p:tav>
                                      </p:tavLst>
                                    </p:anim>
                                    <p:anim calcmode="lin" valueType="num">
                                      <p:cBhvr>
                                        <p:cTn id="17" dur="3000"/>
                                        <p:tgtEl>
                                          <p:spTgt spid="8"/>
                                        </p:tgtEl>
                                        <p:attrNameLst>
                                          <p:attrName>ppt_h</p:attrName>
                                        </p:attrNameLst>
                                      </p:cBhvr>
                                      <p:tavLst>
                                        <p:tav tm="0">
                                          <p:val>
                                            <p:strVal val="ppt_h"/>
                                          </p:val>
                                        </p:tav>
                                        <p:tav tm="100000">
                                          <p:val>
                                            <p:strVal val="4*ppt_h"/>
                                          </p:val>
                                        </p:tav>
                                      </p:tavLst>
                                    </p:anim>
                                    <p:set>
                                      <p:cBhvr>
                                        <p:cTn id="18" dur="1" fill="hold">
                                          <p:stCondLst>
                                            <p:cond delay="2999"/>
                                          </p:stCondLst>
                                        </p:cTn>
                                        <p:tgtEl>
                                          <p:spTgt spid="8"/>
                                        </p:tgtEl>
                                        <p:attrNameLst>
                                          <p:attrName>style.visibility</p:attrName>
                                        </p:attrNameLst>
                                      </p:cBhvr>
                                      <p:to>
                                        <p:strVal val="hidden"/>
                                      </p:to>
                                    </p:set>
                                  </p:childTnLst>
                                </p:cTn>
                              </p:par>
                              <p:par>
                                <p:cTn id="19" presetID="2" presetClass="entr" presetSubtype="8"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3000" fill="hold"/>
                                        <p:tgtEl>
                                          <p:spTgt spid="6"/>
                                        </p:tgtEl>
                                        <p:attrNameLst>
                                          <p:attrName>ppt_x</p:attrName>
                                        </p:attrNameLst>
                                      </p:cBhvr>
                                      <p:tavLst>
                                        <p:tav tm="0">
                                          <p:val>
                                            <p:strVal val="0-#ppt_w/2"/>
                                          </p:val>
                                        </p:tav>
                                        <p:tav tm="100000">
                                          <p:val>
                                            <p:strVal val="#ppt_x"/>
                                          </p:val>
                                        </p:tav>
                                      </p:tavLst>
                                    </p:anim>
                                    <p:anim calcmode="lin" valueType="num">
                                      <p:cBhvr additive="base">
                                        <p:cTn id="22" dur="3000" fill="hold"/>
                                        <p:tgtEl>
                                          <p:spTgt spid="6"/>
                                        </p:tgtEl>
                                        <p:attrNameLst>
                                          <p:attrName>ppt_y</p:attrName>
                                        </p:attrNameLst>
                                      </p:cBhvr>
                                      <p:tavLst>
                                        <p:tav tm="0">
                                          <p:val>
                                            <p:strVal val="#ppt_y"/>
                                          </p:val>
                                        </p:tav>
                                        <p:tav tm="100000">
                                          <p:val>
                                            <p:strVal val="#ppt_y"/>
                                          </p:val>
                                        </p:tav>
                                      </p:tavLst>
                                    </p:anim>
                                  </p:childTnLst>
                                </p:cTn>
                              </p:par>
                              <p:par>
                                <p:cTn id="23" presetID="2" presetClass="exit" presetSubtype="2" fill="hold" nodeType="withEffect">
                                  <p:stCondLst>
                                    <p:cond delay="0"/>
                                  </p:stCondLst>
                                  <p:childTnLst>
                                    <p:anim calcmode="lin" valueType="num">
                                      <p:cBhvr additive="base">
                                        <p:cTn id="24" dur="4750"/>
                                        <p:tgtEl>
                                          <p:spTgt spid="6"/>
                                        </p:tgtEl>
                                        <p:attrNameLst>
                                          <p:attrName>ppt_x</p:attrName>
                                        </p:attrNameLst>
                                      </p:cBhvr>
                                      <p:tavLst>
                                        <p:tav tm="0">
                                          <p:val>
                                            <p:strVal val="ppt_x"/>
                                          </p:val>
                                        </p:tav>
                                        <p:tav tm="100000">
                                          <p:val>
                                            <p:strVal val="1+ppt_w/2"/>
                                          </p:val>
                                        </p:tav>
                                      </p:tavLst>
                                    </p:anim>
                                    <p:anim calcmode="lin" valueType="num">
                                      <p:cBhvr additive="base">
                                        <p:cTn id="25" dur="4750"/>
                                        <p:tgtEl>
                                          <p:spTgt spid="6"/>
                                        </p:tgtEl>
                                        <p:attrNameLst>
                                          <p:attrName>ppt_y</p:attrName>
                                        </p:attrNameLst>
                                      </p:cBhvr>
                                      <p:tavLst>
                                        <p:tav tm="0">
                                          <p:val>
                                            <p:strVal val="ppt_y"/>
                                          </p:val>
                                        </p:tav>
                                        <p:tav tm="100000">
                                          <p:val>
                                            <p:strVal val="ppt_y"/>
                                          </p:val>
                                        </p:tav>
                                      </p:tavLst>
                                    </p:anim>
                                    <p:set>
                                      <p:cBhvr>
                                        <p:cTn id="26" dur="1" fill="hold">
                                          <p:stCondLst>
                                            <p:cond delay="4749"/>
                                          </p:stCondLst>
                                        </p:cTn>
                                        <p:tgtEl>
                                          <p:spTgt spid="6"/>
                                        </p:tgtEl>
                                        <p:attrNameLst>
                                          <p:attrName>style.visibility</p:attrName>
                                        </p:attrNameLst>
                                      </p:cBhvr>
                                      <p:to>
                                        <p:strVal val="hidden"/>
                                      </p:to>
                                    </p:set>
                                  </p:childTnLst>
                                </p:cTn>
                              </p:par>
                              <p:par>
                                <p:cTn id="27" presetID="2" presetClass="entr" presetSubtype="2"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3000" fill="hold"/>
                                        <p:tgtEl>
                                          <p:spTgt spid="12"/>
                                        </p:tgtEl>
                                        <p:attrNameLst>
                                          <p:attrName>ppt_x</p:attrName>
                                        </p:attrNameLst>
                                      </p:cBhvr>
                                      <p:tavLst>
                                        <p:tav tm="0">
                                          <p:val>
                                            <p:strVal val="1+#ppt_w/2"/>
                                          </p:val>
                                        </p:tav>
                                        <p:tav tm="100000">
                                          <p:val>
                                            <p:strVal val="#ppt_x"/>
                                          </p:val>
                                        </p:tav>
                                      </p:tavLst>
                                    </p:anim>
                                    <p:anim calcmode="lin" valueType="num">
                                      <p:cBhvr additive="base">
                                        <p:cTn id="30" dur="3000" fill="hold"/>
                                        <p:tgtEl>
                                          <p:spTgt spid="12"/>
                                        </p:tgtEl>
                                        <p:attrNameLst>
                                          <p:attrName>ppt_y</p:attrName>
                                        </p:attrNameLst>
                                      </p:cBhvr>
                                      <p:tavLst>
                                        <p:tav tm="0">
                                          <p:val>
                                            <p:strVal val="#ppt_y"/>
                                          </p:val>
                                        </p:tav>
                                        <p:tav tm="100000">
                                          <p:val>
                                            <p:strVal val="#ppt_y"/>
                                          </p:val>
                                        </p:tav>
                                      </p:tavLst>
                                    </p:anim>
                                  </p:childTnLst>
                                </p:cTn>
                              </p:par>
                              <p:par>
                                <p:cTn id="31" presetID="2" presetClass="exit" presetSubtype="8" fill="hold" nodeType="withEffect">
                                  <p:stCondLst>
                                    <p:cond delay="0"/>
                                  </p:stCondLst>
                                  <p:childTnLst>
                                    <p:anim calcmode="lin" valueType="num">
                                      <p:cBhvr additive="base">
                                        <p:cTn id="32" dur="4750"/>
                                        <p:tgtEl>
                                          <p:spTgt spid="12"/>
                                        </p:tgtEl>
                                        <p:attrNameLst>
                                          <p:attrName>ppt_x</p:attrName>
                                        </p:attrNameLst>
                                      </p:cBhvr>
                                      <p:tavLst>
                                        <p:tav tm="0">
                                          <p:val>
                                            <p:strVal val="ppt_x"/>
                                          </p:val>
                                        </p:tav>
                                        <p:tav tm="100000">
                                          <p:val>
                                            <p:strVal val="0-ppt_w/2"/>
                                          </p:val>
                                        </p:tav>
                                      </p:tavLst>
                                    </p:anim>
                                    <p:anim calcmode="lin" valueType="num">
                                      <p:cBhvr additive="base">
                                        <p:cTn id="33" dur="4750"/>
                                        <p:tgtEl>
                                          <p:spTgt spid="12"/>
                                        </p:tgtEl>
                                        <p:attrNameLst>
                                          <p:attrName>ppt_y</p:attrName>
                                        </p:attrNameLst>
                                      </p:cBhvr>
                                      <p:tavLst>
                                        <p:tav tm="0">
                                          <p:val>
                                            <p:strVal val="ppt_y"/>
                                          </p:val>
                                        </p:tav>
                                        <p:tav tm="100000">
                                          <p:val>
                                            <p:strVal val="ppt_y"/>
                                          </p:val>
                                        </p:tav>
                                      </p:tavLst>
                                    </p:anim>
                                    <p:set>
                                      <p:cBhvr>
                                        <p:cTn id="34" dur="1" fill="hold">
                                          <p:stCondLst>
                                            <p:cond delay="4749"/>
                                          </p:stCondLst>
                                        </p:cTn>
                                        <p:tgtEl>
                                          <p:spTgt spid="12"/>
                                        </p:tgtEl>
                                        <p:attrNameLst>
                                          <p:attrName>style.visibility</p:attrName>
                                        </p:attrNameLst>
                                      </p:cBhvr>
                                      <p:to>
                                        <p:strVal val="hidden"/>
                                      </p:to>
                                    </p:set>
                                  </p:childTnLst>
                                </p:cTn>
                              </p:par>
                              <p:par>
                                <p:cTn id="35" presetID="23" presetClass="entr" presetSubtype="16" fill="hold" nodeType="with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p:cTn id="37" dur="4000" fill="hold"/>
                                        <p:tgtEl>
                                          <p:spTgt spid="10"/>
                                        </p:tgtEl>
                                        <p:attrNameLst>
                                          <p:attrName>ppt_w</p:attrName>
                                        </p:attrNameLst>
                                      </p:cBhvr>
                                      <p:tavLst>
                                        <p:tav tm="0">
                                          <p:val>
                                            <p:fltVal val="0"/>
                                          </p:val>
                                        </p:tav>
                                        <p:tav tm="100000">
                                          <p:val>
                                            <p:strVal val="#ppt_w"/>
                                          </p:val>
                                        </p:tav>
                                      </p:tavLst>
                                    </p:anim>
                                    <p:anim calcmode="lin" valueType="num">
                                      <p:cBhvr>
                                        <p:cTn id="38" dur="4000" fill="hold"/>
                                        <p:tgtEl>
                                          <p:spTgt spid="10"/>
                                        </p:tgtEl>
                                        <p:attrNameLst>
                                          <p:attrName>ppt_h</p:attrName>
                                        </p:attrNameLst>
                                      </p:cBhvr>
                                      <p:tavLst>
                                        <p:tav tm="0">
                                          <p:val>
                                            <p:fltVal val="0"/>
                                          </p:val>
                                        </p:tav>
                                        <p:tav tm="100000">
                                          <p:val>
                                            <p:strVal val="#ppt_h"/>
                                          </p:val>
                                        </p:tav>
                                      </p:tavLst>
                                    </p:anim>
                                  </p:childTnLst>
                                </p:cTn>
                              </p:par>
                              <p:par>
                                <p:cTn id="39" presetID="16" presetClass="entr" presetSubtype="37"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barn(outVertical)">
                                      <p:cBhvr>
                                        <p:cTn id="41" dur="4000"/>
                                        <p:tgtEl>
                                          <p:spTgt spid="10"/>
                                        </p:tgtEl>
                                      </p:cBhvr>
                                    </p:animEffect>
                                  </p:childTnLst>
                                </p:cTn>
                              </p:par>
                              <p:par>
                                <p:cTn id="42" presetID="9" presetClass="emph" presetSubtype="0" grpId="0" nodeType="withEffect">
                                  <p:stCondLst>
                                    <p:cond delay="0"/>
                                  </p:stCondLst>
                                  <p:childTnLst>
                                    <p:set>
                                      <p:cBhvr rctx="PPT">
                                        <p:cTn id="43" dur="indefinite"/>
                                        <p:tgtEl>
                                          <p:spTgt spid="15"/>
                                        </p:tgtEl>
                                        <p:attrNameLst>
                                          <p:attrName>style.opacity</p:attrName>
                                        </p:attrNameLst>
                                      </p:cBhvr>
                                      <p:to>
                                        <p:strVal val="0"/>
                                      </p:to>
                                    </p:set>
                                    <p:animEffect filter="image" prLst="opacity: 0">
                                      <p:cBhvr rctx="IE">
                                        <p:cTn id="44"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3" grpId="0" animBg="1"/>
      <p:bldP spid="1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24 Imagen" descr="Diapositiva5"/>
          <p:cNvPicPr>
            <a:picLocks noGrp="1" noChangeAspect="1"/>
          </p:cNvPicPr>
          <p:nvPr isPhoto="1"/>
        </p:nvPicPr>
        <p:blipFill rotWithShape="1">
          <a:blip r:embed="rId3">
            <a:lum/>
            <a:extLst>
              <a:ext uri="{28A0092B-C50C-407E-A947-70E740481C1C}">
                <a14:useLocalDpi xmlns:a14="http://schemas.microsoft.com/office/drawing/2010/main" val="0"/>
              </a:ext>
            </a:extLst>
          </a:blip>
          <a:srcRect t="-98497" b="-2"/>
          <a:stretch/>
        </p:blipFill>
        <p:spPr>
          <a:xfrm>
            <a:off x="24590" y="-5104886"/>
            <a:ext cx="9144000" cy="10248386"/>
          </a:xfrm>
          <a:prstGeom prst="rect">
            <a:avLst/>
          </a:prstGeom>
          <a:noFill/>
          <a:ln>
            <a:noFill/>
          </a:ln>
        </p:spPr>
      </p:pic>
      <p:sp>
        <p:nvSpPr>
          <p:cNvPr id="10" name="9 Rectángulo"/>
          <p:cNvSpPr/>
          <p:nvPr/>
        </p:nvSpPr>
        <p:spPr>
          <a:xfrm rot="16200000" flipV="1">
            <a:off x="7343086" y="-446363"/>
            <a:ext cx="1032996" cy="1390308"/>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V="1">
            <a:off x="6731526" y="1140"/>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V="1">
            <a:off x="6155462" y="433189"/>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V="1">
            <a:off x="5629112" y="885638"/>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V="1">
            <a:off x="5057639" y="1353639"/>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flipV="1">
            <a:off x="4664431" y="1698222"/>
            <a:ext cx="1032996" cy="1390308"/>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V="1">
            <a:off x="4052871" y="2145725"/>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6200000" flipV="1">
            <a:off x="3476807" y="2577774"/>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6200000" flipV="1">
            <a:off x="2950457" y="3030223"/>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6200000" flipV="1">
            <a:off x="2378984" y="3498224"/>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flipV="1">
            <a:off x="1820623" y="3945928"/>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flipV="1">
            <a:off x="646200" y="-460442"/>
            <a:ext cx="1032996" cy="1390308"/>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5400000" flipH="1" flipV="1">
            <a:off x="1257760" y="-12939"/>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flipV="1">
            <a:off x="1833824" y="419110"/>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flipV="1">
            <a:off x="2360174" y="871559"/>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flipV="1">
            <a:off x="2931647" y="1339560"/>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flipV="1">
            <a:off x="3324855" y="1684143"/>
            <a:ext cx="1032996" cy="1390308"/>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flipV="1">
            <a:off x="3936415" y="2131646"/>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flipV="1">
            <a:off x="4512479" y="2563695"/>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5400000" flipH="1" flipV="1">
            <a:off x="5038829" y="3016144"/>
            <a:ext cx="1032996" cy="1390309"/>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5400000" flipH="1" flipV="1">
            <a:off x="5610302" y="3484145"/>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5400000" flipH="1" flipV="1">
            <a:off x="6168663" y="3931849"/>
            <a:ext cx="1032996" cy="1390307"/>
          </a:xfrm>
          <a:prstGeom prst="rect">
            <a:avLst/>
          </a:prstGeom>
          <a:gradFill>
            <a:gsLst>
              <a:gs pos="29000">
                <a:srgbClr val="FF0000">
                  <a:alpha val="77000"/>
                </a:srgbClr>
              </a:gs>
              <a:gs pos="37000">
                <a:srgbClr val="40303E">
                  <a:alpha val="0"/>
                </a:srgbClr>
              </a:gs>
              <a:gs pos="23000">
                <a:srgbClr val="7030A0">
                  <a:lumMod val="40000"/>
                  <a:alpha val="0"/>
                </a:srgbClr>
              </a:gs>
              <a:gs pos="16000">
                <a:srgbClr val="00B0F0">
                  <a:alpha val="77000"/>
                </a:srgbClr>
              </a:gs>
              <a:gs pos="69000">
                <a:schemeClr val="accent1">
                  <a:tint val="44500"/>
                  <a:satMod val="160000"/>
                  <a:alpha val="0"/>
                </a:schemeClr>
              </a:gs>
              <a:gs pos="51000">
                <a:srgbClr val="C4DAC8">
                  <a:alpha val="0"/>
                </a:srgbClr>
              </a:gs>
              <a:gs pos="44000">
                <a:srgbClr val="CAF754">
                  <a:lumMod val="0"/>
                  <a:lumOff val="100000"/>
                </a:srgbClr>
              </a:gs>
              <a:gs pos="87000">
                <a:srgbClr val="00B0F0">
                  <a:alpha val="65000"/>
                </a:srgbClr>
              </a:gs>
            </a:gsLst>
            <a:path path="circle">
              <a:fillToRect t="100000" r="100000"/>
            </a:path>
          </a:gradFill>
          <a:ln w="19050">
            <a:gradFill>
              <a:gsLst>
                <a:gs pos="0">
                  <a:srgbClr val="A7FB53">
                    <a:lumMod val="0"/>
                    <a:lumOff val="100000"/>
                  </a:srgbClr>
                </a:gs>
                <a:gs pos="50000">
                  <a:schemeClr val="tx1">
                    <a:lumMod val="65000"/>
                  </a:schemeClr>
                </a:gs>
                <a:gs pos="100000">
                  <a:srgbClr val="156B13">
                    <a:lumMod val="0"/>
                    <a:lumOff val="100000"/>
                  </a:srgbClr>
                </a:gs>
              </a:gsLst>
              <a:lin ang="5400000" scaled="0"/>
            </a:grad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14354" y="-304627"/>
            <a:ext cx="9144000" cy="545207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709152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3000" fill="hold"/>
                                        <p:tgtEl>
                                          <p:spTgt spid="10"/>
                                        </p:tgtEl>
                                        <p:attrNameLst>
                                          <p:attrName>ppt_x</p:attrName>
                                        </p:attrNameLst>
                                      </p:cBhvr>
                                      <p:tavLst>
                                        <p:tav tm="0">
                                          <p:val>
                                            <p:strVal val="0-#ppt_w/2"/>
                                          </p:val>
                                        </p:tav>
                                        <p:tav tm="100000">
                                          <p:val>
                                            <p:strVal val="#ppt_x"/>
                                          </p:val>
                                        </p:tav>
                                      </p:tavLst>
                                    </p:anim>
                                    <p:anim calcmode="lin" valueType="num">
                                      <p:cBhvr additive="base">
                                        <p:cTn id="8" dur="3000" fill="hold"/>
                                        <p:tgtEl>
                                          <p:spTgt spid="10"/>
                                        </p:tgtEl>
                                        <p:attrNameLst>
                                          <p:attrName>ppt_y</p:attrName>
                                        </p:attrNameLst>
                                      </p:cBhvr>
                                      <p:tavLst>
                                        <p:tav tm="0">
                                          <p:val>
                                            <p:strVal val="1+#ppt_h/2"/>
                                          </p:val>
                                        </p:tav>
                                        <p:tav tm="100000">
                                          <p:val>
                                            <p:strVal val="#ppt_y"/>
                                          </p:val>
                                        </p:tav>
                                      </p:tavLst>
                                    </p:anim>
                                  </p:childTnLst>
                                </p:cTn>
                              </p:par>
                              <p:par>
                                <p:cTn id="9" presetID="16" presetClass="entr" presetSubtype="21" fill="hold" grpId="1" nodeType="with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inVertical)">
                                      <p:cBhvr>
                                        <p:cTn id="11" dur="3000"/>
                                        <p:tgtEl>
                                          <p:spTgt spid="10"/>
                                        </p:tgtEl>
                                      </p:cBhvr>
                                    </p:animEffect>
                                  </p:childTnLst>
                                </p:cTn>
                              </p:par>
                              <p:par>
                                <p:cTn id="12" presetID="8" presetClass="emph" presetSubtype="0" fill="hold" grpId="2" nodeType="withEffect">
                                  <p:stCondLst>
                                    <p:cond delay="0"/>
                                  </p:stCondLst>
                                  <p:childTnLst>
                                    <p:animRot by="-21600000">
                                      <p:cBhvr>
                                        <p:cTn id="13" dur="3000" fill="hold"/>
                                        <p:tgtEl>
                                          <p:spTgt spid="10"/>
                                        </p:tgtEl>
                                        <p:attrNameLst>
                                          <p:attrName>r</p:attrName>
                                        </p:attrNameLst>
                                      </p:cBhvr>
                                    </p:animRot>
                                  </p:childTnLst>
                                </p:cTn>
                              </p:par>
                              <p:par>
                                <p:cTn id="14" presetID="2" presetClass="entr" presetSubtype="12"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3000" fill="hold"/>
                                        <p:tgtEl>
                                          <p:spTgt spid="11"/>
                                        </p:tgtEl>
                                        <p:attrNameLst>
                                          <p:attrName>ppt_x</p:attrName>
                                        </p:attrNameLst>
                                      </p:cBhvr>
                                      <p:tavLst>
                                        <p:tav tm="0">
                                          <p:val>
                                            <p:strVal val="0-#ppt_w/2"/>
                                          </p:val>
                                        </p:tav>
                                        <p:tav tm="100000">
                                          <p:val>
                                            <p:strVal val="#ppt_x"/>
                                          </p:val>
                                        </p:tav>
                                      </p:tavLst>
                                    </p:anim>
                                    <p:anim calcmode="lin" valueType="num">
                                      <p:cBhvr additive="base">
                                        <p:cTn id="17" dur="3000" fill="hold"/>
                                        <p:tgtEl>
                                          <p:spTgt spid="11"/>
                                        </p:tgtEl>
                                        <p:attrNameLst>
                                          <p:attrName>ppt_y</p:attrName>
                                        </p:attrNameLst>
                                      </p:cBhvr>
                                      <p:tavLst>
                                        <p:tav tm="0">
                                          <p:val>
                                            <p:strVal val="1+#ppt_h/2"/>
                                          </p:val>
                                        </p:tav>
                                        <p:tav tm="100000">
                                          <p:val>
                                            <p:strVal val="#ppt_y"/>
                                          </p:val>
                                        </p:tav>
                                      </p:tavLst>
                                    </p:anim>
                                  </p:childTnLst>
                                </p:cTn>
                              </p:par>
                              <p:par>
                                <p:cTn id="18" presetID="16" presetClass="entr" presetSubtype="21" fill="hold" grpId="1"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barn(inVertical)">
                                      <p:cBhvr>
                                        <p:cTn id="20" dur="3000"/>
                                        <p:tgtEl>
                                          <p:spTgt spid="11"/>
                                        </p:tgtEl>
                                      </p:cBhvr>
                                    </p:animEffect>
                                  </p:childTnLst>
                                </p:cTn>
                              </p:par>
                              <p:par>
                                <p:cTn id="21" presetID="8" presetClass="emph" presetSubtype="0" fill="hold" grpId="2" nodeType="withEffect">
                                  <p:stCondLst>
                                    <p:cond delay="0"/>
                                  </p:stCondLst>
                                  <p:childTnLst>
                                    <p:animRot by="-21600000">
                                      <p:cBhvr>
                                        <p:cTn id="22" dur="3000" fill="hold"/>
                                        <p:tgtEl>
                                          <p:spTgt spid="11"/>
                                        </p:tgtEl>
                                        <p:attrNameLst>
                                          <p:attrName>r</p:attrName>
                                        </p:attrNameLst>
                                      </p:cBhvr>
                                    </p:animRot>
                                  </p:childTnLst>
                                </p:cTn>
                              </p:par>
                              <p:par>
                                <p:cTn id="23" presetID="2" presetClass="entr" presetSubtype="12"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3000" fill="hold"/>
                                        <p:tgtEl>
                                          <p:spTgt spid="12"/>
                                        </p:tgtEl>
                                        <p:attrNameLst>
                                          <p:attrName>ppt_x</p:attrName>
                                        </p:attrNameLst>
                                      </p:cBhvr>
                                      <p:tavLst>
                                        <p:tav tm="0">
                                          <p:val>
                                            <p:strVal val="0-#ppt_w/2"/>
                                          </p:val>
                                        </p:tav>
                                        <p:tav tm="100000">
                                          <p:val>
                                            <p:strVal val="#ppt_x"/>
                                          </p:val>
                                        </p:tav>
                                      </p:tavLst>
                                    </p:anim>
                                    <p:anim calcmode="lin" valueType="num">
                                      <p:cBhvr additive="base">
                                        <p:cTn id="26" dur="3000" fill="hold"/>
                                        <p:tgtEl>
                                          <p:spTgt spid="12"/>
                                        </p:tgtEl>
                                        <p:attrNameLst>
                                          <p:attrName>ppt_y</p:attrName>
                                        </p:attrNameLst>
                                      </p:cBhvr>
                                      <p:tavLst>
                                        <p:tav tm="0">
                                          <p:val>
                                            <p:strVal val="1+#ppt_h/2"/>
                                          </p:val>
                                        </p:tav>
                                        <p:tav tm="100000">
                                          <p:val>
                                            <p:strVal val="#ppt_y"/>
                                          </p:val>
                                        </p:tav>
                                      </p:tavLst>
                                    </p:anim>
                                  </p:childTnLst>
                                </p:cTn>
                              </p:par>
                              <p:par>
                                <p:cTn id="27" presetID="16" presetClass="entr" presetSubtype="21" fill="hold" grpId="1"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barn(inVertical)">
                                      <p:cBhvr>
                                        <p:cTn id="29" dur="3000"/>
                                        <p:tgtEl>
                                          <p:spTgt spid="12"/>
                                        </p:tgtEl>
                                      </p:cBhvr>
                                    </p:animEffect>
                                  </p:childTnLst>
                                </p:cTn>
                              </p:par>
                              <p:par>
                                <p:cTn id="30" presetID="8" presetClass="emph" presetSubtype="0" fill="hold" grpId="2" nodeType="withEffect">
                                  <p:stCondLst>
                                    <p:cond delay="0"/>
                                  </p:stCondLst>
                                  <p:childTnLst>
                                    <p:animRot by="-21600000">
                                      <p:cBhvr>
                                        <p:cTn id="31" dur="3000" fill="hold"/>
                                        <p:tgtEl>
                                          <p:spTgt spid="12"/>
                                        </p:tgtEl>
                                        <p:attrNameLst>
                                          <p:attrName>r</p:attrName>
                                        </p:attrNameLst>
                                      </p:cBhvr>
                                    </p:animRot>
                                  </p:childTnLst>
                                </p:cTn>
                              </p:par>
                              <p:par>
                                <p:cTn id="32" presetID="2" presetClass="entr" presetSubtype="12"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3000" fill="hold"/>
                                        <p:tgtEl>
                                          <p:spTgt spid="13"/>
                                        </p:tgtEl>
                                        <p:attrNameLst>
                                          <p:attrName>ppt_x</p:attrName>
                                        </p:attrNameLst>
                                      </p:cBhvr>
                                      <p:tavLst>
                                        <p:tav tm="0">
                                          <p:val>
                                            <p:strVal val="0-#ppt_w/2"/>
                                          </p:val>
                                        </p:tav>
                                        <p:tav tm="100000">
                                          <p:val>
                                            <p:strVal val="#ppt_x"/>
                                          </p:val>
                                        </p:tav>
                                      </p:tavLst>
                                    </p:anim>
                                    <p:anim calcmode="lin" valueType="num">
                                      <p:cBhvr additive="base">
                                        <p:cTn id="35" dur="3000" fill="hold"/>
                                        <p:tgtEl>
                                          <p:spTgt spid="13"/>
                                        </p:tgtEl>
                                        <p:attrNameLst>
                                          <p:attrName>ppt_y</p:attrName>
                                        </p:attrNameLst>
                                      </p:cBhvr>
                                      <p:tavLst>
                                        <p:tav tm="0">
                                          <p:val>
                                            <p:strVal val="1+#ppt_h/2"/>
                                          </p:val>
                                        </p:tav>
                                        <p:tav tm="100000">
                                          <p:val>
                                            <p:strVal val="#ppt_y"/>
                                          </p:val>
                                        </p:tav>
                                      </p:tavLst>
                                    </p:anim>
                                  </p:childTnLst>
                                </p:cTn>
                              </p:par>
                              <p:par>
                                <p:cTn id="36" presetID="16" presetClass="entr" presetSubtype="21" fill="hold" grpId="1"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barn(inVertical)">
                                      <p:cBhvr>
                                        <p:cTn id="38" dur="3000"/>
                                        <p:tgtEl>
                                          <p:spTgt spid="13"/>
                                        </p:tgtEl>
                                      </p:cBhvr>
                                    </p:animEffect>
                                  </p:childTnLst>
                                </p:cTn>
                              </p:par>
                              <p:par>
                                <p:cTn id="39" presetID="8" presetClass="emph" presetSubtype="0" fill="hold" grpId="2" nodeType="withEffect">
                                  <p:stCondLst>
                                    <p:cond delay="0"/>
                                  </p:stCondLst>
                                  <p:childTnLst>
                                    <p:animRot by="-21600000">
                                      <p:cBhvr>
                                        <p:cTn id="40" dur="3000" fill="hold"/>
                                        <p:tgtEl>
                                          <p:spTgt spid="13"/>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3000" fill="hold"/>
                                        <p:tgtEl>
                                          <p:spTgt spid="14"/>
                                        </p:tgtEl>
                                        <p:attrNameLst>
                                          <p:attrName>ppt_x</p:attrName>
                                        </p:attrNameLst>
                                      </p:cBhvr>
                                      <p:tavLst>
                                        <p:tav tm="0">
                                          <p:val>
                                            <p:strVal val="0-#ppt_w/2"/>
                                          </p:val>
                                        </p:tav>
                                        <p:tav tm="100000">
                                          <p:val>
                                            <p:strVal val="#ppt_x"/>
                                          </p:val>
                                        </p:tav>
                                      </p:tavLst>
                                    </p:anim>
                                    <p:anim calcmode="lin" valueType="num">
                                      <p:cBhvr additive="base">
                                        <p:cTn id="44" dur="3000" fill="hold"/>
                                        <p:tgtEl>
                                          <p:spTgt spid="14"/>
                                        </p:tgtEl>
                                        <p:attrNameLst>
                                          <p:attrName>ppt_y</p:attrName>
                                        </p:attrNameLst>
                                      </p:cBhvr>
                                      <p:tavLst>
                                        <p:tav tm="0">
                                          <p:val>
                                            <p:strVal val="1+#ppt_h/2"/>
                                          </p:val>
                                        </p:tav>
                                        <p:tav tm="100000">
                                          <p:val>
                                            <p:strVal val="#ppt_y"/>
                                          </p:val>
                                        </p:tav>
                                      </p:tavLst>
                                    </p:anim>
                                  </p:childTnLst>
                                </p:cTn>
                              </p:par>
                              <p:par>
                                <p:cTn id="45" presetID="16" presetClass="entr" presetSubtype="21" fill="hold" grpId="1"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barn(inVertical)">
                                      <p:cBhvr>
                                        <p:cTn id="47" dur="3000"/>
                                        <p:tgtEl>
                                          <p:spTgt spid="14"/>
                                        </p:tgtEl>
                                      </p:cBhvr>
                                    </p:animEffect>
                                  </p:childTnLst>
                                </p:cTn>
                              </p:par>
                              <p:par>
                                <p:cTn id="48" presetID="8" presetClass="emph" presetSubtype="0" fill="hold" grpId="2" nodeType="withEffect">
                                  <p:stCondLst>
                                    <p:cond delay="0"/>
                                  </p:stCondLst>
                                  <p:childTnLst>
                                    <p:animRot by="-21600000">
                                      <p:cBhvr>
                                        <p:cTn id="49" dur="3000" fill="hold"/>
                                        <p:tgtEl>
                                          <p:spTgt spid="14"/>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3000" fill="hold"/>
                                        <p:tgtEl>
                                          <p:spTgt spid="23"/>
                                        </p:tgtEl>
                                        <p:attrNameLst>
                                          <p:attrName>ppt_x</p:attrName>
                                        </p:attrNameLst>
                                      </p:cBhvr>
                                      <p:tavLst>
                                        <p:tav tm="0">
                                          <p:val>
                                            <p:strVal val="0-#ppt_w/2"/>
                                          </p:val>
                                        </p:tav>
                                        <p:tav tm="100000">
                                          <p:val>
                                            <p:strVal val="#ppt_x"/>
                                          </p:val>
                                        </p:tav>
                                      </p:tavLst>
                                    </p:anim>
                                    <p:anim calcmode="lin" valueType="num">
                                      <p:cBhvr additive="base">
                                        <p:cTn id="53" dur="3000" fill="hold"/>
                                        <p:tgtEl>
                                          <p:spTgt spid="23"/>
                                        </p:tgtEl>
                                        <p:attrNameLst>
                                          <p:attrName>ppt_y</p:attrName>
                                        </p:attrNameLst>
                                      </p:cBhvr>
                                      <p:tavLst>
                                        <p:tav tm="0">
                                          <p:val>
                                            <p:strVal val="1+#ppt_h/2"/>
                                          </p:val>
                                        </p:tav>
                                        <p:tav tm="100000">
                                          <p:val>
                                            <p:strVal val="#ppt_y"/>
                                          </p:val>
                                        </p:tav>
                                      </p:tavLst>
                                    </p:anim>
                                  </p:childTnLst>
                                </p:cTn>
                              </p:par>
                              <p:par>
                                <p:cTn id="54" presetID="16" presetClass="entr" presetSubtype="21" fill="hold" grpId="1"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barn(inVertical)">
                                      <p:cBhvr>
                                        <p:cTn id="56" dur="3000"/>
                                        <p:tgtEl>
                                          <p:spTgt spid="23"/>
                                        </p:tgtEl>
                                      </p:cBhvr>
                                    </p:animEffect>
                                  </p:childTnLst>
                                </p:cTn>
                              </p:par>
                              <p:par>
                                <p:cTn id="57" presetID="8" presetClass="emph" presetSubtype="0" fill="hold" grpId="2" nodeType="withEffect">
                                  <p:stCondLst>
                                    <p:cond delay="0"/>
                                  </p:stCondLst>
                                  <p:childTnLst>
                                    <p:animRot by="-21600000">
                                      <p:cBhvr>
                                        <p:cTn id="58" dur="3000" fill="hold"/>
                                        <p:tgtEl>
                                          <p:spTgt spid="23"/>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3000" fill="hold"/>
                                        <p:tgtEl>
                                          <p:spTgt spid="29"/>
                                        </p:tgtEl>
                                        <p:attrNameLst>
                                          <p:attrName>ppt_x</p:attrName>
                                        </p:attrNameLst>
                                      </p:cBhvr>
                                      <p:tavLst>
                                        <p:tav tm="0">
                                          <p:val>
                                            <p:strVal val="0-#ppt_w/2"/>
                                          </p:val>
                                        </p:tav>
                                        <p:tav tm="100000">
                                          <p:val>
                                            <p:strVal val="#ppt_x"/>
                                          </p:val>
                                        </p:tav>
                                      </p:tavLst>
                                    </p:anim>
                                    <p:anim calcmode="lin" valueType="num">
                                      <p:cBhvr additive="base">
                                        <p:cTn id="62" dur="3000" fill="hold"/>
                                        <p:tgtEl>
                                          <p:spTgt spid="29"/>
                                        </p:tgtEl>
                                        <p:attrNameLst>
                                          <p:attrName>ppt_y</p:attrName>
                                        </p:attrNameLst>
                                      </p:cBhvr>
                                      <p:tavLst>
                                        <p:tav tm="0">
                                          <p:val>
                                            <p:strVal val="1+#ppt_h/2"/>
                                          </p:val>
                                        </p:tav>
                                        <p:tav tm="100000">
                                          <p:val>
                                            <p:strVal val="#ppt_y"/>
                                          </p:val>
                                        </p:tav>
                                      </p:tavLst>
                                    </p:anim>
                                  </p:childTnLst>
                                </p:cTn>
                              </p:par>
                              <p:par>
                                <p:cTn id="63" presetID="16" presetClass="entr" presetSubtype="21" fill="hold" grpId="1" nodeType="with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barn(inVertical)">
                                      <p:cBhvr>
                                        <p:cTn id="65" dur="3000"/>
                                        <p:tgtEl>
                                          <p:spTgt spid="29"/>
                                        </p:tgtEl>
                                      </p:cBhvr>
                                    </p:animEffect>
                                  </p:childTnLst>
                                </p:cTn>
                              </p:par>
                              <p:par>
                                <p:cTn id="66" presetID="8" presetClass="emph" presetSubtype="0" fill="hold" grpId="2" nodeType="withEffect">
                                  <p:stCondLst>
                                    <p:cond delay="0"/>
                                  </p:stCondLst>
                                  <p:childTnLst>
                                    <p:animRot by="-21600000">
                                      <p:cBhvr>
                                        <p:cTn id="67" dur="3000" fill="hold"/>
                                        <p:tgtEl>
                                          <p:spTgt spid="29"/>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31"/>
                                        </p:tgtEl>
                                        <p:attrNameLst>
                                          <p:attrName>style.visibility</p:attrName>
                                        </p:attrNameLst>
                                      </p:cBhvr>
                                      <p:to>
                                        <p:strVal val="visible"/>
                                      </p:to>
                                    </p:set>
                                    <p:anim calcmode="lin" valueType="num">
                                      <p:cBhvr additive="base">
                                        <p:cTn id="70" dur="3000" fill="hold"/>
                                        <p:tgtEl>
                                          <p:spTgt spid="31"/>
                                        </p:tgtEl>
                                        <p:attrNameLst>
                                          <p:attrName>ppt_x</p:attrName>
                                        </p:attrNameLst>
                                      </p:cBhvr>
                                      <p:tavLst>
                                        <p:tav tm="0">
                                          <p:val>
                                            <p:strVal val="0-#ppt_w/2"/>
                                          </p:val>
                                        </p:tav>
                                        <p:tav tm="100000">
                                          <p:val>
                                            <p:strVal val="#ppt_x"/>
                                          </p:val>
                                        </p:tav>
                                      </p:tavLst>
                                    </p:anim>
                                    <p:anim calcmode="lin" valueType="num">
                                      <p:cBhvr additive="base">
                                        <p:cTn id="71" dur="3000" fill="hold"/>
                                        <p:tgtEl>
                                          <p:spTgt spid="31"/>
                                        </p:tgtEl>
                                        <p:attrNameLst>
                                          <p:attrName>ppt_y</p:attrName>
                                        </p:attrNameLst>
                                      </p:cBhvr>
                                      <p:tavLst>
                                        <p:tav tm="0">
                                          <p:val>
                                            <p:strVal val="1+#ppt_h/2"/>
                                          </p:val>
                                        </p:tav>
                                        <p:tav tm="100000">
                                          <p:val>
                                            <p:strVal val="#ppt_y"/>
                                          </p:val>
                                        </p:tav>
                                      </p:tavLst>
                                    </p:anim>
                                  </p:childTnLst>
                                </p:cTn>
                              </p:par>
                              <p:par>
                                <p:cTn id="72" presetID="16" presetClass="entr" presetSubtype="21" fill="hold" grpId="1" nodeType="with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barn(inVertical)">
                                      <p:cBhvr>
                                        <p:cTn id="74" dur="3000"/>
                                        <p:tgtEl>
                                          <p:spTgt spid="31"/>
                                        </p:tgtEl>
                                      </p:cBhvr>
                                    </p:animEffect>
                                  </p:childTnLst>
                                </p:cTn>
                              </p:par>
                              <p:par>
                                <p:cTn id="75" presetID="8" presetClass="emph" presetSubtype="0" fill="hold" grpId="2" nodeType="withEffect">
                                  <p:stCondLst>
                                    <p:cond delay="0"/>
                                  </p:stCondLst>
                                  <p:childTnLst>
                                    <p:animRot by="-21600000">
                                      <p:cBhvr>
                                        <p:cTn id="76" dur="3000" fill="hold"/>
                                        <p:tgtEl>
                                          <p:spTgt spid="31"/>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32"/>
                                        </p:tgtEl>
                                        <p:attrNameLst>
                                          <p:attrName>style.visibility</p:attrName>
                                        </p:attrNameLst>
                                      </p:cBhvr>
                                      <p:to>
                                        <p:strVal val="visible"/>
                                      </p:to>
                                    </p:set>
                                    <p:anim calcmode="lin" valueType="num">
                                      <p:cBhvr additive="base">
                                        <p:cTn id="79" dur="3000" fill="hold"/>
                                        <p:tgtEl>
                                          <p:spTgt spid="32"/>
                                        </p:tgtEl>
                                        <p:attrNameLst>
                                          <p:attrName>ppt_x</p:attrName>
                                        </p:attrNameLst>
                                      </p:cBhvr>
                                      <p:tavLst>
                                        <p:tav tm="0">
                                          <p:val>
                                            <p:strVal val="0-#ppt_w/2"/>
                                          </p:val>
                                        </p:tav>
                                        <p:tav tm="100000">
                                          <p:val>
                                            <p:strVal val="#ppt_x"/>
                                          </p:val>
                                        </p:tav>
                                      </p:tavLst>
                                    </p:anim>
                                    <p:anim calcmode="lin" valueType="num">
                                      <p:cBhvr additive="base">
                                        <p:cTn id="80" dur="3000" fill="hold"/>
                                        <p:tgtEl>
                                          <p:spTgt spid="32"/>
                                        </p:tgtEl>
                                        <p:attrNameLst>
                                          <p:attrName>ppt_y</p:attrName>
                                        </p:attrNameLst>
                                      </p:cBhvr>
                                      <p:tavLst>
                                        <p:tav tm="0">
                                          <p:val>
                                            <p:strVal val="1+#ppt_h/2"/>
                                          </p:val>
                                        </p:tav>
                                        <p:tav tm="100000">
                                          <p:val>
                                            <p:strVal val="#ppt_y"/>
                                          </p:val>
                                        </p:tav>
                                      </p:tavLst>
                                    </p:anim>
                                  </p:childTnLst>
                                </p:cTn>
                              </p:par>
                              <p:par>
                                <p:cTn id="81" presetID="16" presetClass="entr" presetSubtype="21" fill="hold" grpId="1" nodeType="with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barn(inVertical)">
                                      <p:cBhvr>
                                        <p:cTn id="83" dur="3000"/>
                                        <p:tgtEl>
                                          <p:spTgt spid="32"/>
                                        </p:tgtEl>
                                      </p:cBhvr>
                                    </p:animEffect>
                                  </p:childTnLst>
                                </p:cTn>
                              </p:par>
                              <p:par>
                                <p:cTn id="84" presetID="8" presetClass="emph" presetSubtype="0" fill="hold" grpId="2" nodeType="withEffect">
                                  <p:stCondLst>
                                    <p:cond delay="0"/>
                                  </p:stCondLst>
                                  <p:childTnLst>
                                    <p:animRot by="-21600000">
                                      <p:cBhvr>
                                        <p:cTn id="85" dur="3000" fill="hold"/>
                                        <p:tgtEl>
                                          <p:spTgt spid="32"/>
                                        </p:tgtEl>
                                        <p:attrNameLst>
                                          <p:attrName>r</p:attrName>
                                        </p:attrNameLst>
                                      </p:cBhvr>
                                    </p:animRot>
                                  </p:childTnLst>
                                </p:cTn>
                              </p:par>
                              <p:par>
                                <p:cTn id="86" presetID="2" presetClass="entr" presetSubtype="12" fill="hold" grpId="0" nodeType="withEffect">
                                  <p:stCondLst>
                                    <p:cond delay="0"/>
                                  </p:stCondLst>
                                  <p:childTnLst>
                                    <p:set>
                                      <p:cBhvr>
                                        <p:cTn id="87" dur="1" fill="hold">
                                          <p:stCondLst>
                                            <p:cond delay="0"/>
                                          </p:stCondLst>
                                        </p:cTn>
                                        <p:tgtEl>
                                          <p:spTgt spid="33"/>
                                        </p:tgtEl>
                                        <p:attrNameLst>
                                          <p:attrName>style.visibility</p:attrName>
                                        </p:attrNameLst>
                                      </p:cBhvr>
                                      <p:to>
                                        <p:strVal val="visible"/>
                                      </p:to>
                                    </p:set>
                                    <p:anim calcmode="lin" valueType="num">
                                      <p:cBhvr additive="base">
                                        <p:cTn id="88" dur="3000" fill="hold"/>
                                        <p:tgtEl>
                                          <p:spTgt spid="33"/>
                                        </p:tgtEl>
                                        <p:attrNameLst>
                                          <p:attrName>ppt_x</p:attrName>
                                        </p:attrNameLst>
                                      </p:cBhvr>
                                      <p:tavLst>
                                        <p:tav tm="0">
                                          <p:val>
                                            <p:strVal val="0-#ppt_w/2"/>
                                          </p:val>
                                        </p:tav>
                                        <p:tav tm="100000">
                                          <p:val>
                                            <p:strVal val="#ppt_x"/>
                                          </p:val>
                                        </p:tav>
                                      </p:tavLst>
                                    </p:anim>
                                    <p:anim calcmode="lin" valueType="num">
                                      <p:cBhvr additive="base">
                                        <p:cTn id="89" dur="3000" fill="hold"/>
                                        <p:tgtEl>
                                          <p:spTgt spid="33"/>
                                        </p:tgtEl>
                                        <p:attrNameLst>
                                          <p:attrName>ppt_y</p:attrName>
                                        </p:attrNameLst>
                                      </p:cBhvr>
                                      <p:tavLst>
                                        <p:tav tm="0">
                                          <p:val>
                                            <p:strVal val="1+#ppt_h/2"/>
                                          </p:val>
                                        </p:tav>
                                        <p:tav tm="100000">
                                          <p:val>
                                            <p:strVal val="#ppt_y"/>
                                          </p:val>
                                        </p:tav>
                                      </p:tavLst>
                                    </p:anim>
                                  </p:childTnLst>
                                </p:cTn>
                              </p:par>
                              <p:par>
                                <p:cTn id="90" presetID="16" presetClass="entr" presetSubtype="21" fill="hold" grpId="1" nodeType="withEffect">
                                  <p:stCondLst>
                                    <p:cond delay="0"/>
                                  </p:stCondLst>
                                  <p:childTnLst>
                                    <p:set>
                                      <p:cBhvr>
                                        <p:cTn id="91" dur="1" fill="hold">
                                          <p:stCondLst>
                                            <p:cond delay="0"/>
                                          </p:stCondLst>
                                        </p:cTn>
                                        <p:tgtEl>
                                          <p:spTgt spid="33"/>
                                        </p:tgtEl>
                                        <p:attrNameLst>
                                          <p:attrName>style.visibility</p:attrName>
                                        </p:attrNameLst>
                                      </p:cBhvr>
                                      <p:to>
                                        <p:strVal val="visible"/>
                                      </p:to>
                                    </p:set>
                                    <p:animEffect transition="in" filter="barn(inVertical)">
                                      <p:cBhvr>
                                        <p:cTn id="92" dur="3000"/>
                                        <p:tgtEl>
                                          <p:spTgt spid="33"/>
                                        </p:tgtEl>
                                      </p:cBhvr>
                                    </p:animEffect>
                                  </p:childTnLst>
                                </p:cTn>
                              </p:par>
                              <p:par>
                                <p:cTn id="93" presetID="8" presetClass="emph" presetSubtype="0" fill="hold" grpId="2" nodeType="withEffect">
                                  <p:stCondLst>
                                    <p:cond delay="0"/>
                                  </p:stCondLst>
                                  <p:childTnLst>
                                    <p:animRot by="-21600000">
                                      <p:cBhvr>
                                        <p:cTn id="94" dur="3000" fill="hold"/>
                                        <p:tgtEl>
                                          <p:spTgt spid="33"/>
                                        </p:tgtEl>
                                        <p:attrNameLst>
                                          <p:attrName>r</p:attrName>
                                        </p:attrNameLst>
                                      </p:cBhvr>
                                    </p:animRot>
                                  </p:childTnLst>
                                </p:cTn>
                              </p:par>
                              <p:par>
                                <p:cTn id="95" presetID="2" presetClass="entr" presetSubtype="12" fill="hold" grpId="0" nodeType="with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3000" fill="hold"/>
                                        <p:tgtEl>
                                          <p:spTgt spid="39"/>
                                        </p:tgtEl>
                                        <p:attrNameLst>
                                          <p:attrName>ppt_x</p:attrName>
                                        </p:attrNameLst>
                                      </p:cBhvr>
                                      <p:tavLst>
                                        <p:tav tm="0">
                                          <p:val>
                                            <p:strVal val="0-#ppt_w/2"/>
                                          </p:val>
                                        </p:tav>
                                        <p:tav tm="100000">
                                          <p:val>
                                            <p:strVal val="#ppt_x"/>
                                          </p:val>
                                        </p:tav>
                                      </p:tavLst>
                                    </p:anim>
                                    <p:anim calcmode="lin" valueType="num">
                                      <p:cBhvr additive="base">
                                        <p:cTn id="98" dur="3000" fill="hold"/>
                                        <p:tgtEl>
                                          <p:spTgt spid="39"/>
                                        </p:tgtEl>
                                        <p:attrNameLst>
                                          <p:attrName>ppt_y</p:attrName>
                                        </p:attrNameLst>
                                      </p:cBhvr>
                                      <p:tavLst>
                                        <p:tav tm="0">
                                          <p:val>
                                            <p:strVal val="1+#ppt_h/2"/>
                                          </p:val>
                                        </p:tav>
                                        <p:tav tm="100000">
                                          <p:val>
                                            <p:strVal val="#ppt_y"/>
                                          </p:val>
                                        </p:tav>
                                      </p:tavLst>
                                    </p:anim>
                                  </p:childTnLst>
                                </p:cTn>
                              </p:par>
                              <p:par>
                                <p:cTn id="99" presetID="16" presetClass="entr" presetSubtype="21" fill="hold" grpId="1" nodeType="withEffect">
                                  <p:stCondLst>
                                    <p:cond delay="0"/>
                                  </p:stCondLst>
                                  <p:childTnLst>
                                    <p:set>
                                      <p:cBhvr>
                                        <p:cTn id="100" dur="1" fill="hold">
                                          <p:stCondLst>
                                            <p:cond delay="0"/>
                                          </p:stCondLst>
                                        </p:cTn>
                                        <p:tgtEl>
                                          <p:spTgt spid="39"/>
                                        </p:tgtEl>
                                        <p:attrNameLst>
                                          <p:attrName>style.visibility</p:attrName>
                                        </p:attrNameLst>
                                      </p:cBhvr>
                                      <p:to>
                                        <p:strVal val="visible"/>
                                      </p:to>
                                    </p:set>
                                    <p:animEffect transition="in" filter="barn(inVertical)">
                                      <p:cBhvr>
                                        <p:cTn id="101" dur="3000"/>
                                        <p:tgtEl>
                                          <p:spTgt spid="39"/>
                                        </p:tgtEl>
                                      </p:cBhvr>
                                    </p:animEffect>
                                  </p:childTnLst>
                                </p:cTn>
                              </p:par>
                              <p:par>
                                <p:cTn id="102" presetID="8" presetClass="emph" presetSubtype="0" fill="hold" grpId="2" nodeType="withEffect">
                                  <p:stCondLst>
                                    <p:cond delay="0"/>
                                  </p:stCondLst>
                                  <p:childTnLst>
                                    <p:animRot by="-21600000">
                                      <p:cBhvr>
                                        <p:cTn id="103" dur="3000" fill="hold"/>
                                        <p:tgtEl>
                                          <p:spTgt spid="39"/>
                                        </p:tgtEl>
                                        <p:attrNameLst>
                                          <p:attrName>r</p:attrName>
                                        </p:attrNameLst>
                                      </p:cBhvr>
                                    </p:animRot>
                                  </p:childTnLst>
                                </p:cTn>
                              </p:par>
                              <p:par>
                                <p:cTn id="104" presetID="2" presetClass="entr" presetSubtype="6" fill="hold" grpId="0" nodeType="withEffect">
                                  <p:stCondLst>
                                    <p:cond delay="0"/>
                                  </p:stCondLst>
                                  <p:childTnLst>
                                    <p:set>
                                      <p:cBhvr>
                                        <p:cTn id="105" dur="1" fill="hold">
                                          <p:stCondLst>
                                            <p:cond delay="0"/>
                                          </p:stCondLst>
                                        </p:cTn>
                                        <p:tgtEl>
                                          <p:spTgt spid="50"/>
                                        </p:tgtEl>
                                        <p:attrNameLst>
                                          <p:attrName>style.visibility</p:attrName>
                                        </p:attrNameLst>
                                      </p:cBhvr>
                                      <p:to>
                                        <p:strVal val="visible"/>
                                      </p:to>
                                    </p:set>
                                    <p:anim calcmode="lin" valueType="num">
                                      <p:cBhvr additive="base">
                                        <p:cTn id="106" dur="3000" fill="hold"/>
                                        <p:tgtEl>
                                          <p:spTgt spid="50"/>
                                        </p:tgtEl>
                                        <p:attrNameLst>
                                          <p:attrName>ppt_x</p:attrName>
                                        </p:attrNameLst>
                                      </p:cBhvr>
                                      <p:tavLst>
                                        <p:tav tm="0">
                                          <p:val>
                                            <p:strVal val="1+#ppt_w/2"/>
                                          </p:val>
                                        </p:tav>
                                        <p:tav tm="100000">
                                          <p:val>
                                            <p:strVal val="#ppt_x"/>
                                          </p:val>
                                        </p:tav>
                                      </p:tavLst>
                                    </p:anim>
                                    <p:anim calcmode="lin" valueType="num">
                                      <p:cBhvr additive="base">
                                        <p:cTn id="107" dur="3000" fill="hold"/>
                                        <p:tgtEl>
                                          <p:spTgt spid="50"/>
                                        </p:tgtEl>
                                        <p:attrNameLst>
                                          <p:attrName>ppt_y</p:attrName>
                                        </p:attrNameLst>
                                      </p:cBhvr>
                                      <p:tavLst>
                                        <p:tav tm="0">
                                          <p:val>
                                            <p:strVal val="1+#ppt_h/2"/>
                                          </p:val>
                                        </p:tav>
                                        <p:tav tm="100000">
                                          <p:val>
                                            <p:strVal val="#ppt_y"/>
                                          </p:val>
                                        </p:tav>
                                      </p:tavLst>
                                    </p:anim>
                                  </p:childTnLst>
                                </p:cTn>
                              </p:par>
                              <p:par>
                                <p:cTn id="108" presetID="16" presetClass="entr" presetSubtype="21" fill="hold" grpId="1" nodeType="withEffect">
                                  <p:stCondLst>
                                    <p:cond delay="0"/>
                                  </p:stCondLst>
                                  <p:childTnLst>
                                    <p:set>
                                      <p:cBhvr>
                                        <p:cTn id="109" dur="1" fill="hold">
                                          <p:stCondLst>
                                            <p:cond delay="0"/>
                                          </p:stCondLst>
                                        </p:cTn>
                                        <p:tgtEl>
                                          <p:spTgt spid="50"/>
                                        </p:tgtEl>
                                        <p:attrNameLst>
                                          <p:attrName>style.visibility</p:attrName>
                                        </p:attrNameLst>
                                      </p:cBhvr>
                                      <p:to>
                                        <p:strVal val="visible"/>
                                      </p:to>
                                    </p:set>
                                    <p:animEffect transition="in" filter="barn(inVertical)">
                                      <p:cBhvr>
                                        <p:cTn id="110" dur="3000"/>
                                        <p:tgtEl>
                                          <p:spTgt spid="50"/>
                                        </p:tgtEl>
                                      </p:cBhvr>
                                    </p:animEffect>
                                  </p:childTnLst>
                                </p:cTn>
                              </p:par>
                              <p:par>
                                <p:cTn id="111" presetID="8" presetClass="emph" presetSubtype="0" fill="hold" grpId="2" nodeType="withEffect">
                                  <p:stCondLst>
                                    <p:cond delay="0"/>
                                  </p:stCondLst>
                                  <p:childTnLst>
                                    <p:animRot by="21600000">
                                      <p:cBhvr>
                                        <p:cTn id="112" dur="3000" fill="hold"/>
                                        <p:tgtEl>
                                          <p:spTgt spid="50"/>
                                        </p:tgtEl>
                                        <p:attrNameLst>
                                          <p:attrName>r</p:attrName>
                                        </p:attrNameLst>
                                      </p:cBhvr>
                                    </p:animRot>
                                  </p:childTnLst>
                                </p:cTn>
                              </p:par>
                              <p:par>
                                <p:cTn id="113" presetID="2" presetClass="entr" presetSubtype="6" fill="hold" grpId="0" nodeType="withEffect">
                                  <p:stCondLst>
                                    <p:cond delay="0"/>
                                  </p:stCondLst>
                                  <p:childTnLst>
                                    <p:set>
                                      <p:cBhvr>
                                        <p:cTn id="114" dur="1" fill="hold">
                                          <p:stCondLst>
                                            <p:cond delay="0"/>
                                          </p:stCondLst>
                                        </p:cTn>
                                        <p:tgtEl>
                                          <p:spTgt spid="49"/>
                                        </p:tgtEl>
                                        <p:attrNameLst>
                                          <p:attrName>style.visibility</p:attrName>
                                        </p:attrNameLst>
                                      </p:cBhvr>
                                      <p:to>
                                        <p:strVal val="visible"/>
                                      </p:to>
                                    </p:set>
                                    <p:anim calcmode="lin" valueType="num">
                                      <p:cBhvr additive="base">
                                        <p:cTn id="115" dur="3000" fill="hold"/>
                                        <p:tgtEl>
                                          <p:spTgt spid="49"/>
                                        </p:tgtEl>
                                        <p:attrNameLst>
                                          <p:attrName>ppt_x</p:attrName>
                                        </p:attrNameLst>
                                      </p:cBhvr>
                                      <p:tavLst>
                                        <p:tav tm="0">
                                          <p:val>
                                            <p:strVal val="1+#ppt_w/2"/>
                                          </p:val>
                                        </p:tav>
                                        <p:tav tm="100000">
                                          <p:val>
                                            <p:strVal val="#ppt_x"/>
                                          </p:val>
                                        </p:tav>
                                      </p:tavLst>
                                    </p:anim>
                                    <p:anim calcmode="lin" valueType="num">
                                      <p:cBhvr additive="base">
                                        <p:cTn id="116" dur="3000" fill="hold"/>
                                        <p:tgtEl>
                                          <p:spTgt spid="49"/>
                                        </p:tgtEl>
                                        <p:attrNameLst>
                                          <p:attrName>ppt_y</p:attrName>
                                        </p:attrNameLst>
                                      </p:cBhvr>
                                      <p:tavLst>
                                        <p:tav tm="0">
                                          <p:val>
                                            <p:strVal val="1+#ppt_h/2"/>
                                          </p:val>
                                        </p:tav>
                                        <p:tav tm="100000">
                                          <p:val>
                                            <p:strVal val="#ppt_y"/>
                                          </p:val>
                                        </p:tav>
                                      </p:tavLst>
                                    </p:anim>
                                  </p:childTnLst>
                                </p:cTn>
                              </p:par>
                              <p:par>
                                <p:cTn id="117" presetID="16" presetClass="entr" presetSubtype="21" fill="hold" grpId="1" nodeType="withEffect">
                                  <p:stCondLst>
                                    <p:cond delay="0"/>
                                  </p:stCondLst>
                                  <p:childTnLst>
                                    <p:set>
                                      <p:cBhvr>
                                        <p:cTn id="118" dur="1" fill="hold">
                                          <p:stCondLst>
                                            <p:cond delay="0"/>
                                          </p:stCondLst>
                                        </p:cTn>
                                        <p:tgtEl>
                                          <p:spTgt spid="49"/>
                                        </p:tgtEl>
                                        <p:attrNameLst>
                                          <p:attrName>style.visibility</p:attrName>
                                        </p:attrNameLst>
                                      </p:cBhvr>
                                      <p:to>
                                        <p:strVal val="visible"/>
                                      </p:to>
                                    </p:set>
                                    <p:animEffect transition="in" filter="barn(inVertical)">
                                      <p:cBhvr>
                                        <p:cTn id="119" dur="3000"/>
                                        <p:tgtEl>
                                          <p:spTgt spid="49"/>
                                        </p:tgtEl>
                                      </p:cBhvr>
                                    </p:animEffect>
                                  </p:childTnLst>
                                </p:cTn>
                              </p:par>
                              <p:par>
                                <p:cTn id="120" presetID="8" presetClass="emph" presetSubtype="0" fill="hold" grpId="2" nodeType="withEffect">
                                  <p:stCondLst>
                                    <p:cond delay="0"/>
                                  </p:stCondLst>
                                  <p:childTnLst>
                                    <p:animRot by="21600000">
                                      <p:cBhvr>
                                        <p:cTn id="121" dur="3000" fill="hold"/>
                                        <p:tgtEl>
                                          <p:spTgt spid="49"/>
                                        </p:tgtEl>
                                        <p:attrNameLst>
                                          <p:attrName>r</p:attrName>
                                        </p:attrNameLst>
                                      </p:cBhvr>
                                    </p:animRot>
                                  </p:childTnLst>
                                </p:cTn>
                              </p:par>
                              <p:par>
                                <p:cTn id="122" presetID="2" presetClass="entr" presetSubtype="6" fill="hold" grpId="0" nodeType="withEffect">
                                  <p:stCondLst>
                                    <p:cond delay="0"/>
                                  </p:stCondLst>
                                  <p:childTnLst>
                                    <p:set>
                                      <p:cBhvr>
                                        <p:cTn id="123" dur="1" fill="hold">
                                          <p:stCondLst>
                                            <p:cond delay="0"/>
                                          </p:stCondLst>
                                        </p:cTn>
                                        <p:tgtEl>
                                          <p:spTgt spid="48"/>
                                        </p:tgtEl>
                                        <p:attrNameLst>
                                          <p:attrName>style.visibility</p:attrName>
                                        </p:attrNameLst>
                                      </p:cBhvr>
                                      <p:to>
                                        <p:strVal val="visible"/>
                                      </p:to>
                                    </p:set>
                                    <p:anim calcmode="lin" valueType="num">
                                      <p:cBhvr additive="base">
                                        <p:cTn id="124" dur="3000" fill="hold"/>
                                        <p:tgtEl>
                                          <p:spTgt spid="48"/>
                                        </p:tgtEl>
                                        <p:attrNameLst>
                                          <p:attrName>ppt_x</p:attrName>
                                        </p:attrNameLst>
                                      </p:cBhvr>
                                      <p:tavLst>
                                        <p:tav tm="0">
                                          <p:val>
                                            <p:strVal val="1+#ppt_w/2"/>
                                          </p:val>
                                        </p:tav>
                                        <p:tav tm="100000">
                                          <p:val>
                                            <p:strVal val="#ppt_x"/>
                                          </p:val>
                                        </p:tav>
                                      </p:tavLst>
                                    </p:anim>
                                    <p:anim calcmode="lin" valueType="num">
                                      <p:cBhvr additive="base">
                                        <p:cTn id="125" dur="3000" fill="hold"/>
                                        <p:tgtEl>
                                          <p:spTgt spid="48"/>
                                        </p:tgtEl>
                                        <p:attrNameLst>
                                          <p:attrName>ppt_y</p:attrName>
                                        </p:attrNameLst>
                                      </p:cBhvr>
                                      <p:tavLst>
                                        <p:tav tm="0">
                                          <p:val>
                                            <p:strVal val="1+#ppt_h/2"/>
                                          </p:val>
                                        </p:tav>
                                        <p:tav tm="100000">
                                          <p:val>
                                            <p:strVal val="#ppt_y"/>
                                          </p:val>
                                        </p:tav>
                                      </p:tavLst>
                                    </p:anim>
                                  </p:childTnLst>
                                </p:cTn>
                              </p:par>
                              <p:par>
                                <p:cTn id="126" presetID="16" presetClass="entr" presetSubtype="21" fill="hold" grpId="1" nodeType="withEffect">
                                  <p:stCondLst>
                                    <p:cond delay="0"/>
                                  </p:stCondLst>
                                  <p:childTnLst>
                                    <p:set>
                                      <p:cBhvr>
                                        <p:cTn id="127" dur="1" fill="hold">
                                          <p:stCondLst>
                                            <p:cond delay="0"/>
                                          </p:stCondLst>
                                        </p:cTn>
                                        <p:tgtEl>
                                          <p:spTgt spid="48"/>
                                        </p:tgtEl>
                                        <p:attrNameLst>
                                          <p:attrName>style.visibility</p:attrName>
                                        </p:attrNameLst>
                                      </p:cBhvr>
                                      <p:to>
                                        <p:strVal val="visible"/>
                                      </p:to>
                                    </p:set>
                                    <p:animEffect transition="in" filter="barn(inVertical)">
                                      <p:cBhvr>
                                        <p:cTn id="128" dur="3000"/>
                                        <p:tgtEl>
                                          <p:spTgt spid="48"/>
                                        </p:tgtEl>
                                      </p:cBhvr>
                                    </p:animEffect>
                                  </p:childTnLst>
                                </p:cTn>
                              </p:par>
                              <p:par>
                                <p:cTn id="129" presetID="8" presetClass="emph" presetSubtype="0" fill="hold" grpId="2" nodeType="withEffect">
                                  <p:stCondLst>
                                    <p:cond delay="0"/>
                                  </p:stCondLst>
                                  <p:childTnLst>
                                    <p:animRot by="21600000">
                                      <p:cBhvr>
                                        <p:cTn id="130" dur="3000" fill="hold"/>
                                        <p:tgtEl>
                                          <p:spTgt spid="48"/>
                                        </p:tgtEl>
                                        <p:attrNameLst>
                                          <p:attrName>r</p:attrName>
                                        </p:attrNameLst>
                                      </p:cBhvr>
                                    </p:animRot>
                                  </p:childTnLst>
                                </p:cTn>
                              </p:par>
                              <p:par>
                                <p:cTn id="131" presetID="2" presetClass="entr" presetSubtype="6" fill="hold" grpId="0" nodeType="withEffect">
                                  <p:stCondLst>
                                    <p:cond delay="0"/>
                                  </p:stCondLst>
                                  <p:childTnLst>
                                    <p:set>
                                      <p:cBhvr>
                                        <p:cTn id="132" dur="1" fill="hold">
                                          <p:stCondLst>
                                            <p:cond delay="0"/>
                                          </p:stCondLst>
                                        </p:cTn>
                                        <p:tgtEl>
                                          <p:spTgt spid="47"/>
                                        </p:tgtEl>
                                        <p:attrNameLst>
                                          <p:attrName>style.visibility</p:attrName>
                                        </p:attrNameLst>
                                      </p:cBhvr>
                                      <p:to>
                                        <p:strVal val="visible"/>
                                      </p:to>
                                    </p:set>
                                    <p:anim calcmode="lin" valueType="num">
                                      <p:cBhvr additive="base">
                                        <p:cTn id="133" dur="3000" fill="hold"/>
                                        <p:tgtEl>
                                          <p:spTgt spid="47"/>
                                        </p:tgtEl>
                                        <p:attrNameLst>
                                          <p:attrName>ppt_x</p:attrName>
                                        </p:attrNameLst>
                                      </p:cBhvr>
                                      <p:tavLst>
                                        <p:tav tm="0">
                                          <p:val>
                                            <p:strVal val="1+#ppt_w/2"/>
                                          </p:val>
                                        </p:tav>
                                        <p:tav tm="100000">
                                          <p:val>
                                            <p:strVal val="#ppt_x"/>
                                          </p:val>
                                        </p:tav>
                                      </p:tavLst>
                                    </p:anim>
                                    <p:anim calcmode="lin" valueType="num">
                                      <p:cBhvr additive="base">
                                        <p:cTn id="134" dur="3000" fill="hold"/>
                                        <p:tgtEl>
                                          <p:spTgt spid="47"/>
                                        </p:tgtEl>
                                        <p:attrNameLst>
                                          <p:attrName>ppt_y</p:attrName>
                                        </p:attrNameLst>
                                      </p:cBhvr>
                                      <p:tavLst>
                                        <p:tav tm="0">
                                          <p:val>
                                            <p:strVal val="1+#ppt_h/2"/>
                                          </p:val>
                                        </p:tav>
                                        <p:tav tm="100000">
                                          <p:val>
                                            <p:strVal val="#ppt_y"/>
                                          </p:val>
                                        </p:tav>
                                      </p:tavLst>
                                    </p:anim>
                                  </p:childTnLst>
                                </p:cTn>
                              </p:par>
                              <p:par>
                                <p:cTn id="135" presetID="16" presetClass="entr" presetSubtype="21" fill="hold" grpId="1" nodeType="withEffect">
                                  <p:stCondLst>
                                    <p:cond delay="0"/>
                                  </p:stCondLst>
                                  <p:childTnLst>
                                    <p:set>
                                      <p:cBhvr>
                                        <p:cTn id="136" dur="1" fill="hold">
                                          <p:stCondLst>
                                            <p:cond delay="0"/>
                                          </p:stCondLst>
                                        </p:cTn>
                                        <p:tgtEl>
                                          <p:spTgt spid="47"/>
                                        </p:tgtEl>
                                        <p:attrNameLst>
                                          <p:attrName>style.visibility</p:attrName>
                                        </p:attrNameLst>
                                      </p:cBhvr>
                                      <p:to>
                                        <p:strVal val="visible"/>
                                      </p:to>
                                    </p:set>
                                    <p:animEffect transition="in" filter="barn(inVertical)">
                                      <p:cBhvr>
                                        <p:cTn id="137" dur="3000"/>
                                        <p:tgtEl>
                                          <p:spTgt spid="47"/>
                                        </p:tgtEl>
                                      </p:cBhvr>
                                    </p:animEffect>
                                  </p:childTnLst>
                                </p:cTn>
                              </p:par>
                              <p:par>
                                <p:cTn id="138" presetID="8" presetClass="emph" presetSubtype="0" fill="hold" grpId="2" nodeType="withEffect">
                                  <p:stCondLst>
                                    <p:cond delay="0"/>
                                  </p:stCondLst>
                                  <p:childTnLst>
                                    <p:animRot by="21600000">
                                      <p:cBhvr>
                                        <p:cTn id="139" dur="3000" fill="hold"/>
                                        <p:tgtEl>
                                          <p:spTgt spid="47"/>
                                        </p:tgtEl>
                                        <p:attrNameLst>
                                          <p:attrName>r</p:attrName>
                                        </p:attrNameLst>
                                      </p:cBhvr>
                                    </p:animRot>
                                  </p:childTnLst>
                                </p:cTn>
                              </p:par>
                              <p:par>
                                <p:cTn id="140" presetID="2" presetClass="entr" presetSubtype="6" fill="hold" grpId="0" nodeType="withEffect">
                                  <p:stCondLst>
                                    <p:cond delay="0"/>
                                  </p:stCondLst>
                                  <p:childTnLst>
                                    <p:set>
                                      <p:cBhvr>
                                        <p:cTn id="141" dur="1" fill="hold">
                                          <p:stCondLst>
                                            <p:cond delay="0"/>
                                          </p:stCondLst>
                                        </p:cTn>
                                        <p:tgtEl>
                                          <p:spTgt spid="46"/>
                                        </p:tgtEl>
                                        <p:attrNameLst>
                                          <p:attrName>style.visibility</p:attrName>
                                        </p:attrNameLst>
                                      </p:cBhvr>
                                      <p:to>
                                        <p:strVal val="visible"/>
                                      </p:to>
                                    </p:set>
                                    <p:anim calcmode="lin" valueType="num">
                                      <p:cBhvr additive="base">
                                        <p:cTn id="142" dur="3000" fill="hold"/>
                                        <p:tgtEl>
                                          <p:spTgt spid="46"/>
                                        </p:tgtEl>
                                        <p:attrNameLst>
                                          <p:attrName>ppt_x</p:attrName>
                                        </p:attrNameLst>
                                      </p:cBhvr>
                                      <p:tavLst>
                                        <p:tav tm="0">
                                          <p:val>
                                            <p:strVal val="1+#ppt_w/2"/>
                                          </p:val>
                                        </p:tav>
                                        <p:tav tm="100000">
                                          <p:val>
                                            <p:strVal val="#ppt_x"/>
                                          </p:val>
                                        </p:tav>
                                      </p:tavLst>
                                    </p:anim>
                                    <p:anim calcmode="lin" valueType="num">
                                      <p:cBhvr additive="base">
                                        <p:cTn id="143" dur="3000" fill="hold"/>
                                        <p:tgtEl>
                                          <p:spTgt spid="46"/>
                                        </p:tgtEl>
                                        <p:attrNameLst>
                                          <p:attrName>ppt_y</p:attrName>
                                        </p:attrNameLst>
                                      </p:cBhvr>
                                      <p:tavLst>
                                        <p:tav tm="0">
                                          <p:val>
                                            <p:strVal val="1+#ppt_h/2"/>
                                          </p:val>
                                        </p:tav>
                                        <p:tav tm="100000">
                                          <p:val>
                                            <p:strVal val="#ppt_y"/>
                                          </p:val>
                                        </p:tav>
                                      </p:tavLst>
                                    </p:anim>
                                  </p:childTnLst>
                                </p:cTn>
                              </p:par>
                              <p:par>
                                <p:cTn id="144" presetID="16" presetClass="entr" presetSubtype="21" fill="hold" grpId="1" nodeType="withEffect">
                                  <p:stCondLst>
                                    <p:cond delay="0"/>
                                  </p:stCondLst>
                                  <p:childTnLst>
                                    <p:set>
                                      <p:cBhvr>
                                        <p:cTn id="145" dur="1" fill="hold">
                                          <p:stCondLst>
                                            <p:cond delay="0"/>
                                          </p:stCondLst>
                                        </p:cTn>
                                        <p:tgtEl>
                                          <p:spTgt spid="46"/>
                                        </p:tgtEl>
                                        <p:attrNameLst>
                                          <p:attrName>style.visibility</p:attrName>
                                        </p:attrNameLst>
                                      </p:cBhvr>
                                      <p:to>
                                        <p:strVal val="visible"/>
                                      </p:to>
                                    </p:set>
                                    <p:animEffect transition="in" filter="barn(inVertical)">
                                      <p:cBhvr>
                                        <p:cTn id="146" dur="3000"/>
                                        <p:tgtEl>
                                          <p:spTgt spid="46"/>
                                        </p:tgtEl>
                                      </p:cBhvr>
                                    </p:animEffect>
                                  </p:childTnLst>
                                </p:cTn>
                              </p:par>
                              <p:par>
                                <p:cTn id="147" presetID="8" presetClass="emph" presetSubtype="0" fill="hold" grpId="2" nodeType="withEffect">
                                  <p:stCondLst>
                                    <p:cond delay="0"/>
                                  </p:stCondLst>
                                  <p:childTnLst>
                                    <p:animRot by="21600000">
                                      <p:cBhvr>
                                        <p:cTn id="148" dur="3000" fill="hold"/>
                                        <p:tgtEl>
                                          <p:spTgt spid="46"/>
                                        </p:tgtEl>
                                        <p:attrNameLst>
                                          <p:attrName>r</p:attrName>
                                        </p:attrNameLst>
                                      </p:cBhvr>
                                    </p:animRot>
                                  </p:childTnLst>
                                </p:cTn>
                              </p:par>
                              <p:par>
                                <p:cTn id="149" presetID="2" presetClass="entr" presetSubtype="6" fill="hold" grpId="0" nodeType="withEffect">
                                  <p:stCondLst>
                                    <p:cond delay="0"/>
                                  </p:stCondLst>
                                  <p:childTnLst>
                                    <p:set>
                                      <p:cBhvr>
                                        <p:cTn id="150" dur="1" fill="hold">
                                          <p:stCondLst>
                                            <p:cond delay="0"/>
                                          </p:stCondLst>
                                        </p:cTn>
                                        <p:tgtEl>
                                          <p:spTgt spid="45"/>
                                        </p:tgtEl>
                                        <p:attrNameLst>
                                          <p:attrName>style.visibility</p:attrName>
                                        </p:attrNameLst>
                                      </p:cBhvr>
                                      <p:to>
                                        <p:strVal val="visible"/>
                                      </p:to>
                                    </p:set>
                                    <p:anim calcmode="lin" valueType="num">
                                      <p:cBhvr additive="base">
                                        <p:cTn id="151" dur="3000" fill="hold"/>
                                        <p:tgtEl>
                                          <p:spTgt spid="45"/>
                                        </p:tgtEl>
                                        <p:attrNameLst>
                                          <p:attrName>ppt_x</p:attrName>
                                        </p:attrNameLst>
                                      </p:cBhvr>
                                      <p:tavLst>
                                        <p:tav tm="0">
                                          <p:val>
                                            <p:strVal val="1+#ppt_w/2"/>
                                          </p:val>
                                        </p:tav>
                                        <p:tav tm="100000">
                                          <p:val>
                                            <p:strVal val="#ppt_x"/>
                                          </p:val>
                                        </p:tav>
                                      </p:tavLst>
                                    </p:anim>
                                    <p:anim calcmode="lin" valueType="num">
                                      <p:cBhvr additive="base">
                                        <p:cTn id="152" dur="3000" fill="hold"/>
                                        <p:tgtEl>
                                          <p:spTgt spid="45"/>
                                        </p:tgtEl>
                                        <p:attrNameLst>
                                          <p:attrName>ppt_y</p:attrName>
                                        </p:attrNameLst>
                                      </p:cBhvr>
                                      <p:tavLst>
                                        <p:tav tm="0">
                                          <p:val>
                                            <p:strVal val="1+#ppt_h/2"/>
                                          </p:val>
                                        </p:tav>
                                        <p:tav tm="100000">
                                          <p:val>
                                            <p:strVal val="#ppt_y"/>
                                          </p:val>
                                        </p:tav>
                                      </p:tavLst>
                                    </p:anim>
                                  </p:childTnLst>
                                </p:cTn>
                              </p:par>
                              <p:par>
                                <p:cTn id="153" presetID="16" presetClass="entr" presetSubtype="21" fill="hold" grpId="1" nodeType="withEffect">
                                  <p:stCondLst>
                                    <p:cond delay="0"/>
                                  </p:stCondLst>
                                  <p:childTnLst>
                                    <p:set>
                                      <p:cBhvr>
                                        <p:cTn id="154" dur="1" fill="hold">
                                          <p:stCondLst>
                                            <p:cond delay="0"/>
                                          </p:stCondLst>
                                        </p:cTn>
                                        <p:tgtEl>
                                          <p:spTgt spid="45"/>
                                        </p:tgtEl>
                                        <p:attrNameLst>
                                          <p:attrName>style.visibility</p:attrName>
                                        </p:attrNameLst>
                                      </p:cBhvr>
                                      <p:to>
                                        <p:strVal val="visible"/>
                                      </p:to>
                                    </p:set>
                                    <p:animEffect transition="in" filter="barn(inVertical)">
                                      <p:cBhvr>
                                        <p:cTn id="155" dur="3000"/>
                                        <p:tgtEl>
                                          <p:spTgt spid="45"/>
                                        </p:tgtEl>
                                      </p:cBhvr>
                                    </p:animEffect>
                                  </p:childTnLst>
                                </p:cTn>
                              </p:par>
                              <p:par>
                                <p:cTn id="156" presetID="8" presetClass="emph" presetSubtype="0" fill="hold" grpId="2" nodeType="withEffect">
                                  <p:stCondLst>
                                    <p:cond delay="0"/>
                                  </p:stCondLst>
                                  <p:childTnLst>
                                    <p:animRot by="21600000">
                                      <p:cBhvr>
                                        <p:cTn id="157" dur="3000" fill="hold"/>
                                        <p:tgtEl>
                                          <p:spTgt spid="45"/>
                                        </p:tgtEl>
                                        <p:attrNameLst>
                                          <p:attrName>r</p:attrName>
                                        </p:attrNameLst>
                                      </p:cBhvr>
                                    </p:animRot>
                                  </p:childTnLst>
                                </p:cTn>
                              </p:par>
                              <p:par>
                                <p:cTn id="158" presetID="2" presetClass="entr" presetSubtype="6" fill="hold" grpId="0" nodeType="withEffect">
                                  <p:stCondLst>
                                    <p:cond delay="0"/>
                                  </p:stCondLst>
                                  <p:childTnLst>
                                    <p:set>
                                      <p:cBhvr>
                                        <p:cTn id="159" dur="1" fill="hold">
                                          <p:stCondLst>
                                            <p:cond delay="0"/>
                                          </p:stCondLst>
                                        </p:cTn>
                                        <p:tgtEl>
                                          <p:spTgt spid="44"/>
                                        </p:tgtEl>
                                        <p:attrNameLst>
                                          <p:attrName>style.visibility</p:attrName>
                                        </p:attrNameLst>
                                      </p:cBhvr>
                                      <p:to>
                                        <p:strVal val="visible"/>
                                      </p:to>
                                    </p:set>
                                    <p:anim calcmode="lin" valueType="num">
                                      <p:cBhvr additive="base">
                                        <p:cTn id="160" dur="3000" fill="hold"/>
                                        <p:tgtEl>
                                          <p:spTgt spid="44"/>
                                        </p:tgtEl>
                                        <p:attrNameLst>
                                          <p:attrName>ppt_x</p:attrName>
                                        </p:attrNameLst>
                                      </p:cBhvr>
                                      <p:tavLst>
                                        <p:tav tm="0">
                                          <p:val>
                                            <p:strVal val="1+#ppt_w/2"/>
                                          </p:val>
                                        </p:tav>
                                        <p:tav tm="100000">
                                          <p:val>
                                            <p:strVal val="#ppt_x"/>
                                          </p:val>
                                        </p:tav>
                                      </p:tavLst>
                                    </p:anim>
                                    <p:anim calcmode="lin" valueType="num">
                                      <p:cBhvr additive="base">
                                        <p:cTn id="161" dur="3000" fill="hold"/>
                                        <p:tgtEl>
                                          <p:spTgt spid="44"/>
                                        </p:tgtEl>
                                        <p:attrNameLst>
                                          <p:attrName>ppt_y</p:attrName>
                                        </p:attrNameLst>
                                      </p:cBhvr>
                                      <p:tavLst>
                                        <p:tav tm="0">
                                          <p:val>
                                            <p:strVal val="1+#ppt_h/2"/>
                                          </p:val>
                                        </p:tav>
                                        <p:tav tm="100000">
                                          <p:val>
                                            <p:strVal val="#ppt_y"/>
                                          </p:val>
                                        </p:tav>
                                      </p:tavLst>
                                    </p:anim>
                                  </p:childTnLst>
                                </p:cTn>
                              </p:par>
                              <p:par>
                                <p:cTn id="162" presetID="16" presetClass="entr" presetSubtype="21" fill="hold" grpId="1" nodeType="withEffect">
                                  <p:stCondLst>
                                    <p:cond delay="0"/>
                                  </p:stCondLst>
                                  <p:childTnLst>
                                    <p:set>
                                      <p:cBhvr>
                                        <p:cTn id="163" dur="1" fill="hold">
                                          <p:stCondLst>
                                            <p:cond delay="0"/>
                                          </p:stCondLst>
                                        </p:cTn>
                                        <p:tgtEl>
                                          <p:spTgt spid="44"/>
                                        </p:tgtEl>
                                        <p:attrNameLst>
                                          <p:attrName>style.visibility</p:attrName>
                                        </p:attrNameLst>
                                      </p:cBhvr>
                                      <p:to>
                                        <p:strVal val="visible"/>
                                      </p:to>
                                    </p:set>
                                    <p:animEffect transition="in" filter="barn(inVertical)">
                                      <p:cBhvr>
                                        <p:cTn id="164" dur="3000"/>
                                        <p:tgtEl>
                                          <p:spTgt spid="44"/>
                                        </p:tgtEl>
                                      </p:cBhvr>
                                    </p:animEffect>
                                  </p:childTnLst>
                                </p:cTn>
                              </p:par>
                              <p:par>
                                <p:cTn id="165" presetID="8" presetClass="emph" presetSubtype="0" fill="hold" grpId="2" nodeType="withEffect">
                                  <p:stCondLst>
                                    <p:cond delay="0"/>
                                  </p:stCondLst>
                                  <p:childTnLst>
                                    <p:animRot by="21600000">
                                      <p:cBhvr>
                                        <p:cTn id="166" dur="3000" fill="hold"/>
                                        <p:tgtEl>
                                          <p:spTgt spid="44"/>
                                        </p:tgtEl>
                                        <p:attrNameLst>
                                          <p:attrName>r</p:attrName>
                                        </p:attrNameLst>
                                      </p:cBhvr>
                                    </p:animRot>
                                  </p:childTnLst>
                                </p:cTn>
                              </p:par>
                              <p:par>
                                <p:cTn id="167" presetID="2" presetClass="entr" presetSubtype="6" fill="hold" grpId="0" nodeType="withEffect">
                                  <p:stCondLst>
                                    <p:cond delay="0"/>
                                  </p:stCondLst>
                                  <p:childTnLst>
                                    <p:set>
                                      <p:cBhvr>
                                        <p:cTn id="168" dur="1" fill="hold">
                                          <p:stCondLst>
                                            <p:cond delay="0"/>
                                          </p:stCondLst>
                                        </p:cTn>
                                        <p:tgtEl>
                                          <p:spTgt spid="43"/>
                                        </p:tgtEl>
                                        <p:attrNameLst>
                                          <p:attrName>style.visibility</p:attrName>
                                        </p:attrNameLst>
                                      </p:cBhvr>
                                      <p:to>
                                        <p:strVal val="visible"/>
                                      </p:to>
                                    </p:set>
                                    <p:anim calcmode="lin" valueType="num">
                                      <p:cBhvr additive="base">
                                        <p:cTn id="169" dur="3000" fill="hold"/>
                                        <p:tgtEl>
                                          <p:spTgt spid="43"/>
                                        </p:tgtEl>
                                        <p:attrNameLst>
                                          <p:attrName>ppt_x</p:attrName>
                                        </p:attrNameLst>
                                      </p:cBhvr>
                                      <p:tavLst>
                                        <p:tav tm="0">
                                          <p:val>
                                            <p:strVal val="1+#ppt_w/2"/>
                                          </p:val>
                                        </p:tav>
                                        <p:tav tm="100000">
                                          <p:val>
                                            <p:strVal val="#ppt_x"/>
                                          </p:val>
                                        </p:tav>
                                      </p:tavLst>
                                    </p:anim>
                                    <p:anim calcmode="lin" valueType="num">
                                      <p:cBhvr additive="base">
                                        <p:cTn id="170" dur="3000" fill="hold"/>
                                        <p:tgtEl>
                                          <p:spTgt spid="43"/>
                                        </p:tgtEl>
                                        <p:attrNameLst>
                                          <p:attrName>ppt_y</p:attrName>
                                        </p:attrNameLst>
                                      </p:cBhvr>
                                      <p:tavLst>
                                        <p:tav tm="0">
                                          <p:val>
                                            <p:strVal val="1+#ppt_h/2"/>
                                          </p:val>
                                        </p:tav>
                                        <p:tav tm="100000">
                                          <p:val>
                                            <p:strVal val="#ppt_y"/>
                                          </p:val>
                                        </p:tav>
                                      </p:tavLst>
                                    </p:anim>
                                  </p:childTnLst>
                                </p:cTn>
                              </p:par>
                              <p:par>
                                <p:cTn id="171" presetID="16" presetClass="entr" presetSubtype="21" fill="hold" grpId="1" nodeType="withEffect">
                                  <p:stCondLst>
                                    <p:cond delay="0"/>
                                  </p:stCondLst>
                                  <p:childTnLst>
                                    <p:set>
                                      <p:cBhvr>
                                        <p:cTn id="172" dur="1" fill="hold">
                                          <p:stCondLst>
                                            <p:cond delay="0"/>
                                          </p:stCondLst>
                                        </p:cTn>
                                        <p:tgtEl>
                                          <p:spTgt spid="43"/>
                                        </p:tgtEl>
                                        <p:attrNameLst>
                                          <p:attrName>style.visibility</p:attrName>
                                        </p:attrNameLst>
                                      </p:cBhvr>
                                      <p:to>
                                        <p:strVal val="visible"/>
                                      </p:to>
                                    </p:set>
                                    <p:animEffect transition="in" filter="barn(inVertical)">
                                      <p:cBhvr>
                                        <p:cTn id="173" dur="3000"/>
                                        <p:tgtEl>
                                          <p:spTgt spid="43"/>
                                        </p:tgtEl>
                                      </p:cBhvr>
                                    </p:animEffect>
                                  </p:childTnLst>
                                </p:cTn>
                              </p:par>
                              <p:par>
                                <p:cTn id="174" presetID="8" presetClass="emph" presetSubtype="0" fill="hold" grpId="2" nodeType="withEffect">
                                  <p:stCondLst>
                                    <p:cond delay="0"/>
                                  </p:stCondLst>
                                  <p:childTnLst>
                                    <p:animRot by="21600000">
                                      <p:cBhvr>
                                        <p:cTn id="175" dur="3000" fill="hold"/>
                                        <p:tgtEl>
                                          <p:spTgt spid="43"/>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42"/>
                                        </p:tgtEl>
                                        <p:attrNameLst>
                                          <p:attrName>style.visibility</p:attrName>
                                        </p:attrNameLst>
                                      </p:cBhvr>
                                      <p:to>
                                        <p:strVal val="visible"/>
                                      </p:to>
                                    </p:set>
                                    <p:anim calcmode="lin" valueType="num">
                                      <p:cBhvr additive="base">
                                        <p:cTn id="178" dur="3000" fill="hold"/>
                                        <p:tgtEl>
                                          <p:spTgt spid="42"/>
                                        </p:tgtEl>
                                        <p:attrNameLst>
                                          <p:attrName>ppt_x</p:attrName>
                                        </p:attrNameLst>
                                      </p:cBhvr>
                                      <p:tavLst>
                                        <p:tav tm="0">
                                          <p:val>
                                            <p:strVal val="1+#ppt_w/2"/>
                                          </p:val>
                                        </p:tav>
                                        <p:tav tm="100000">
                                          <p:val>
                                            <p:strVal val="#ppt_x"/>
                                          </p:val>
                                        </p:tav>
                                      </p:tavLst>
                                    </p:anim>
                                    <p:anim calcmode="lin" valueType="num">
                                      <p:cBhvr additive="base">
                                        <p:cTn id="179" dur="3000" fill="hold"/>
                                        <p:tgtEl>
                                          <p:spTgt spid="42"/>
                                        </p:tgtEl>
                                        <p:attrNameLst>
                                          <p:attrName>ppt_y</p:attrName>
                                        </p:attrNameLst>
                                      </p:cBhvr>
                                      <p:tavLst>
                                        <p:tav tm="0">
                                          <p:val>
                                            <p:strVal val="1+#ppt_h/2"/>
                                          </p:val>
                                        </p:tav>
                                        <p:tav tm="100000">
                                          <p:val>
                                            <p:strVal val="#ppt_y"/>
                                          </p:val>
                                        </p:tav>
                                      </p:tavLst>
                                    </p:anim>
                                  </p:childTnLst>
                                </p:cTn>
                              </p:par>
                              <p:par>
                                <p:cTn id="180" presetID="16" presetClass="entr" presetSubtype="21" fill="hold" grpId="1" nodeType="withEffect">
                                  <p:stCondLst>
                                    <p:cond delay="0"/>
                                  </p:stCondLst>
                                  <p:childTnLst>
                                    <p:set>
                                      <p:cBhvr>
                                        <p:cTn id="181" dur="1" fill="hold">
                                          <p:stCondLst>
                                            <p:cond delay="0"/>
                                          </p:stCondLst>
                                        </p:cTn>
                                        <p:tgtEl>
                                          <p:spTgt spid="42"/>
                                        </p:tgtEl>
                                        <p:attrNameLst>
                                          <p:attrName>style.visibility</p:attrName>
                                        </p:attrNameLst>
                                      </p:cBhvr>
                                      <p:to>
                                        <p:strVal val="visible"/>
                                      </p:to>
                                    </p:set>
                                    <p:animEffect transition="in" filter="barn(inVertical)">
                                      <p:cBhvr>
                                        <p:cTn id="182" dur="3000"/>
                                        <p:tgtEl>
                                          <p:spTgt spid="42"/>
                                        </p:tgtEl>
                                      </p:cBhvr>
                                    </p:animEffect>
                                  </p:childTnLst>
                                </p:cTn>
                              </p:par>
                              <p:par>
                                <p:cTn id="183" presetID="8" presetClass="emph" presetSubtype="0" fill="hold" grpId="2" nodeType="withEffect">
                                  <p:stCondLst>
                                    <p:cond delay="0"/>
                                  </p:stCondLst>
                                  <p:childTnLst>
                                    <p:animRot by="21600000">
                                      <p:cBhvr>
                                        <p:cTn id="184" dur="3000" fill="hold"/>
                                        <p:tgtEl>
                                          <p:spTgt spid="42"/>
                                        </p:tgtEl>
                                        <p:attrNameLst>
                                          <p:attrName>r</p:attrName>
                                        </p:attrNameLst>
                                      </p:cBhvr>
                                    </p:animRot>
                                  </p:childTnLst>
                                </p:cTn>
                              </p:par>
                              <p:par>
                                <p:cTn id="185" presetID="2" presetClass="entr" presetSubtype="6" fill="hold" grpId="0" nodeType="withEffect">
                                  <p:stCondLst>
                                    <p:cond delay="0"/>
                                  </p:stCondLst>
                                  <p:childTnLst>
                                    <p:set>
                                      <p:cBhvr>
                                        <p:cTn id="186" dur="1" fill="hold">
                                          <p:stCondLst>
                                            <p:cond delay="0"/>
                                          </p:stCondLst>
                                        </p:cTn>
                                        <p:tgtEl>
                                          <p:spTgt spid="41"/>
                                        </p:tgtEl>
                                        <p:attrNameLst>
                                          <p:attrName>style.visibility</p:attrName>
                                        </p:attrNameLst>
                                      </p:cBhvr>
                                      <p:to>
                                        <p:strVal val="visible"/>
                                      </p:to>
                                    </p:set>
                                    <p:anim calcmode="lin" valueType="num">
                                      <p:cBhvr additive="base">
                                        <p:cTn id="187" dur="3000" fill="hold"/>
                                        <p:tgtEl>
                                          <p:spTgt spid="41"/>
                                        </p:tgtEl>
                                        <p:attrNameLst>
                                          <p:attrName>ppt_x</p:attrName>
                                        </p:attrNameLst>
                                      </p:cBhvr>
                                      <p:tavLst>
                                        <p:tav tm="0">
                                          <p:val>
                                            <p:strVal val="1+#ppt_w/2"/>
                                          </p:val>
                                        </p:tav>
                                        <p:tav tm="100000">
                                          <p:val>
                                            <p:strVal val="#ppt_x"/>
                                          </p:val>
                                        </p:tav>
                                      </p:tavLst>
                                    </p:anim>
                                    <p:anim calcmode="lin" valueType="num">
                                      <p:cBhvr additive="base">
                                        <p:cTn id="188" dur="3000" fill="hold"/>
                                        <p:tgtEl>
                                          <p:spTgt spid="41"/>
                                        </p:tgtEl>
                                        <p:attrNameLst>
                                          <p:attrName>ppt_y</p:attrName>
                                        </p:attrNameLst>
                                      </p:cBhvr>
                                      <p:tavLst>
                                        <p:tav tm="0">
                                          <p:val>
                                            <p:strVal val="1+#ppt_h/2"/>
                                          </p:val>
                                        </p:tav>
                                        <p:tav tm="100000">
                                          <p:val>
                                            <p:strVal val="#ppt_y"/>
                                          </p:val>
                                        </p:tav>
                                      </p:tavLst>
                                    </p:anim>
                                  </p:childTnLst>
                                </p:cTn>
                              </p:par>
                              <p:par>
                                <p:cTn id="189" presetID="16" presetClass="entr" presetSubtype="21" fill="hold" grpId="1" nodeType="withEffect">
                                  <p:stCondLst>
                                    <p:cond delay="0"/>
                                  </p:stCondLst>
                                  <p:childTnLst>
                                    <p:set>
                                      <p:cBhvr>
                                        <p:cTn id="190" dur="1" fill="hold">
                                          <p:stCondLst>
                                            <p:cond delay="0"/>
                                          </p:stCondLst>
                                        </p:cTn>
                                        <p:tgtEl>
                                          <p:spTgt spid="41"/>
                                        </p:tgtEl>
                                        <p:attrNameLst>
                                          <p:attrName>style.visibility</p:attrName>
                                        </p:attrNameLst>
                                      </p:cBhvr>
                                      <p:to>
                                        <p:strVal val="visible"/>
                                      </p:to>
                                    </p:set>
                                    <p:animEffect transition="in" filter="barn(inVertical)">
                                      <p:cBhvr>
                                        <p:cTn id="191" dur="3000"/>
                                        <p:tgtEl>
                                          <p:spTgt spid="41"/>
                                        </p:tgtEl>
                                      </p:cBhvr>
                                    </p:animEffect>
                                  </p:childTnLst>
                                </p:cTn>
                              </p:par>
                              <p:par>
                                <p:cTn id="192" presetID="8" presetClass="emph" presetSubtype="0" fill="hold" grpId="2" nodeType="withEffect">
                                  <p:stCondLst>
                                    <p:cond delay="0"/>
                                  </p:stCondLst>
                                  <p:childTnLst>
                                    <p:animRot by="21600000">
                                      <p:cBhvr>
                                        <p:cTn id="193" dur="3000" fill="hold"/>
                                        <p:tgtEl>
                                          <p:spTgt spid="41"/>
                                        </p:tgtEl>
                                        <p:attrNameLst>
                                          <p:attrName>r</p:attrName>
                                        </p:attrNameLst>
                                      </p:cBhvr>
                                    </p:animRot>
                                  </p:childTnLst>
                                </p:cTn>
                              </p:par>
                              <p:par>
                                <p:cTn id="194" presetID="2" presetClass="entr" presetSubtype="6" fill="hold" grpId="0" nodeType="withEffect">
                                  <p:stCondLst>
                                    <p:cond delay="0"/>
                                  </p:stCondLst>
                                  <p:childTnLst>
                                    <p:set>
                                      <p:cBhvr>
                                        <p:cTn id="195" dur="1" fill="hold">
                                          <p:stCondLst>
                                            <p:cond delay="0"/>
                                          </p:stCondLst>
                                        </p:cTn>
                                        <p:tgtEl>
                                          <p:spTgt spid="40"/>
                                        </p:tgtEl>
                                        <p:attrNameLst>
                                          <p:attrName>style.visibility</p:attrName>
                                        </p:attrNameLst>
                                      </p:cBhvr>
                                      <p:to>
                                        <p:strVal val="visible"/>
                                      </p:to>
                                    </p:set>
                                    <p:anim calcmode="lin" valueType="num">
                                      <p:cBhvr additive="base">
                                        <p:cTn id="196" dur="3000" fill="hold"/>
                                        <p:tgtEl>
                                          <p:spTgt spid="40"/>
                                        </p:tgtEl>
                                        <p:attrNameLst>
                                          <p:attrName>ppt_x</p:attrName>
                                        </p:attrNameLst>
                                      </p:cBhvr>
                                      <p:tavLst>
                                        <p:tav tm="0">
                                          <p:val>
                                            <p:strVal val="1+#ppt_w/2"/>
                                          </p:val>
                                        </p:tav>
                                        <p:tav tm="100000">
                                          <p:val>
                                            <p:strVal val="#ppt_x"/>
                                          </p:val>
                                        </p:tav>
                                      </p:tavLst>
                                    </p:anim>
                                    <p:anim calcmode="lin" valueType="num">
                                      <p:cBhvr additive="base">
                                        <p:cTn id="197" dur="3000" fill="hold"/>
                                        <p:tgtEl>
                                          <p:spTgt spid="40"/>
                                        </p:tgtEl>
                                        <p:attrNameLst>
                                          <p:attrName>ppt_y</p:attrName>
                                        </p:attrNameLst>
                                      </p:cBhvr>
                                      <p:tavLst>
                                        <p:tav tm="0">
                                          <p:val>
                                            <p:strVal val="1+#ppt_h/2"/>
                                          </p:val>
                                        </p:tav>
                                        <p:tav tm="100000">
                                          <p:val>
                                            <p:strVal val="#ppt_y"/>
                                          </p:val>
                                        </p:tav>
                                      </p:tavLst>
                                    </p:anim>
                                  </p:childTnLst>
                                </p:cTn>
                              </p:par>
                              <p:par>
                                <p:cTn id="198" presetID="16" presetClass="entr" presetSubtype="21" fill="hold" grpId="1" nodeType="withEffect">
                                  <p:stCondLst>
                                    <p:cond delay="0"/>
                                  </p:stCondLst>
                                  <p:childTnLst>
                                    <p:set>
                                      <p:cBhvr>
                                        <p:cTn id="199" dur="1" fill="hold">
                                          <p:stCondLst>
                                            <p:cond delay="0"/>
                                          </p:stCondLst>
                                        </p:cTn>
                                        <p:tgtEl>
                                          <p:spTgt spid="40"/>
                                        </p:tgtEl>
                                        <p:attrNameLst>
                                          <p:attrName>style.visibility</p:attrName>
                                        </p:attrNameLst>
                                      </p:cBhvr>
                                      <p:to>
                                        <p:strVal val="visible"/>
                                      </p:to>
                                    </p:set>
                                    <p:animEffect transition="in" filter="barn(inVertical)">
                                      <p:cBhvr>
                                        <p:cTn id="200" dur="3000"/>
                                        <p:tgtEl>
                                          <p:spTgt spid="40"/>
                                        </p:tgtEl>
                                      </p:cBhvr>
                                    </p:animEffect>
                                  </p:childTnLst>
                                </p:cTn>
                              </p:par>
                              <p:par>
                                <p:cTn id="201" presetID="8" presetClass="emph" presetSubtype="0" fill="hold" grpId="2" nodeType="withEffect">
                                  <p:stCondLst>
                                    <p:cond delay="0"/>
                                  </p:stCondLst>
                                  <p:childTnLst>
                                    <p:animRot by="21600000">
                                      <p:cBhvr>
                                        <p:cTn id="202" dur="3000" fill="hold"/>
                                        <p:tgtEl>
                                          <p:spTgt spid="40"/>
                                        </p:tgtEl>
                                        <p:attrNameLst>
                                          <p:attrName>r</p:attrName>
                                        </p:attrNameLst>
                                      </p:cBhvr>
                                    </p:animRot>
                                  </p:childTnLst>
                                </p:cTn>
                              </p:par>
                              <p:par>
                                <p:cTn id="203" presetID="2" presetClass="exit" presetSubtype="12" fill="hold" grpId="3" nodeType="withEffect">
                                  <p:stCondLst>
                                    <p:cond delay="0"/>
                                  </p:stCondLst>
                                  <p:childTnLst>
                                    <p:anim calcmode="lin" valueType="num">
                                      <p:cBhvr additive="base">
                                        <p:cTn id="204" dur="3000"/>
                                        <p:tgtEl>
                                          <p:spTgt spid="14"/>
                                        </p:tgtEl>
                                        <p:attrNameLst>
                                          <p:attrName>ppt_x</p:attrName>
                                        </p:attrNameLst>
                                      </p:cBhvr>
                                      <p:tavLst>
                                        <p:tav tm="0">
                                          <p:val>
                                            <p:strVal val="ppt_x"/>
                                          </p:val>
                                        </p:tav>
                                        <p:tav tm="100000">
                                          <p:val>
                                            <p:strVal val="0-ppt_w/2"/>
                                          </p:val>
                                        </p:tav>
                                      </p:tavLst>
                                    </p:anim>
                                    <p:anim calcmode="lin" valueType="num">
                                      <p:cBhvr additive="base">
                                        <p:cTn id="205" dur="3000"/>
                                        <p:tgtEl>
                                          <p:spTgt spid="14"/>
                                        </p:tgtEl>
                                        <p:attrNameLst>
                                          <p:attrName>ppt_y</p:attrName>
                                        </p:attrNameLst>
                                      </p:cBhvr>
                                      <p:tavLst>
                                        <p:tav tm="0">
                                          <p:val>
                                            <p:strVal val="ppt_y"/>
                                          </p:val>
                                        </p:tav>
                                        <p:tav tm="100000">
                                          <p:val>
                                            <p:strVal val="1+ppt_h/2"/>
                                          </p:val>
                                        </p:tav>
                                      </p:tavLst>
                                    </p:anim>
                                    <p:set>
                                      <p:cBhvr>
                                        <p:cTn id="206" dur="1" fill="hold">
                                          <p:stCondLst>
                                            <p:cond delay="2999"/>
                                          </p:stCondLst>
                                        </p:cTn>
                                        <p:tgtEl>
                                          <p:spTgt spid="14"/>
                                        </p:tgtEl>
                                        <p:attrNameLst>
                                          <p:attrName>style.visibility</p:attrName>
                                        </p:attrNameLst>
                                      </p:cBhvr>
                                      <p:to>
                                        <p:strVal val="hidden"/>
                                      </p:to>
                                    </p:set>
                                  </p:childTnLst>
                                </p:cTn>
                              </p:par>
                              <p:par>
                                <p:cTn id="207" presetID="2" presetClass="exit" presetSubtype="12" fill="hold" grpId="3" nodeType="withEffect">
                                  <p:stCondLst>
                                    <p:cond delay="0"/>
                                  </p:stCondLst>
                                  <p:childTnLst>
                                    <p:anim calcmode="lin" valueType="num">
                                      <p:cBhvr additive="base">
                                        <p:cTn id="208" dur="3000"/>
                                        <p:tgtEl>
                                          <p:spTgt spid="13"/>
                                        </p:tgtEl>
                                        <p:attrNameLst>
                                          <p:attrName>ppt_x</p:attrName>
                                        </p:attrNameLst>
                                      </p:cBhvr>
                                      <p:tavLst>
                                        <p:tav tm="0">
                                          <p:val>
                                            <p:strVal val="ppt_x"/>
                                          </p:val>
                                        </p:tav>
                                        <p:tav tm="100000">
                                          <p:val>
                                            <p:strVal val="0-ppt_w/2"/>
                                          </p:val>
                                        </p:tav>
                                      </p:tavLst>
                                    </p:anim>
                                    <p:anim calcmode="lin" valueType="num">
                                      <p:cBhvr additive="base">
                                        <p:cTn id="209" dur="3000"/>
                                        <p:tgtEl>
                                          <p:spTgt spid="13"/>
                                        </p:tgtEl>
                                        <p:attrNameLst>
                                          <p:attrName>ppt_y</p:attrName>
                                        </p:attrNameLst>
                                      </p:cBhvr>
                                      <p:tavLst>
                                        <p:tav tm="0">
                                          <p:val>
                                            <p:strVal val="ppt_y"/>
                                          </p:val>
                                        </p:tav>
                                        <p:tav tm="100000">
                                          <p:val>
                                            <p:strVal val="1+ppt_h/2"/>
                                          </p:val>
                                        </p:tav>
                                      </p:tavLst>
                                    </p:anim>
                                    <p:set>
                                      <p:cBhvr>
                                        <p:cTn id="210" dur="1" fill="hold">
                                          <p:stCondLst>
                                            <p:cond delay="2999"/>
                                          </p:stCondLst>
                                        </p:cTn>
                                        <p:tgtEl>
                                          <p:spTgt spid="13"/>
                                        </p:tgtEl>
                                        <p:attrNameLst>
                                          <p:attrName>style.visibility</p:attrName>
                                        </p:attrNameLst>
                                      </p:cBhvr>
                                      <p:to>
                                        <p:strVal val="hidden"/>
                                      </p:to>
                                    </p:set>
                                  </p:childTnLst>
                                </p:cTn>
                              </p:par>
                              <p:par>
                                <p:cTn id="211" presetID="2" presetClass="exit" presetSubtype="12" fill="hold" grpId="3" nodeType="withEffect">
                                  <p:stCondLst>
                                    <p:cond delay="0"/>
                                  </p:stCondLst>
                                  <p:childTnLst>
                                    <p:anim calcmode="lin" valueType="num">
                                      <p:cBhvr additive="base">
                                        <p:cTn id="212" dur="3000"/>
                                        <p:tgtEl>
                                          <p:spTgt spid="12"/>
                                        </p:tgtEl>
                                        <p:attrNameLst>
                                          <p:attrName>ppt_x</p:attrName>
                                        </p:attrNameLst>
                                      </p:cBhvr>
                                      <p:tavLst>
                                        <p:tav tm="0">
                                          <p:val>
                                            <p:strVal val="ppt_x"/>
                                          </p:val>
                                        </p:tav>
                                        <p:tav tm="100000">
                                          <p:val>
                                            <p:strVal val="0-ppt_w/2"/>
                                          </p:val>
                                        </p:tav>
                                      </p:tavLst>
                                    </p:anim>
                                    <p:anim calcmode="lin" valueType="num">
                                      <p:cBhvr additive="base">
                                        <p:cTn id="213" dur="3000"/>
                                        <p:tgtEl>
                                          <p:spTgt spid="12"/>
                                        </p:tgtEl>
                                        <p:attrNameLst>
                                          <p:attrName>ppt_y</p:attrName>
                                        </p:attrNameLst>
                                      </p:cBhvr>
                                      <p:tavLst>
                                        <p:tav tm="0">
                                          <p:val>
                                            <p:strVal val="ppt_y"/>
                                          </p:val>
                                        </p:tav>
                                        <p:tav tm="100000">
                                          <p:val>
                                            <p:strVal val="1+ppt_h/2"/>
                                          </p:val>
                                        </p:tav>
                                      </p:tavLst>
                                    </p:anim>
                                    <p:set>
                                      <p:cBhvr>
                                        <p:cTn id="214" dur="1" fill="hold">
                                          <p:stCondLst>
                                            <p:cond delay="2999"/>
                                          </p:stCondLst>
                                        </p:cTn>
                                        <p:tgtEl>
                                          <p:spTgt spid="12"/>
                                        </p:tgtEl>
                                        <p:attrNameLst>
                                          <p:attrName>style.visibility</p:attrName>
                                        </p:attrNameLst>
                                      </p:cBhvr>
                                      <p:to>
                                        <p:strVal val="hidden"/>
                                      </p:to>
                                    </p:set>
                                  </p:childTnLst>
                                </p:cTn>
                              </p:par>
                              <p:par>
                                <p:cTn id="215" presetID="2" presetClass="exit" presetSubtype="12" fill="hold" grpId="3" nodeType="withEffect">
                                  <p:stCondLst>
                                    <p:cond delay="0"/>
                                  </p:stCondLst>
                                  <p:childTnLst>
                                    <p:anim calcmode="lin" valueType="num">
                                      <p:cBhvr additive="base">
                                        <p:cTn id="216" dur="3000"/>
                                        <p:tgtEl>
                                          <p:spTgt spid="11"/>
                                        </p:tgtEl>
                                        <p:attrNameLst>
                                          <p:attrName>ppt_x</p:attrName>
                                        </p:attrNameLst>
                                      </p:cBhvr>
                                      <p:tavLst>
                                        <p:tav tm="0">
                                          <p:val>
                                            <p:strVal val="ppt_x"/>
                                          </p:val>
                                        </p:tav>
                                        <p:tav tm="100000">
                                          <p:val>
                                            <p:strVal val="0-ppt_w/2"/>
                                          </p:val>
                                        </p:tav>
                                      </p:tavLst>
                                    </p:anim>
                                    <p:anim calcmode="lin" valueType="num">
                                      <p:cBhvr additive="base">
                                        <p:cTn id="217" dur="3000"/>
                                        <p:tgtEl>
                                          <p:spTgt spid="11"/>
                                        </p:tgtEl>
                                        <p:attrNameLst>
                                          <p:attrName>ppt_y</p:attrName>
                                        </p:attrNameLst>
                                      </p:cBhvr>
                                      <p:tavLst>
                                        <p:tav tm="0">
                                          <p:val>
                                            <p:strVal val="ppt_y"/>
                                          </p:val>
                                        </p:tav>
                                        <p:tav tm="100000">
                                          <p:val>
                                            <p:strVal val="1+ppt_h/2"/>
                                          </p:val>
                                        </p:tav>
                                      </p:tavLst>
                                    </p:anim>
                                    <p:set>
                                      <p:cBhvr>
                                        <p:cTn id="218" dur="1" fill="hold">
                                          <p:stCondLst>
                                            <p:cond delay="2999"/>
                                          </p:stCondLst>
                                        </p:cTn>
                                        <p:tgtEl>
                                          <p:spTgt spid="11"/>
                                        </p:tgtEl>
                                        <p:attrNameLst>
                                          <p:attrName>style.visibility</p:attrName>
                                        </p:attrNameLst>
                                      </p:cBhvr>
                                      <p:to>
                                        <p:strVal val="hidden"/>
                                      </p:to>
                                    </p:set>
                                  </p:childTnLst>
                                </p:cTn>
                              </p:par>
                              <p:par>
                                <p:cTn id="219" presetID="2" presetClass="exit" presetSubtype="12" fill="hold" grpId="3" nodeType="withEffect">
                                  <p:stCondLst>
                                    <p:cond delay="0"/>
                                  </p:stCondLst>
                                  <p:childTnLst>
                                    <p:anim calcmode="lin" valueType="num">
                                      <p:cBhvr additive="base">
                                        <p:cTn id="220" dur="3000"/>
                                        <p:tgtEl>
                                          <p:spTgt spid="10"/>
                                        </p:tgtEl>
                                        <p:attrNameLst>
                                          <p:attrName>ppt_x</p:attrName>
                                        </p:attrNameLst>
                                      </p:cBhvr>
                                      <p:tavLst>
                                        <p:tav tm="0">
                                          <p:val>
                                            <p:strVal val="ppt_x"/>
                                          </p:val>
                                        </p:tav>
                                        <p:tav tm="100000">
                                          <p:val>
                                            <p:strVal val="0-ppt_w/2"/>
                                          </p:val>
                                        </p:tav>
                                      </p:tavLst>
                                    </p:anim>
                                    <p:anim calcmode="lin" valueType="num">
                                      <p:cBhvr additive="base">
                                        <p:cTn id="221" dur="3000"/>
                                        <p:tgtEl>
                                          <p:spTgt spid="10"/>
                                        </p:tgtEl>
                                        <p:attrNameLst>
                                          <p:attrName>ppt_y</p:attrName>
                                        </p:attrNameLst>
                                      </p:cBhvr>
                                      <p:tavLst>
                                        <p:tav tm="0">
                                          <p:val>
                                            <p:strVal val="ppt_y"/>
                                          </p:val>
                                        </p:tav>
                                        <p:tav tm="100000">
                                          <p:val>
                                            <p:strVal val="1+ppt_h/2"/>
                                          </p:val>
                                        </p:tav>
                                      </p:tavLst>
                                    </p:anim>
                                    <p:set>
                                      <p:cBhvr>
                                        <p:cTn id="222" dur="1" fill="hold">
                                          <p:stCondLst>
                                            <p:cond delay="2999"/>
                                          </p:stCondLst>
                                        </p:cTn>
                                        <p:tgtEl>
                                          <p:spTgt spid="10"/>
                                        </p:tgtEl>
                                        <p:attrNameLst>
                                          <p:attrName>style.visibility</p:attrName>
                                        </p:attrNameLst>
                                      </p:cBhvr>
                                      <p:to>
                                        <p:strVal val="hidden"/>
                                      </p:to>
                                    </p:set>
                                  </p:childTnLst>
                                </p:cTn>
                              </p:par>
                              <p:par>
                                <p:cTn id="223" presetID="2" presetClass="exit" presetSubtype="12" fill="hold" grpId="3" nodeType="withEffect">
                                  <p:stCondLst>
                                    <p:cond delay="0"/>
                                  </p:stCondLst>
                                  <p:childTnLst>
                                    <p:anim calcmode="lin" valueType="num">
                                      <p:cBhvr additive="base">
                                        <p:cTn id="224" dur="3000"/>
                                        <p:tgtEl>
                                          <p:spTgt spid="33"/>
                                        </p:tgtEl>
                                        <p:attrNameLst>
                                          <p:attrName>ppt_x</p:attrName>
                                        </p:attrNameLst>
                                      </p:cBhvr>
                                      <p:tavLst>
                                        <p:tav tm="0">
                                          <p:val>
                                            <p:strVal val="ppt_x"/>
                                          </p:val>
                                        </p:tav>
                                        <p:tav tm="100000">
                                          <p:val>
                                            <p:strVal val="0-ppt_w/2"/>
                                          </p:val>
                                        </p:tav>
                                      </p:tavLst>
                                    </p:anim>
                                    <p:anim calcmode="lin" valueType="num">
                                      <p:cBhvr additive="base">
                                        <p:cTn id="225" dur="3000"/>
                                        <p:tgtEl>
                                          <p:spTgt spid="33"/>
                                        </p:tgtEl>
                                        <p:attrNameLst>
                                          <p:attrName>ppt_y</p:attrName>
                                        </p:attrNameLst>
                                      </p:cBhvr>
                                      <p:tavLst>
                                        <p:tav tm="0">
                                          <p:val>
                                            <p:strVal val="ppt_y"/>
                                          </p:val>
                                        </p:tav>
                                        <p:tav tm="100000">
                                          <p:val>
                                            <p:strVal val="1+ppt_h/2"/>
                                          </p:val>
                                        </p:tav>
                                      </p:tavLst>
                                    </p:anim>
                                    <p:set>
                                      <p:cBhvr>
                                        <p:cTn id="226" dur="1" fill="hold">
                                          <p:stCondLst>
                                            <p:cond delay="2999"/>
                                          </p:stCondLst>
                                        </p:cTn>
                                        <p:tgtEl>
                                          <p:spTgt spid="33"/>
                                        </p:tgtEl>
                                        <p:attrNameLst>
                                          <p:attrName>style.visibility</p:attrName>
                                        </p:attrNameLst>
                                      </p:cBhvr>
                                      <p:to>
                                        <p:strVal val="hidden"/>
                                      </p:to>
                                    </p:set>
                                  </p:childTnLst>
                                </p:cTn>
                              </p:par>
                              <p:par>
                                <p:cTn id="227" presetID="2" presetClass="exit" presetSubtype="12" fill="hold" grpId="3" nodeType="withEffect">
                                  <p:stCondLst>
                                    <p:cond delay="0"/>
                                  </p:stCondLst>
                                  <p:childTnLst>
                                    <p:anim calcmode="lin" valueType="num">
                                      <p:cBhvr additive="base">
                                        <p:cTn id="228" dur="3000"/>
                                        <p:tgtEl>
                                          <p:spTgt spid="32"/>
                                        </p:tgtEl>
                                        <p:attrNameLst>
                                          <p:attrName>ppt_x</p:attrName>
                                        </p:attrNameLst>
                                      </p:cBhvr>
                                      <p:tavLst>
                                        <p:tav tm="0">
                                          <p:val>
                                            <p:strVal val="ppt_x"/>
                                          </p:val>
                                        </p:tav>
                                        <p:tav tm="100000">
                                          <p:val>
                                            <p:strVal val="0-ppt_w/2"/>
                                          </p:val>
                                        </p:tav>
                                      </p:tavLst>
                                    </p:anim>
                                    <p:anim calcmode="lin" valueType="num">
                                      <p:cBhvr additive="base">
                                        <p:cTn id="229" dur="3000"/>
                                        <p:tgtEl>
                                          <p:spTgt spid="32"/>
                                        </p:tgtEl>
                                        <p:attrNameLst>
                                          <p:attrName>ppt_y</p:attrName>
                                        </p:attrNameLst>
                                      </p:cBhvr>
                                      <p:tavLst>
                                        <p:tav tm="0">
                                          <p:val>
                                            <p:strVal val="ppt_y"/>
                                          </p:val>
                                        </p:tav>
                                        <p:tav tm="100000">
                                          <p:val>
                                            <p:strVal val="1+ppt_h/2"/>
                                          </p:val>
                                        </p:tav>
                                      </p:tavLst>
                                    </p:anim>
                                    <p:set>
                                      <p:cBhvr>
                                        <p:cTn id="230" dur="1" fill="hold">
                                          <p:stCondLst>
                                            <p:cond delay="2999"/>
                                          </p:stCondLst>
                                        </p:cTn>
                                        <p:tgtEl>
                                          <p:spTgt spid="32"/>
                                        </p:tgtEl>
                                        <p:attrNameLst>
                                          <p:attrName>style.visibility</p:attrName>
                                        </p:attrNameLst>
                                      </p:cBhvr>
                                      <p:to>
                                        <p:strVal val="hidden"/>
                                      </p:to>
                                    </p:set>
                                  </p:childTnLst>
                                </p:cTn>
                              </p:par>
                              <p:par>
                                <p:cTn id="231" presetID="2" presetClass="exit" presetSubtype="12" fill="hold" grpId="3" nodeType="withEffect">
                                  <p:stCondLst>
                                    <p:cond delay="0"/>
                                  </p:stCondLst>
                                  <p:childTnLst>
                                    <p:anim calcmode="lin" valueType="num">
                                      <p:cBhvr additive="base">
                                        <p:cTn id="232" dur="3000"/>
                                        <p:tgtEl>
                                          <p:spTgt spid="31"/>
                                        </p:tgtEl>
                                        <p:attrNameLst>
                                          <p:attrName>ppt_x</p:attrName>
                                        </p:attrNameLst>
                                      </p:cBhvr>
                                      <p:tavLst>
                                        <p:tav tm="0">
                                          <p:val>
                                            <p:strVal val="ppt_x"/>
                                          </p:val>
                                        </p:tav>
                                        <p:tav tm="100000">
                                          <p:val>
                                            <p:strVal val="0-ppt_w/2"/>
                                          </p:val>
                                        </p:tav>
                                      </p:tavLst>
                                    </p:anim>
                                    <p:anim calcmode="lin" valueType="num">
                                      <p:cBhvr additive="base">
                                        <p:cTn id="233" dur="3000"/>
                                        <p:tgtEl>
                                          <p:spTgt spid="31"/>
                                        </p:tgtEl>
                                        <p:attrNameLst>
                                          <p:attrName>ppt_y</p:attrName>
                                        </p:attrNameLst>
                                      </p:cBhvr>
                                      <p:tavLst>
                                        <p:tav tm="0">
                                          <p:val>
                                            <p:strVal val="ppt_y"/>
                                          </p:val>
                                        </p:tav>
                                        <p:tav tm="100000">
                                          <p:val>
                                            <p:strVal val="1+ppt_h/2"/>
                                          </p:val>
                                        </p:tav>
                                      </p:tavLst>
                                    </p:anim>
                                    <p:set>
                                      <p:cBhvr>
                                        <p:cTn id="234" dur="1" fill="hold">
                                          <p:stCondLst>
                                            <p:cond delay="2999"/>
                                          </p:stCondLst>
                                        </p:cTn>
                                        <p:tgtEl>
                                          <p:spTgt spid="31"/>
                                        </p:tgtEl>
                                        <p:attrNameLst>
                                          <p:attrName>style.visibility</p:attrName>
                                        </p:attrNameLst>
                                      </p:cBhvr>
                                      <p:to>
                                        <p:strVal val="hidden"/>
                                      </p:to>
                                    </p:set>
                                  </p:childTnLst>
                                </p:cTn>
                              </p:par>
                              <p:par>
                                <p:cTn id="235" presetID="2" presetClass="exit" presetSubtype="12" fill="hold" grpId="3" nodeType="withEffect">
                                  <p:stCondLst>
                                    <p:cond delay="0"/>
                                  </p:stCondLst>
                                  <p:childTnLst>
                                    <p:anim calcmode="lin" valueType="num">
                                      <p:cBhvr additive="base">
                                        <p:cTn id="236" dur="3000"/>
                                        <p:tgtEl>
                                          <p:spTgt spid="29"/>
                                        </p:tgtEl>
                                        <p:attrNameLst>
                                          <p:attrName>ppt_x</p:attrName>
                                        </p:attrNameLst>
                                      </p:cBhvr>
                                      <p:tavLst>
                                        <p:tav tm="0">
                                          <p:val>
                                            <p:strVal val="ppt_x"/>
                                          </p:val>
                                        </p:tav>
                                        <p:tav tm="100000">
                                          <p:val>
                                            <p:strVal val="0-ppt_w/2"/>
                                          </p:val>
                                        </p:tav>
                                      </p:tavLst>
                                    </p:anim>
                                    <p:anim calcmode="lin" valueType="num">
                                      <p:cBhvr additive="base">
                                        <p:cTn id="237" dur="3000"/>
                                        <p:tgtEl>
                                          <p:spTgt spid="29"/>
                                        </p:tgtEl>
                                        <p:attrNameLst>
                                          <p:attrName>ppt_y</p:attrName>
                                        </p:attrNameLst>
                                      </p:cBhvr>
                                      <p:tavLst>
                                        <p:tav tm="0">
                                          <p:val>
                                            <p:strVal val="ppt_y"/>
                                          </p:val>
                                        </p:tav>
                                        <p:tav tm="100000">
                                          <p:val>
                                            <p:strVal val="1+ppt_h/2"/>
                                          </p:val>
                                        </p:tav>
                                      </p:tavLst>
                                    </p:anim>
                                    <p:set>
                                      <p:cBhvr>
                                        <p:cTn id="238" dur="1" fill="hold">
                                          <p:stCondLst>
                                            <p:cond delay="2999"/>
                                          </p:stCondLst>
                                        </p:cTn>
                                        <p:tgtEl>
                                          <p:spTgt spid="29"/>
                                        </p:tgtEl>
                                        <p:attrNameLst>
                                          <p:attrName>style.visibility</p:attrName>
                                        </p:attrNameLst>
                                      </p:cBhvr>
                                      <p:to>
                                        <p:strVal val="hidden"/>
                                      </p:to>
                                    </p:set>
                                  </p:childTnLst>
                                </p:cTn>
                              </p:par>
                              <p:par>
                                <p:cTn id="239" presetID="2" presetClass="exit" presetSubtype="12" fill="hold" grpId="3" nodeType="withEffect">
                                  <p:stCondLst>
                                    <p:cond delay="0"/>
                                  </p:stCondLst>
                                  <p:childTnLst>
                                    <p:anim calcmode="lin" valueType="num">
                                      <p:cBhvr additive="base">
                                        <p:cTn id="240" dur="3000"/>
                                        <p:tgtEl>
                                          <p:spTgt spid="23"/>
                                        </p:tgtEl>
                                        <p:attrNameLst>
                                          <p:attrName>ppt_x</p:attrName>
                                        </p:attrNameLst>
                                      </p:cBhvr>
                                      <p:tavLst>
                                        <p:tav tm="0">
                                          <p:val>
                                            <p:strVal val="ppt_x"/>
                                          </p:val>
                                        </p:tav>
                                        <p:tav tm="100000">
                                          <p:val>
                                            <p:strVal val="0-ppt_w/2"/>
                                          </p:val>
                                        </p:tav>
                                      </p:tavLst>
                                    </p:anim>
                                    <p:anim calcmode="lin" valueType="num">
                                      <p:cBhvr additive="base">
                                        <p:cTn id="241" dur="3000"/>
                                        <p:tgtEl>
                                          <p:spTgt spid="23"/>
                                        </p:tgtEl>
                                        <p:attrNameLst>
                                          <p:attrName>ppt_y</p:attrName>
                                        </p:attrNameLst>
                                      </p:cBhvr>
                                      <p:tavLst>
                                        <p:tav tm="0">
                                          <p:val>
                                            <p:strVal val="ppt_y"/>
                                          </p:val>
                                        </p:tav>
                                        <p:tav tm="100000">
                                          <p:val>
                                            <p:strVal val="1+ppt_h/2"/>
                                          </p:val>
                                        </p:tav>
                                      </p:tavLst>
                                    </p:anim>
                                    <p:set>
                                      <p:cBhvr>
                                        <p:cTn id="242" dur="1" fill="hold">
                                          <p:stCondLst>
                                            <p:cond delay="2999"/>
                                          </p:stCondLst>
                                        </p:cTn>
                                        <p:tgtEl>
                                          <p:spTgt spid="23"/>
                                        </p:tgtEl>
                                        <p:attrNameLst>
                                          <p:attrName>style.visibility</p:attrName>
                                        </p:attrNameLst>
                                      </p:cBhvr>
                                      <p:to>
                                        <p:strVal val="hidden"/>
                                      </p:to>
                                    </p:set>
                                  </p:childTnLst>
                                </p:cTn>
                              </p:par>
                              <p:par>
                                <p:cTn id="243" presetID="2" presetClass="exit" presetSubtype="12" fill="hold" grpId="3" nodeType="withEffect">
                                  <p:stCondLst>
                                    <p:cond delay="0"/>
                                  </p:stCondLst>
                                  <p:childTnLst>
                                    <p:anim calcmode="lin" valueType="num">
                                      <p:cBhvr additive="base">
                                        <p:cTn id="244" dur="3000"/>
                                        <p:tgtEl>
                                          <p:spTgt spid="39"/>
                                        </p:tgtEl>
                                        <p:attrNameLst>
                                          <p:attrName>ppt_x</p:attrName>
                                        </p:attrNameLst>
                                      </p:cBhvr>
                                      <p:tavLst>
                                        <p:tav tm="0">
                                          <p:val>
                                            <p:strVal val="ppt_x"/>
                                          </p:val>
                                        </p:tav>
                                        <p:tav tm="100000">
                                          <p:val>
                                            <p:strVal val="0-ppt_w/2"/>
                                          </p:val>
                                        </p:tav>
                                      </p:tavLst>
                                    </p:anim>
                                    <p:anim calcmode="lin" valueType="num">
                                      <p:cBhvr additive="base">
                                        <p:cTn id="245" dur="3000"/>
                                        <p:tgtEl>
                                          <p:spTgt spid="39"/>
                                        </p:tgtEl>
                                        <p:attrNameLst>
                                          <p:attrName>ppt_y</p:attrName>
                                        </p:attrNameLst>
                                      </p:cBhvr>
                                      <p:tavLst>
                                        <p:tav tm="0">
                                          <p:val>
                                            <p:strVal val="ppt_y"/>
                                          </p:val>
                                        </p:tav>
                                        <p:tav tm="100000">
                                          <p:val>
                                            <p:strVal val="1+ppt_h/2"/>
                                          </p:val>
                                        </p:tav>
                                      </p:tavLst>
                                    </p:anim>
                                    <p:set>
                                      <p:cBhvr>
                                        <p:cTn id="246" dur="1" fill="hold">
                                          <p:stCondLst>
                                            <p:cond delay="2999"/>
                                          </p:stCondLst>
                                        </p:cTn>
                                        <p:tgtEl>
                                          <p:spTgt spid="39"/>
                                        </p:tgtEl>
                                        <p:attrNameLst>
                                          <p:attrName>style.visibility</p:attrName>
                                        </p:attrNameLst>
                                      </p:cBhvr>
                                      <p:to>
                                        <p:strVal val="hidden"/>
                                      </p:to>
                                    </p:set>
                                  </p:childTnLst>
                                </p:cTn>
                              </p:par>
                              <p:par>
                                <p:cTn id="247" presetID="2" presetClass="exit" presetSubtype="6" fill="hold" grpId="3" nodeType="withEffect">
                                  <p:stCondLst>
                                    <p:cond delay="0"/>
                                  </p:stCondLst>
                                  <p:childTnLst>
                                    <p:anim calcmode="lin" valueType="num">
                                      <p:cBhvr additive="base">
                                        <p:cTn id="248" dur="3000"/>
                                        <p:tgtEl>
                                          <p:spTgt spid="50"/>
                                        </p:tgtEl>
                                        <p:attrNameLst>
                                          <p:attrName>ppt_x</p:attrName>
                                        </p:attrNameLst>
                                      </p:cBhvr>
                                      <p:tavLst>
                                        <p:tav tm="0">
                                          <p:val>
                                            <p:strVal val="ppt_x"/>
                                          </p:val>
                                        </p:tav>
                                        <p:tav tm="100000">
                                          <p:val>
                                            <p:strVal val="1+ppt_w/2"/>
                                          </p:val>
                                        </p:tav>
                                      </p:tavLst>
                                    </p:anim>
                                    <p:anim calcmode="lin" valueType="num">
                                      <p:cBhvr additive="base">
                                        <p:cTn id="249" dur="3000"/>
                                        <p:tgtEl>
                                          <p:spTgt spid="50"/>
                                        </p:tgtEl>
                                        <p:attrNameLst>
                                          <p:attrName>ppt_y</p:attrName>
                                        </p:attrNameLst>
                                      </p:cBhvr>
                                      <p:tavLst>
                                        <p:tav tm="0">
                                          <p:val>
                                            <p:strVal val="ppt_y"/>
                                          </p:val>
                                        </p:tav>
                                        <p:tav tm="100000">
                                          <p:val>
                                            <p:strVal val="1+ppt_h/2"/>
                                          </p:val>
                                        </p:tav>
                                      </p:tavLst>
                                    </p:anim>
                                    <p:set>
                                      <p:cBhvr>
                                        <p:cTn id="250" dur="1" fill="hold">
                                          <p:stCondLst>
                                            <p:cond delay="2999"/>
                                          </p:stCondLst>
                                        </p:cTn>
                                        <p:tgtEl>
                                          <p:spTgt spid="50"/>
                                        </p:tgtEl>
                                        <p:attrNameLst>
                                          <p:attrName>style.visibility</p:attrName>
                                        </p:attrNameLst>
                                      </p:cBhvr>
                                      <p:to>
                                        <p:strVal val="hidden"/>
                                      </p:to>
                                    </p:set>
                                  </p:childTnLst>
                                </p:cTn>
                              </p:par>
                              <p:par>
                                <p:cTn id="251" presetID="2" presetClass="exit" presetSubtype="6" fill="hold" grpId="3" nodeType="withEffect">
                                  <p:stCondLst>
                                    <p:cond delay="0"/>
                                  </p:stCondLst>
                                  <p:childTnLst>
                                    <p:anim calcmode="lin" valueType="num">
                                      <p:cBhvr additive="base">
                                        <p:cTn id="252" dur="3000"/>
                                        <p:tgtEl>
                                          <p:spTgt spid="49"/>
                                        </p:tgtEl>
                                        <p:attrNameLst>
                                          <p:attrName>ppt_x</p:attrName>
                                        </p:attrNameLst>
                                      </p:cBhvr>
                                      <p:tavLst>
                                        <p:tav tm="0">
                                          <p:val>
                                            <p:strVal val="ppt_x"/>
                                          </p:val>
                                        </p:tav>
                                        <p:tav tm="100000">
                                          <p:val>
                                            <p:strVal val="1+ppt_w/2"/>
                                          </p:val>
                                        </p:tav>
                                      </p:tavLst>
                                    </p:anim>
                                    <p:anim calcmode="lin" valueType="num">
                                      <p:cBhvr additive="base">
                                        <p:cTn id="253" dur="3000"/>
                                        <p:tgtEl>
                                          <p:spTgt spid="49"/>
                                        </p:tgtEl>
                                        <p:attrNameLst>
                                          <p:attrName>ppt_y</p:attrName>
                                        </p:attrNameLst>
                                      </p:cBhvr>
                                      <p:tavLst>
                                        <p:tav tm="0">
                                          <p:val>
                                            <p:strVal val="ppt_y"/>
                                          </p:val>
                                        </p:tav>
                                        <p:tav tm="100000">
                                          <p:val>
                                            <p:strVal val="1+ppt_h/2"/>
                                          </p:val>
                                        </p:tav>
                                      </p:tavLst>
                                    </p:anim>
                                    <p:set>
                                      <p:cBhvr>
                                        <p:cTn id="254" dur="1" fill="hold">
                                          <p:stCondLst>
                                            <p:cond delay="2999"/>
                                          </p:stCondLst>
                                        </p:cTn>
                                        <p:tgtEl>
                                          <p:spTgt spid="49"/>
                                        </p:tgtEl>
                                        <p:attrNameLst>
                                          <p:attrName>style.visibility</p:attrName>
                                        </p:attrNameLst>
                                      </p:cBhvr>
                                      <p:to>
                                        <p:strVal val="hidden"/>
                                      </p:to>
                                    </p:set>
                                  </p:childTnLst>
                                </p:cTn>
                              </p:par>
                              <p:par>
                                <p:cTn id="255" presetID="2" presetClass="exit" presetSubtype="6" fill="hold" grpId="3" nodeType="withEffect">
                                  <p:stCondLst>
                                    <p:cond delay="0"/>
                                  </p:stCondLst>
                                  <p:childTnLst>
                                    <p:anim calcmode="lin" valueType="num">
                                      <p:cBhvr additive="base">
                                        <p:cTn id="256" dur="3000"/>
                                        <p:tgtEl>
                                          <p:spTgt spid="48"/>
                                        </p:tgtEl>
                                        <p:attrNameLst>
                                          <p:attrName>ppt_x</p:attrName>
                                        </p:attrNameLst>
                                      </p:cBhvr>
                                      <p:tavLst>
                                        <p:tav tm="0">
                                          <p:val>
                                            <p:strVal val="ppt_x"/>
                                          </p:val>
                                        </p:tav>
                                        <p:tav tm="100000">
                                          <p:val>
                                            <p:strVal val="1+ppt_w/2"/>
                                          </p:val>
                                        </p:tav>
                                      </p:tavLst>
                                    </p:anim>
                                    <p:anim calcmode="lin" valueType="num">
                                      <p:cBhvr additive="base">
                                        <p:cTn id="257" dur="3000"/>
                                        <p:tgtEl>
                                          <p:spTgt spid="48"/>
                                        </p:tgtEl>
                                        <p:attrNameLst>
                                          <p:attrName>ppt_y</p:attrName>
                                        </p:attrNameLst>
                                      </p:cBhvr>
                                      <p:tavLst>
                                        <p:tav tm="0">
                                          <p:val>
                                            <p:strVal val="ppt_y"/>
                                          </p:val>
                                        </p:tav>
                                        <p:tav tm="100000">
                                          <p:val>
                                            <p:strVal val="1+ppt_h/2"/>
                                          </p:val>
                                        </p:tav>
                                      </p:tavLst>
                                    </p:anim>
                                    <p:set>
                                      <p:cBhvr>
                                        <p:cTn id="258" dur="1" fill="hold">
                                          <p:stCondLst>
                                            <p:cond delay="2999"/>
                                          </p:stCondLst>
                                        </p:cTn>
                                        <p:tgtEl>
                                          <p:spTgt spid="48"/>
                                        </p:tgtEl>
                                        <p:attrNameLst>
                                          <p:attrName>style.visibility</p:attrName>
                                        </p:attrNameLst>
                                      </p:cBhvr>
                                      <p:to>
                                        <p:strVal val="hidden"/>
                                      </p:to>
                                    </p:set>
                                  </p:childTnLst>
                                </p:cTn>
                              </p:par>
                              <p:par>
                                <p:cTn id="259" presetID="2" presetClass="exit" presetSubtype="6" fill="hold" grpId="3" nodeType="withEffect">
                                  <p:stCondLst>
                                    <p:cond delay="0"/>
                                  </p:stCondLst>
                                  <p:childTnLst>
                                    <p:anim calcmode="lin" valueType="num">
                                      <p:cBhvr additive="base">
                                        <p:cTn id="260" dur="3000"/>
                                        <p:tgtEl>
                                          <p:spTgt spid="47"/>
                                        </p:tgtEl>
                                        <p:attrNameLst>
                                          <p:attrName>ppt_x</p:attrName>
                                        </p:attrNameLst>
                                      </p:cBhvr>
                                      <p:tavLst>
                                        <p:tav tm="0">
                                          <p:val>
                                            <p:strVal val="ppt_x"/>
                                          </p:val>
                                        </p:tav>
                                        <p:tav tm="100000">
                                          <p:val>
                                            <p:strVal val="1+ppt_w/2"/>
                                          </p:val>
                                        </p:tav>
                                      </p:tavLst>
                                    </p:anim>
                                    <p:anim calcmode="lin" valueType="num">
                                      <p:cBhvr additive="base">
                                        <p:cTn id="261" dur="3000"/>
                                        <p:tgtEl>
                                          <p:spTgt spid="47"/>
                                        </p:tgtEl>
                                        <p:attrNameLst>
                                          <p:attrName>ppt_y</p:attrName>
                                        </p:attrNameLst>
                                      </p:cBhvr>
                                      <p:tavLst>
                                        <p:tav tm="0">
                                          <p:val>
                                            <p:strVal val="ppt_y"/>
                                          </p:val>
                                        </p:tav>
                                        <p:tav tm="100000">
                                          <p:val>
                                            <p:strVal val="1+ppt_h/2"/>
                                          </p:val>
                                        </p:tav>
                                      </p:tavLst>
                                    </p:anim>
                                    <p:set>
                                      <p:cBhvr>
                                        <p:cTn id="262" dur="1" fill="hold">
                                          <p:stCondLst>
                                            <p:cond delay="2999"/>
                                          </p:stCondLst>
                                        </p:cTn>
                                        <p:tgtEl>
                                          <p:spTgt spid="47"/>
                                        </p:tgtEl>
                                        <p:attrNameLst>
                                          <p:attrName>style.visibility</p:attrName>
                                        </p:attrNameLst>
                                      </p:cBhvr>
                                      <p:to>
                                        <p:strVal val="hidden"/>
                                      </p:to>
                                    </p:set>
                                  </p:childTnLst>
                                </p:cTn>
                              </p:par>
                              <p:par>
                                <p:cTn id="263" presetID="2" presetClass="exit" presetSubtype="6" fill="hold" grpId="3" nodeType="withEffect">
                                  <p:stCondLst>
                                    <p:cond delay="0"/>
                                  </p:stCondLst>
                                  <p:childTnLst>
                                    <p:anim calcmode="lin" valueType="num">
                                      <p:cBhvr additive="base">
                                        <p:cTn id="264" dur="3000"/>
                                        <p:tgtEl>
                                          <p:spTgt spid="46"/>
                                        </p:tgtEl>
                                        <p:attrNameLst>
                                          <p:attrName>ppt_x</p:attrName>
                                        </p:attrNameLst>
                                      </p:cBhvr>
                                      <p:tavLst>
                                        <p:tav tm="0">
                                          <p:val>
                                            <p:strVal val="ppt_x"/>
                                          </p:val>
                                        </p:tav>
                                        <p:tav tm="100000">
                                          <p:val>
                                            <p:strVal val="1+ppt_w/2"/>
                                          </p:val>
                                        </p:tav>
                                      </p:tavLst>
                                    </p:anim>
                                    <p:anim calcmode="lin" valueType="num">
                                      <p:cBhvr additive="base">
                                        <p:cTn id="265" dur="3000"/>
                                        <p:tgtEl>
                                          <p:spTgt spid="46"/>
                                        </p:tgtEl>
                                        <p:attrNameLst>
                                          <p:attrName>ppt_y</p:attrName>
                                        </p:attrNameLst>
                                      </p:cBhvr>
                                      <p:tavLst>
                                        <p:tav tm="0">
                                          <p:val>
                                            <p:strVal val="ppt_y"/>
                                          </p:val>
                                        </p:tav>
                                        <p:tav tm="100000">
                                          <p:val>
                                            <p:strVal val="1+ppt_h/2"/>
                                          </p:val>
                                        </p:tav>
                                      </p:tavLst>
                                    </p:anim>
                                    <p:set>
                                      <p:cBhvr>
                                        <p:cTn id="266" dur="1" fill="hold">
                                          <p:stCondLst>
                                            <p:cond delay="2999"/>
                                          </p:stCondLst>
                                        </p:cTn>
                                        <p:tgtEl>
                                          <p:spTgt spid="46"/>
                                        </p:tgtEl>
                                        <p:attrNameLst>
                                          <p:attrName>style.visibility</p:attrName>
                                        </p:attrNameLst>
                                      </p:cBhvr>
                                      <p:to>
                                        <p:strVal val="hidden"/>
                                      </p:to>
                                    </p:set>
                                  </p:childTnLst>
                                </p:cTn>
                              </p:par>
                              <p:par>
                                <p:cTn id="267" presetID="2" presetClass="exit" presetSubtype="6" fill="hold" grpId="3" nodeType="withEffect">
                                  <p:stCondLst>
                                    <p:cond delay="0"/>
                                  </p:stCondLst>
                                  <p:childTnLst>
                                    <p:anim calcmode="lin" valueType="num">
                                      <p:cBhvr additive="base">
                                        <p:cTn id="268" dur="3000"/>
                                        <p:tgtEl>
                                          <p:spTgt spid="45"/>
                                        </p:tgtEl>
                                        <p:attrNameLst>
                                          <p:attrName>ppt_x</p:attrName>
                                        </p:attrNameLst>
                                      </p:cBhvr>
                                      <p:tavLst>
                                        <p:tav tm="0">
                                          <p:val>
                                            <p:strVal val="ppt_x"/>
                                          </p:val>
                                        </p:tav>
                                        <p:tav tm="100000">
                                          <p:val>
                                            <p:strVal val="1+ppt_w/2"/>
                                          </p:val>
                                        </p:tav>
                                      </p:tavLst>
                                    </p:anim>
                                    <p:anim calcmode="lin" valueType="num">
                                      <p:cBhvr additive="base">
                                        <p:cTn id="269" dur="3000"/>
                                        <p:tgtEl>
                                          <p:spTgt spid="45"/>
                                        </p:tgtEl>
                                        <p:attrNameLst>
                                          <p:attrName>ppt_y</p:attrName>
                                        </p:attrNameLst>
                                      </p:cBhvr>
                                      <p:tavLst>
                                        <p:tav tm="0">
                                          <p:val>
                                            <p:strVal val="ppt_y"/>
                                          </p:val>
                                        </p:tav>
                                        <p:tav tm="100000">
                                          <p:val>
                                            <p:strVal val="1+ppt_h/2"/>
                                          </p:val>
                                        </p:tav>
                                      </p:tavLst>
                                    </p:anim>
                                    <p:set>
                                      <p:cBhvr>
                                        <p:cTn id="270" dur="1" fill="hold">
                                          <p:stCondLst>
                                            <p:cond delay="2999"/>
                                          </p:stCondLst>
                                        </p:cTn>
                                        <p:tgtEl>
                                          <p:spTgt spid="45"/>
                                        </p:tgtEl>
                                        <p:attrNameLst>
                                          <p:attrName>style.visibility</p:attrName>
                                        </p:attrNameLst>
                                      </p:cBhvr>
                                      <p:to>
                                        <p:strVal val="hidden"/>
                                      </p:to>
                                    </p:set>
                                  </p:childTnLst>
                                </p:cTn>
                              </p:par>
                              <p:par>
                                <p:cTn id="271" presetID="2" presetClass="exit" presetSubtype="6" fill="hold" grpId="3" nodeType="withEffect">
                                  <p:stCondLst>
                                    <p:cond delay="0"/>
                                  </p:stCondLst>
                                  <p:childTnLst>
                                    <p:anim calcmode="lin" valueType="num">
                                      <p:cBhvr additive="base">
                                        <p:cTn id="272" dur="3000"/>
                                        <p:tgtEl>
                                          <p:spTgt spid="44"/>
                                        </p:tgtEl>
                                        <p:attrNameLst>
                                          <p:attrName>ppt_x</p:attrName>
                                        </p:attrNameLst>
                                      </p:cBhvr>
                                      <p:tavLst>
                                        <p:tav tm="0">
                                          <p:val>
                                            <p:strVal val="ppt_x"/>
                                          </p:val>
                                        </p:tav>
                                        <p:tav tm="100000">
                                          <p:val>
                                            <p:strVal val="1+ppt_w/2"/>
                                          </p:val>
                                        </p:tav>
                                      </p:tavLst>
                                    </p:anim>
                                    <p:anim calcmode="lin" valueType="num">
                                      <p:cBhvr additive="base">
                                        <p:cTn id="273" dur="3000"/>
                                        <p:tgtEl>
                                          <p:spTgt spid="44"/>
                                        </p:tgtEl>
                                        <p:attrNameLst>
                                          <p:attrName>ppt_y</p:attrName>
                                        </p:attrNameLst>
                                      </p:cBhvr>
                                      <p:tavLst>
                                        <p:tav tm="0">
                                          <p:val>
                                            <p:strVal val="ppt_y"/>
                                          </p:val>
                                        </p:tav>
                                        <p:tav tm="100000">
                                          <p:val>
                                            <p:strVal val="1+ppt_h/2"/>
                                          </p:val>
                                        </p:tav>
                                      </p:tavLst>
                                    </p:anim>
                                    <p:set>
                                      <p:cBhvr>
                                        <p:cTn id="274" dur="1" fill="hold">
                                          <p:stCondLst>
                                            <p:cond delay="2999"/>
                                          </p:stCondLst>
                                        </p:cTn>
                                        <p:tgtEl>
                                          <p:spTgt spid="44"/>
                                        </p:tgtEl>
                                        <p:attrNameLst>
                                          <p:attrName>style.visibility</p:attrName>
                                        </p:attrNameLst>
                                      </p:cBhvr>
                                      <p:to>
                                        <p:strVal val="hidden"/>
                                      </p:to>
                                    </p:set>
                                  </p:childTnLst>
                                </p:cTn>
                              </p:par>
                              <p:par>
                                <p:cTn id="275" presetID="2" presetClass="exit" presetSubtype="6" fill="hold" grpId="3" nodeType="withEffect">
                                  <p:stCondLst>
                                    <p:cond delay="0"/>
                                  </p:stCondLst>
                                  <p:childTnLst>
                                    <p:anim calcmode="lin" valueType="num">
                                      <p:cBhvr additive="base">
                                        <p:cTn id="276" dur="3000"/>
                                        <p:tgtEl>
                                          <p:spTgt spid="42"/>
                                        </p:tgtEl>
                                        <p:attrNameLst>
                                          <p:attrName>ppt_x</p:attrName>
                                        </p:attrNameLst>
                                      </p:cBhvr>
                                      <p:tavLst>
                                        <p:tav tm="0">
                                          <p:val>
                                            <p:strVal val="ppt_x"/>
                                          </p:val>
                                        </p:tav>
                                        <p:tav tm="100000">
                                          <p:val>
                                            <p:strVal val="1+ppt_w/2"/>
                                          </p:val>
                                        </p:tav>
                                      </p:tavLst>
                                    </p:anim>
                                    <p:anim calcmode="lin" valueType="num">
                                      <p:cBhvr additive="base">
                                        <p:cTn id="277" dur="3000"/>
                                        <p:tgtEl>
                                          <p:spTgt spid="42"/>
                                        </p:tgtEl>
                                        <p:attrNameLst>
                                          <p:attrName>ppt_y</p:attrName>
                                        </p:attrNameLst>
                                      </p:cBhvr>
                                      <p:tavLst>
                                        <p:tav tm="0">
                                          <p:val>
                                            <p:strVal val="ppt_y"/>
                                          </p:val>
                                        </p:tav>
                                        <p:tav tm="100000">
                                          <p:val>
                                            <p:strVal val="1+ppt_h/2"/>
                                          </p:val>
                                        </p:tav>
                                      </p:tavLst>
                                    </p:anim>
                                    <p:set>
                                      <p:cBhvr>
                                        <p:cTn id="278" dur="1" fill="hold">
                                          <p:stCondLst>
                                            <p:cond delay="2999"/>
                                          </p:stCondLst>
                                        </p:cTn>
                                        <p:tgtEl>
                                          <p:spTgt spid="42"/>
                                        </p:tgtEl>
                                        <p:attrNameLst>
                                          <p:attrName>style.visibility</p:attrName>
                                        </p:attrNameLst>
                                      </p:cBhvr>
                                      <p:to>
                                        <p:strVal val="hidden"/>
                                      </p:to>
                                    </p:set>
                                  </p:childTnLst>
                                </p:cTn>
                              </p:par>
                              <p:par>
                                <p:cTn id="279" presetID="2" presetClass="exit" presetSubtype="6" fill="hold" grpId="3" nodeType="withEffect">
                                  <p:stCondLst>
                                    <p:cond delay="0"/>
                                  </p:stCondLst>
                                  <p:childTnLst>
                                    <p:anim calcmode="lin" valueType="num">
                                      <p:cBhvr additive="base">
                                        <p:cTn id="280" dur="3000"/>
                                        <p:tgtEl>
                                          <p:spTgt spid="43"/>
                                        </p:tgtEl>
                                        <p:attrNameLst>
                                          <p:attrName>ppt_x</p:attrName>
                                        </p:attrNameLst>
                                      </p:cBhvr>
                                      <p:tavLst>
                                        <p:tav tm="0">
                                          <p:val>
                                            <p:strVal val="ppt_x"/>
                                          </p:val>
                                        </p:tav>
                                        <p:tav tm="100000">
                                          <p:val>
                                            <p:strVal val="1+ppt_w/2"/>
                                          </p:val>
                                        </p:tav>
                                      </p:tavLst>
                                    </p:anim>
                                    <p:anim calcmode="lin" valueType="num">
                                      <p:cBhvr additive="base">
                                        <p:cTn id="281" dur="3000"/>
                                        <p:tgtEl>
                                          <p:spTgt spid="43"/>
                                        </p:tgtEl>
                                        <p:attrNameLst>
                                          <p:attrName>ppt_y</p:attrName>
                                        </p:attrNameLst>
                                      </p:cBhvr>
                                      <p:tavLst>
                                        <p:tav tm="0">
                                          <p:val>
                                            <p:strVal val="ppt_y"/>
                                          </p:val>
                                        </p:tav>
                                        <p:tav tm="100000">
                                          <p:val>
                                            <p:strVal val="1+ppt_h/2"/>
                                          </p:val>
                                        </p:tav>
                                      </p:tavLst>
                                    </p:anim>
                                    <p:set>
                                      <p:cBhvr>
                                        <p:cTn id="282" dur="1" fill="hold">
                                          <p:stCondLst>
                                            <p:cond delay="2999"/>
                                          </p:stCondLst>
                                        </p:cTn>
                                        <p:tgtEl>
                                          <p:spTgt spid="43"/>
                                        </p:tgtEl>
                                        <p:attrNameLst>
                                          <p:attrName>style.visibility</p:attrName>
                                        </p:attrNameLst>
                                      </p:cBhvr>
                                      <p:to>
                                        <p:strVal val="hidden"/>
                                      </p:to>
                                    </p:set>
                                  </p:childTnLst>
                                </p:cTn>
                              </p:par>
                              <p:par>
                                <p:cTn id="283" presetID="2" presetClass="exit" presetSubtype="6" fill="hold" grpId="3" nodeType="withEffect">
                                  <p:stCondLst>
                                    <p:cond delay="0"/>
                                  </p:stCondLst>
                                  <p:childTnLst>
                                    <p:anim calcmode="lin" valueType="num">
                                      <p:cBhvr additive="base">
                                        <p:cTn id="284" dur="3000"/>
                                        <p:tgtEl>
                                          <p:spTgt spid="41"/>
                                        </p:tgtEl>
                                        <p:attrNameLst>
                                          <p:attrName>ppt_x</p:attrName>
                                        </p:attrNameLst>
                                      </p:cBhvr>
                                      <p:tavLst>
                                        <p:tav tm="0">
                                          <p:val>
                                            <p:strVal val="ppt_x"/>
                                          </p:val>
                                        </p:tav>
                                        <p:tav tm="100000">
                                          <p:val>
                                            <p:strVal val="1+ppt_w/2"/>
                                          </p:val>
                                        </p:tav>
                                      </p:tavLst>
                                    </p:anim>
                                    <p:anim calcmode="lin" valueType="num">
                                      <p:cBhvr additive="base">
                                        <p:cTn id="285" dur="3000"/>
                                        <p:tgtEl>
                                          <p:spTgt spid="41"/>
                                        </p:tgtEl>
                                        <p:attrNameLst>
                                          <p:attrName>ppt_y</p:attrName>
                                        </p:attrNameLst>
                                      </p:cBhvr>
                                      <p:tavLst>
                                        <p:tav tm="0">
                                          <p:val>
                                            <p:strVal val="ppt_y"/>
                                          </p:val>
                                        </p:tav>
                                        <p:tav tm="100000">
                                          <p:val>
                                            <p:strVal val="1+ppt_h/2"/>
                                          </p:val>
                                        </p:tav>
                                      </p:tavLst>
                                    </p:anim>
                                    <p:set>
                                      <p:cBhvr>
                                        <p:cTn id="286" dur="1" fill="hold">
                                          <p:stCondLst>
                                            <p:cond delay="2999"/>
                                          </p:stCondLst>
                                        </p:cTn>
                                        <p:tgtEl>
                                          <p:spTgt spid="41"/>
                                        </p:tgtEl>
                                        <p:attrNameLst>
                                          <p:attrName>style.visibility</p:attrName>
                                        </p:attrNameLst>
                                      </p:cBhvr>
                                      <p:to>
                                        <p:strVal val="hidden"/>
                                      </p:to>
                                    </p:set>
                                  </p:childTnLst>
                                </p:cTn>
                              </p:par>
                              <p:par>
                                <p:cTn id="287" presetID="2" presetClass="exit" presetSubtype="6" fill="hold" grpId="3" nodeType="withEffect">
                                  <p:stCondLst>
                                    <p:cond delay="0"/>
                                  </p:stCondLst>
                                  <p:childTnLst>
                                    <p:anim calcmode="lin" valueType="num">
                                      <p:cBhvr additive="base">
                                        <p:cTn id="288" dur="3000"/>
                                        <p:tgtEl>
                                          <p:spTgt spid="40"/>
                                        </p:tgtEl>
                                        <p:attrNameLst>
                                          <p:attrName>ppt_x</p:attrName>
                                        </p:attrNameLst>
                                      </p:cBhvr>
                                      <p:tavLst>
                                        <p:tav tm="0">
                                          <p:val>
                                            <p:strVal val="ppt_x"/>
                                          </p:val>
                                        </p:tav>
                                        <p:tav tm="100000">
                                          <p:val>
                                            <p:strVal val="1+ppt_w/2"/>
                                          </p:val>
                                        </p:tav>
                                      </p:tavLst>
                                    </p:anim>
                                    <p:anim calcmode="lin" valueType="num">
                                      <p:cBhvr additive="base">
                                        <p:cTn id="289" dur="3000"/>
                                        <p:tgtEl>
                                          <p:spTgt spid="40"/>
                                        </p:tgtEl>
                                        <p:attrNameLst>
                                          <p:attrName>ppt_y</p:attrName>
                                        </p:attrNameLst>
                                      </p:cBhvr>
                                      <p:tavLst>
                                        <p:tav tm="0">
                                          <p:val>
                                            <p:strVal val="ppt_y"/>
                                          </p:val>
                                        </p:tav>
                                        <p:tav tm="100000">
                                          <p:val>
                                            <p:strVal val="1+ppt_h/2"/>
                                          </p:val>
                                        </p:tav>
                                      </p:tavLst>
                                    </p:anim>
                                    <p:set>
                                      <p:cBhvr>
                                        <p:cTn id="290" dur="1" fill="hold">
                                          <p:stCondLst>
                                            <p:cond delay="2999"/>
                                          </p:stCondLst>
                                        </p:cTn>
                                        <p:tgtEl>
                                          <p:spTgt spid="40"/>
                                        </p:tgtEl>
                                        <p:attrNameLst>
                                          <p:attrName>style.visibility</p:attrName>
                                        </p:attrNameLst>
                                      </p:cBhvr>
                                      <p:to>
                                        <p:strVal val="hidden"/>
                                      </p:to>
                                    </p:set>
                                  </p:childTnLst>
                                </p:cTn>
                              </p:par>
                              <p:par>
                                <p:cTn id="291" presetID="23" presetClass="entr" presetSubtype="272" fill="hold" nodeType="withEffect">
                                  <p:stCondLst>
                                    <p:cond delay="0"/>
                                  </p:stCondLst>
                                  <p:childTnLst>
                                    <p:set>
                                      <p:cBhvr>
                                        <p:cTn id="292" dur="1" fill="hold">
                                          <p:stCondLst>
                                            <p:cond delay="0"/>
                                          </p:stCondLst>
                                        </p:cTn>
                                        <p:tgtEl>
                                          <p:spTgt spid="25"/>
                                        </p:tgtEl>
                                        <p:attrNameLst>
                                          <p:attrName>style.visibility</p:attrName>
                                        </p:attrNameLst>
                                      </p:cBhvr>
                                      <p:to>
                                        <p:strVal val="visible"/>
                                      </p:to>
                                    </p:set>
                                    <p:anim calcmode="lin" valueType="num">
                                      <p:cBhvr>
                                        <p:cTn id="293" dur="3000" fill="hold"/>
                                        <p:tgtEl>
                                          <p:spTgt spid="25"/>
                                        </p:tgtEl>
                                        <p:attrNameLst>
                                          <p:attrName>ppt_w</p:attrName>
                                        </p:attrNameLst>
                                      </p:cBhvr>
                                      <p:tavLst>
                                        <p:tav tm="0">
                                          <p:val>
                                            <p:strVal val="2/3*#ppt_w"/>
                                          </p:val>
                                        </p:tav>
                                        <p:tav tm="100000">
                                          <p:val>
                                            <p:strVal val="#ppt_w"/>
                                          </p:val>
                                        </p:tav>
                                      </p:tavLst>
                                    </p:anim>
                                    <p:anim calcmode="lin" valueType="num">
                                      <p:cBhvr>
                                        <p:cTn id="294" dur="3000" fill="hold"/>
                                        <p:tgtEl>
                                          <p:spTgt spid="25"/>
                                        </p:tgtEl>
                                        <p:attrNameLst>
                                          <p:attrName>ppt_h</p:attrName>
                                        </p:attrNameLst>
                                      </p:cBhvr>
                                      <p:tavLst>
                                        <p:tav tm="0">
                                          <p:val>
                                            <p:strVal val="2/3*#ppt_h"/>
                                          </p:val>
                                        </p:tav>
                                        <p:tav tm="100000">
                                          <p:val>
                                            <p:strVal val="#ppt_h"/>
                                          </p:val>
                                        </p:tav>
                                      </p:tavLst>
                                    </p:anim>
                                  </p:childTnLst>
                                </p:cTn>
                              </p:par>
                              <p:par>
                                <p:cTn id="295" presetID="8" presetClass="entr" presetSubtype="32" fill="hold" nodeType="withEffect">
                                  <p:stCondLst>
                                    <p:cond delay="0"/>
                                  </p:stCondLst>
                                  <p:childTnLst>
                                    <p:set>
                                      <p:cBhvr>
                                        <p:cTn id="296" dur="1" fill="hold">
                                          <p:stCondLst>
                                            <p:cond delay="0"/>
                                          </p:stCondLst>
                                        </p:cTn>
                                        <p:tgtEl>
                                          <p:spTgt spid="25"/>
                                        </p:tgtEl>
                                        <p:attrNameLst>
                                          <p:attrName>style.visibility</p:attrName>
                                        </p:attrNameLst>
                                      </p:cBhvr>
                                      <p:to>
                                        <p:strVal val="visible"/>
                                      </p:to>
                                    </p:set>
                                    <p:animEffect transition="in" filter="diamond(out)">
                                      <p:cBhvr>
                                        <p:cTn id="297" dur="3000"/>
                                        <p:tgtEl>
                                          <p:spTgt spid="25"/>
                                        </p:tgtEl>
                                      </p:cBhvr>
                                    </p:animEffect>
                                  </p:childTnLst>
                                </p:cTn>
                              </p:par>
                              <p:par>
                                <p:cTn id="298" presetID="9" presetClass="emph" presetSubtype="0" grpId="0" nodeType="withEffect">
                                  <p:stCondLst>
                                    <p:cond delay="0"/>
                                  </p:stCondLst>
                                  <p:childTnLst>
                                    <p:set>
                                      <p:cBhvr rctx="PPT">
                                        <p:cTn id="299" dur="indefinite"/>
                                        <p:tgtEl>
                                          <p:spTgt spid="26"/>
                                        </p:tgtEl>
                                        <p:attrNameLst>
                                          <p:attrName>style.opacity</p:attrName>
                                        </p:attrNameLst>
                                      </p:cBhvr>
                                      <p:to>
                                        <p:strVal val="0"/>
                                      </p:to>
                                    </p:set>
                                    <p:animEffect filter="image" prLst="opacity: 0">
                                      <p:cBhvr rctx="IE">
                                        <p:cTn id="300" dur="indefinite"/>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23" grpId="0" animBg="1"/>
      <p:bldP spid="23" grpId="1" animBg="1"/>
      <p:bldP spid="23" grpId="2" animBg="1"/>
      <p:bldP spid="23"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26"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187624" y="1419622"/>
            <a:ext cx="4824536" cy="2339102"/>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Es </a:t>
            </a:r>
            <a:r>
              <a:rPr lang="es-ES" sz="2000" dirty="0">
                <a:solidFill>
                  <a:srgbClr val="21164A"/>
                </a:solidFill>
                <a:latin typeface="Hobo Std" pitchFamily="34" charset="0"/>
              </a:rPr>
              <a:t>una fruta altamente nutritiva</a:t>
            </a:r>
          </a:p>
          <a:p>
            <a:pPr algn="ctr"/>
            <a:r>
              <a:rPr lang="es-ES" sz="1400" dirty="0" smtClean="0">
                <a:solidFill>
                  <a:srgbClr val="21164A"/>
                </a:solidFill>
                <a:latin typeface="Hobo Std" pitchFamily="34" charset="0"/>
              </a:rPr>
              <a:t>El </a:t>
            </a:r>
            <a:r>
              <a:rPr lang="es-ES" sz="1400" dirty="0">
                <a:solidFill>
                  <a:srgbClr val="21164A"/>
                </a:solidFill>
                <a:latin typeface="Hobo Std" pitchFamily="34" charset="0"/>
              </a:rPr>
              <a:t>valor  nutricional  del  arándano,  según  la  estandarización  de  la  </a:t>
            </a:r>
            <a:r>
              <a:rPr lang="es-ES" sz="1400" dirty="0" err="1">
                <a:solidFill>
                  <a:srgbClr val="21164A"/>
                </a:solidFill>
                <a:latin typeface="Hobo Std" pitchFamily="34" charset="0"/>
              </a:rPr>
              <a:t>Food</a:t>
            </a:r>
            <a:r>
              <a:rPr lang="es-ES" sz="1400" dirty="0">
                <a:solidFill>
                  <a:srgbClr val="21164A"/>
                </a:solidFill>
                <a:latin typeface="Hobo Std" pitchFamily="34" charset="0"/>
              </a:rPr>
              <a:t>  and  </a:t>
            </a:r>
            <a:r>
              <a:rPr lang="es-ES" sz="1400" dirty="0" err="1">
                <a:solidFill>
                  <a:srgbClr val="21164A"/>
                </a:solidFill>
                <a:latin typeface="Hobo Std" pitchFamily="34" charset="0"/>
              </a:rPr>
              <a:t>Drug</a:t>
            </a:r>
            <a:r>
              <a:rPr lang="es-ES" sz="1400" dirty="0">
                <a:solidFill>
                  <a:srgbClr val="21164A"/>
                </a:solidFill>
                <a:latin typeface="Hobo Std" pitchFamily="34" charset="0"/>
              </a:rPr>
              <a:t>  Administración  (FDA)  de  Estados  Unidos,  lo  resume  como  entre  bajo  y  libre  de  grasas  y  sodio,  libre  de  colesterol  y  rico </a:t>
            </a:r>
            <a:r>
              <a:rPr lang="es-ES" sz="1400" dirty="0" smtClean="0">
                <a:solidFill>
                  <a:srgbClr val="21164A"/>
                </a:solidFill>
                <a:latin typeface="Hobo Std" pitchFamily="34" charset="0"/>
              </a:rPr>
              <a:t> en </a:t>
            </a:r>
            <a:r>
              <a:rPr lang="es-ES" sz="1400" dirty="0">
                <a:solidFill>
                  <a:srgbClr val="21164A"/>
                </a:solidFill>
                <a:latin typeface="Hobo Std" pitchFamily="34" charset="0"/>
              </a:rPr>
              <a:t> fibras,  refrescante,  tónico,  astringente,  diurético  y  poseedor de  vitamina  C y vitamina K. El color de los arándanos es causado por un grupo de flavonoides llamados antocianina, que tienen un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poderoso poder </a:t>
            </a:r>
            <a:r>
              <a:rPr lang="es-ES" sz="1400" dirty="0">
                <a:solidFill>
                  <a:srgbClr val="21164A"/>
                </a:solidFill>
                <a:latin typeface="Hobo Std" pitchFamily="34" charset="0"/>
              </a:rPr>
              <a:t>antioxidante.</a:t>
            </a:r>
            <a:endParaRPr lang="es-ES" sz="2000" dirty="0">
              <a:solidFill>
                <a:srgbClr val="21164A"/>
              </a:solidFill>
              <a:latin typeface="Hobo Std" pitchFamily="34" charset="0"/>
            </a:endParaRPr>
          </a:p>
        </p:txBody>
      </p:sp>
    </p:spTree>
    <p:extLst>
      <p:ext uri="{BB962C8B-B14F-4D97-AF65-F5344CB8AC3E}">
        <p14:creationId xmlns:p14="http://schemas.microsoft.com/office/powerpoint/2010/main" val="3457923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68 Imagen" descr="Diapositiva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684" y="0"/>
            <a:ext cx="9144000" cy="5143500"/>
          </a:xfrm>
          <a:prstGeom prst="rect">
            <a:avLst/>
          </a:prstGeom>
          <a:noFill/>
          <a:ln>
            <a:noFill/>
          </a:ln>
        </p:spPr>
      </p:pic>
      <p:grpSp>
        <p:nvGrpSpPr>
          <p:cNvPr id="15" name="14 Grupo"/>
          <p:cNvGrpSpPr/>
          <p:nvPr/>
        </p:nvGrpSpPr>
        <p:grpSpPr>
          <a:xfrm rot="18295164">
            <a:off x="40415" y="324000"/>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2" y="-179546"/>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1" y="-637327"/>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4" y="357178"/>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7" y="-146368"/>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08" y="-604149"/>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4" y="4186698"/>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3" y="4644479"/>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89" y="4219876"/>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0" y="4677657"/>
            <a:ext cx="1724579" cy="1019594"/>
            <a:chOff x="3203848" y="699542"/>
            <a:chExt cx="2124208" cy="1296144"/>
          </a:xfrm>
          <a:gradFill flip="none" rotWithShape="1">
            <a:gsLst>
              <a:gs pos="100000">
                <a:srgbClr val="FF0000"/>
              </a:gs>
              <a:gs pos="81000">
                <a:srgbClr val="FFC000"/>
              </a:gs>
              <a:gs pos="9000">
                <a:schemeClr val="tx1"/>
              </a:gs>
              <a:gs pos="62000">
                <a:schemeClr val="accent1">
                  <a:lumMod val="89000"/>
                  <a:lumOff val="11000"/>
                </a:schemeClr>
              </a:gs>
              <a:gs pos="33000">
                <a:srgbClr val="3366FF">
                  <a:lumMod val="29000"/>
                  <a:lumOff val="71000"/>
                </a:srgbClr>
              </a:gs>
            </a:gsLst>
            <a:lin ang="5400000" scaled="1"/>
            <a:tileRect/>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0" name="69 Rectángulo"/>
          <p:cNvSpPr/>
          <p:nvPr/>
        </p:nvSpPr>
        <p:spPr>
          <a:xfrm flipH="1">
            <a:off x="-5789" y="-956642"/>
            <a:ext cx="9144000" cy="698477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7243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69"/>
                                        </p:tgtEl>
                                        <p:attrNameLst>
                                          <p:attrName>style.visibility</p:attrName>
                                        </p:attrNameLst>
                                      </p:cBhvr>
                                      <p:to>
                                        <p:strVal val="visible"/>
                                      </p:to>
                                    </p:set>
                                    <p:anim calcmode="lin" valueType="num">
                                      <p:cBhvr>
                                        <p:cTn id="151" dur="3000" fill="hold"/>
                                        <p:tgtEl>
                                          <p:spTgt spid="69"/>
                                        </p:tgtEl>
                                        <p:attrNameLst>
                                          <p:attrName>ppt_w</p:attrName>
                                        </p:attrNameLst>
                                      </p:cBhvr>
                                      <p:tavLst>
                                        <p:tav tm="0">
                                          <p:val>
                                            <p:fltVal val="0"/>
                                          </p:val>
                                        </p:tav>
                                        <p:tav tm="100000">
                                          <p:val>
                                            <p:strVal val="#ppt_w"/>
                                          </p:val>
                                        </p:tav>
                                      </p:tavLst>
                                    </p:anim>
                                    <p:anim calcmode="lin" valueType="num">
                                      <p:cBhvr>
                                        <p:cTn id="152" dur="3000" fill="hold"/>
                                        <p:tgtEl>
                                          <p:spTgt spid="69"/>
                                        </p:tgtEl>
                                        <p:attrNameLst>
                                          <p:attrName>ppt_h</p:attrName>
                                        </p:attrNameLst>
                                      </p:cBhvr>
                                      <p:tavLst>
                                        <p:tav tm="0">
                                          <p:val>
                                            <p:fltVal val="0"/>
                                          </p:val>
                                        </p:tav>
                                        <p:tav tm="100000">
                                          <p:val>
                                            <p:strVal val="#ppt_h"/>
                                          </p:val>
                                        </p:tav>
                                      </p:tavLst>
                                    </p:anim>
                                    <p:anim calcmode="lin" valueType="num">
                                      <p:cBhvr>
                                        <p:cTn id="153" dur="3000" fill="hold"/>
                                        <p:tgtEl>
                                          <p:spTgt spid="69"/>
                                        </p:tgtEl>
                                        <p:attrNameLst>
                                          <p:attrName>ppt_x</p:attrName>
                                        </p:attrNameLst>
                                      </p:cBhvr>
                                      <p:tavLst>
                                        <p:tav tm="0">
                                          <p:val>
                                            <p:fltVal val="0.5"/>
                                          </p:val>
                                        </p:tav>
                                        <p:tav tm="100000">
                                          <p:val>
                                            <p:strVal val="#ppt_x"/>
                                          </p:val>
                                        </p:tav>
                                      </p:tavLst>
                                    </p:anim>
                                    <p:anim calcmode="lin" valueType="num">
                                      <p:cBhvr>
                                        <p:cTn id="154" dur="3000" fill="hold"/>
                                        <p:tgtEl>
                                          <p:spTgt spid="69"/>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69"/>
                                        </p:tgtEl>
                                        <p:attrNameLst>
                                          <p:attrName>style.visibility</p:attrName>
                                        </p:attrNameLst>
                                      </p:cBhvr>
                                      <p:to>
                                        <p:strVal val="visible"/>
                                      </p:to>
                                    </p:set>
                                    <p:animEffect transition="in" filter="diamond(out)">
                                      <p:cBhvr>
                                        <p:cTn id="157" dur="3250"/>
                                        <p:tgtEl>
                                          <p:spTgt spid="69"/>
                                        </p:tgtEl>
                                      </p:cBhvr>
                                    </p:animEffect>
                                  </p:childTnLst>
                                </p:cTn>
                              </p:par>
                              <p:par>
                                <p:cTn id="158" presetID="9" presetClass="emph" presetSubtype="0" grpId="0" nodeType="withEffect">
                                  <p:stCondLst>
                                    <p:cond delay="0"/>
                                  </p:stCondLst>
                                  <p:childTnLst>
                                    <p:set>
                                      <p:cBhvr rctx="PPT">
                                        <p:cTn id="159" dur="indefinite"/>
                                        <p:tgtEl>
                                          <p:spTgt spid="70"/>
                                        </p:tgtEl>
                                        <p:attrNameLst>
                                          <p:attrName>style.opacity</p:attrName>
                                        </p:attrNameLst>
                                      </p:cBhvr>
                                      <p:to>
                                        <p:strVal val="0"/>
                                      </p:to>
                                    </p:set>
                                    <p:animEffect filter="image" prLst="opacity: 0">
                                      <p:cBhvr rctx="IE">
                                        <p:cTn id="160"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266"/>
            <a:ext cx="9144000" cy="5136630"/>
          </a:xfrm>
          <a:prstGeom prst="rect">
            <a:avLst/>
          </a:prstGeom>
          <a:noFill/>
          <a:ln>
            <a:noFill/>
          </a:ln>
        </p:spPr>
      </p:pic>
      <p:grpSp>
        <p:nvGrpSpPr>
          <p:cNvPr id="3" name="2 Grupo"/>
          <p:cNvGrpSpPr/>
          <p:nvPr/>
        </p:nvGrpSpPr>
        <p:grpSpPr>
          <a:xfrm rot="7794205">
            <a:off x="145763" y="-1453526"/>
            <a:ext cx="2631526" cy="3582361"/>
            <a:chOff x="2643584" y="1310765"/>
            <a:chExt cx="2631526" cy="3582361"/>
          </a:xfrm>
          <a:solidFill>
            <a:schemeClr val="accent1"/>
          </a:solidFill>
        </p:grpSpPr>
        <p:sp>
          <p:nvSpPr>
            <p:cNvPr id="4"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6"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77307" y="2774855"/>
            <a:ext cx="2631526" cy="3582361"/>
            <a:chOff x="2643584" y="1310765"/>
            <a:chExt cx="2631526" cy="3582361"/>
          </a:xfrm>
          <a:solidFill>
            <a:schemeClr val="accent1"/>
          </a:solid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0" y="2775681"/>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chemeClr val="accent6">
                    <a:lumMod val="93000"/>
                    <a:alpha val="72000"/>
                  </a:schemeClr>
                </a:gs>
                <a:gs pos="37000">
                  <a:srgbClr val="40303E">
                    <a:alpha val="0"/>
                  </a:srgbClr>
                </a:gs>
                <a:gs pos="23000">
                  <a:srgbClr val="7030A0">
                    <a:lumMod val="40000"/>
                    <a:alpha val="0"/>
                  </a:srgbClr>
                </a:gs>
                <a:gs pos="16000">
                  <a:srgbClr val="00B0F0">
                    <a:alpha val="77000"/>
                    <a:lumMod val="47000"/>
                  </a:srgbClr>
                </a:gs>
                <a:gs pos="64000">
                  <a:srgbClr val="CCD9F0">
                    <a:alpha val="0"/>
                  </a:srgbClr>
                </a:gs>
                <a:gs pos="59000">
                  <a:srgbClr val="0066FF">
                    <a:lumMod val="60000"/>
                    <a:lumOff val="40000"/>
                    <a:alpha val="84000"/>
                  </a:srgbClr>
                </a:gs>
                <a:gs pos="51000">
                  <a:srgbClr val="C4DAC8">
                    <a:alpha val="0"/>
                  </a:srgbClr>
                </a:gs>
                <a:gs pos="44000">
                  <a:srgbClr val="CAF754">
                    <a:lumMod val="0"/>
                    <a:lumOff val="100000"/>
                  </a:srgbClr>
                </a:gs>
                <a:gs pos="87000">
                  <a:srgbClr val="00B0F0">
                    <a:alpha val="65000"/>
                    <a:lumMod val="0"/>
                    <a:lumOff val="100000"/>
                  </a:srgbClr>
                </a:gs>
              </a:gsLst>
              <a:path path="circle">
                <a:fillToRect t="100000" r="100000"/>
              </a:path>
            </a:gradFill>
            <a:ln w="22225">
              <a:gradFill>
                <a:gsLst>
                  <a:gs pos="0">
                    <a:srgbClr val="FFFFFF"/>
                  </a:gs>
                  <a:gs pos="7001">
                    <a:srgbClr val="E6E6E6"/>
                  </a:gs>
                  <a:gs pos="32001">
                    <a:srgbClr val="7D8496">
                      <a:lumMod val="45000"/>
                      <a:lumOff val="55000"/>
                    </a:srgbClr>
                  </a:gs>
                  <a:gs pos="47000">
                    <a:srgbClr val="E6E6E6"/>
                  </a:gs>
                  <a:gs pos="85001">
                    <a:srgbClr val="7D8496">
                      <a:lumMod val="42000"/>
                      <a:lumOff val="58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5" name="34 Rectángulo"/>
          <p:cNvSpPr/>
          <p:nvPr/>
        </p:nvSpPr>
        <p:spPr>
          <a:xfrm>
            <a:off x="-180528" y="-1028650"/>
            <a:ext cx="9425481" cy="698477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06817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3"/>
                                        </p:tgtEl>
                                        <p:attrNameLst>
                                          <p:attrName>ppt_x</p:attrName>
                                        </p:attrNameLst>
                                      </p:cBhvr>
                                      <p:tavLst>
                                        <p:tav tm="0">
                                          <p:val>
                                            <p:strVal val="ppt_x"/>
                                          </p:val>
                                        </p:tav>
                                        <p:tav tm="100000">
                                          <p:val>
                                            <p:strVal val="1+ppt_w/2"/>
                                          </p:val>
                                        </p:tav>
                                      </p:tavLst>
                                    </p:anim>
                                    <p:anim calcmode="lin" valueType="num">
                                      <p:cBhvr additive="base">
                                        <p:cTn id="11" dur="3500"/>
                                        <p:tgtEl>
                                          <p:spTgt spid="3"/>
                                        </p:tgtEl>
                                        <p:attrNameLst>
                                          <p:attrName>ppt_y</p:attrName>
                                        </p:attrNameLst>
                                      </p:cBhvr>
                                      <p:tavLst>
                                        <p:tav tm="0">
                                          <p:val>
                                            <p:strVal val="ppt_y"/>
                                          </p:val>
                                        </p:tav>
                                        <p:tav tm="100000">
                                          <p:val>
                                            <p:strVal val="1+ppt_h/2"/>
                                          </p:val>
                                        </p:tav>
                                      </p:tavLst>
                                    </p:anim>
                                    <p:set>
                                      <p:cBhvr>
                                        <p:cTn id="12" dur="1" fill="hold">
                                          <p:stCondLst>
                                            <p:cond delay="3499"/>
                                          </p:stCondLst>
                                        </p:cTn>
                                        <p:tgtEl>
                                          <p:spTgt spid="3"/>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3000" fill="hold"/>
                                        <p:tgtEl>
                                          <p:spTgt spid="11"/>
                                        </p:tgtEl>
                                        <p:attrNameLst>
                                          <p:attrName>ppt_x</p:attrName>
                                        </p:attrNameLst>
                                      </p:cBhvr>
                                      <p:tavLst>
                                        <p:tav tm="0">
                                          <p:val>
                                            <p:strVal val="0-#ppt_w/2"/>
                                          </p:val>
                                        </p:tav>
                                        <p:tav tm="100000">
                                          <p:val>
                                            <p:strVal val="#ppt_x"/>
                                          </p:val>
                                        </p:tav>
                                      </p:tavLst>
                                    </p:anim>
                                    <p:anim calcmode="lin" valueType="num">
                                      <p:cBhvr additive="base">
                                        <p:cTn id="16" dur="3000" fill="hold"/>
                                        <p:tgtEl>
                                          <p:spTgt spid="11"/>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1"/>
                                        </p:tgtEl>
                                        <p:attrNameLst>
                                          <p:attrName>ppt_x</p:attrName>
                                        </p:attrNameLst>
                                      </p:cBhvr>
                                      <p:tavLst>
                                        <p:tav tm="0">
                                          <p:val>
                                            <p:strVal val="ppt_x"/>
                                          </p:val>
                                        </p:tav>
                                        <p:tav tm="100000">
                                          <p:val>
                                            <p:strVal val="0-ppt_w/2"/>
                                          </p:val>
                                        </p:tav>
                                      </p:tavLst>
                                    </p:anim>
                                    <p:anim calcmode="lin" valueType="num">
                                      <p:cBhvr additive="base">
                                        <p:cTn id="19" dur="3500"/>
                                        <p:tgtEl>
                                          <p:spTgt spid="11"/>
                                        </p:tgtEl>
                                        <p:attrNameLst>
                                          <p:attrName>ppt_y</p:attrName>
                                        </p:attrNameLst>
                                      </p:cBhvr>
                                      <p:tavLst>
                                        <p:tav tm="0">
                                          <p:val>
                                            <p:strVal val="ppt_y"/>
                                          </p:val>
                                        </p:tav>
                                        <p:tav tm="100000">
                                          <p:val>
                                            <p:strVal val="1+ppt_h/2"/>
                                          </p:val>
                                        </p:tav>
                                      </p:tavLst>
                                    </p:anim>
                                    <p:set>
                                      <p:cBhvr>
                                        <p:cTn id="20" dur="1" fill="hold">
                                          <p:stCondLst>
                                            <p:cond delay="3499"/>
                                          </p:stCondLst>
                                        </p:cTn>
                                        <p:tgtEl>
                                          <p:spTgt spid="11"/>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3000" fill="hold"/>
                                        <p:tgtEl>
                                          <p:spTgt spid="19"/>
                                        </p:tgtEl>
                                        <p:attrNameLst>
                                          <p:attrName>ppt_x</p:attrName>
                                        </p:attrNameLst>
                                      </p:cBhvr>
                                      <p:tavLst>
                                        <p:tav tm="0">
                                          <p:val>
                                            <p:strVal val="1+#ppt_w/2"/>
                                          </p:val>
                                        </p:tav>
                                        <p:tav tm="100000">
                                          <p:val>
                                            <p:strVal val="#ppt_x"/>
                                          </p:val>
                                        </p:tav>
                                      </p:tavLst>
                                    </p:anim>
                                    <p:anim calcmode="lin" valueType="num">
                                      <p:cBhvr additive="base">
                                        <p:cTn id="24" dur="3000" fill="hold"/>
                                        <p:tgtEl>
                                          <p:spTgt spid="1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9"/>
                                        </p:tgtEl>
                                        <p:attrNameLst>
                                          <p:attrName>ppt_x</p:attrName>
                                        </p:attrNameLst>
                                      </p:cBhvr>
                                      <p:tavLst>
                                        <p:tav tm="0">
                                          <p:val>
                                            <p:strVal val="ppt_x"/>
                                          </p:val>
                                        </p:tav>
                                        <p:tav tm="100000">
                                          <p:val>
                                            <p:strVal val="1+ppt_w/2"/>
                                          </p:val>
                                        </p:tav>
                                      </p:tavLst>
                                    </p:anim>
                                    <p:anim calcmode="lin" valueType="num">
                                      <p:cBhvr additive="base">
                                        <p:cTn id="27" dur="3500"/>
                                        <p:tgtEl>
                                          <p:spTgt spid="19"/>
                                        </p:tgtEl>
                                        <p:attrNameLst>
                                          <p:attrName>ppt_y</p:attrName>
                                        </p:attrNameLst>
                                      </p:cBhvr>
                                      <p:tavLst>
                                        <p:tav tm="0">
                                          <p:val>
                                            <p:strVal val="ppt_y"/>
                                          </p:val>
                                        </p:tav>
                                        <p:tav tm="100000">
                                          <p:val>
                                            <p:strVal val="0-ppt_h/2"/>
                                          </p:val>
                                        </p:tav>
                                      </p:tavLst>
                                    </p:anim>
                                    <p:set>
                                      <p:cBhvr>
                                        <p:cTn id="28" dur="1" fill="hold">
                                          <p:stCondLst>
                                            <p:cond delay="3499"/>
                                          </p:stCondLst>
                                        </p:cTn>
                                        <p:tgtEl>
                                          <p:spTgt spid="1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3000" fill="hold"/>
                                        <p:tgtEl>
                                          <p:spTgt spid="27"/>
                                        </p:tgtEl>
                                        <p:attrNameLst>
                                          <p:attrName>ppt_x</p:attrName>
                                        </p:attrNameLst>
                                      </p:cBhvr>
                                      <p:tavLst>
                                        <p:tav tm="0">
                                          <p:val>
                                            <p:strVal val="0-#ppt_w/2"/>
                                          </p:val>
                                        </p:tav>
                                        <p:tav tm="100000">
                                          <p:val>
                                            <p:strVal val="#ppt_x"/>
                                          </p:val>
                                        </p:tav>
                                      </p:tavLst>
                                    </p:anim>
                                    <p:anim calcmode="lin" valueType="num">
                                      <p:cBhvr additive="base">
                                        <p:cTn id="32" dur="3000" fill="hold"/>
                                        <p:tgtEl>
                                          <p:spTgt spid="27"/>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7"/>
                                        </p:tgtEl>
                                        <p:attrNameLst>
                                          <p:attrName>ppt_x</p:attrName>
                                        </p:attrNameLst>
                                      </p:cBhvr>
                                      <p:tavLst>
                                        <p:tav tm="0">
                                          <p:val>
                                            <p:strVal val="ppt_x"/>
                                          </p:val>
                                        </p:tav>
                                        <p:tav tm="100000">
                                          <p:val>
                                            <p:strVal val="0-ppt_w/2"/>
                                          </p:val>
                                        </p:tav>
                                      </p:tavLst>
                                    </p:anim>
                                    <p:anim calcmode="lin" valueType="num">
                                      <p:cBhvr additive="base">
                                        <p:cTn id="35" dur="3500"/>
                                        <p:tgtEl>
                                          <p:spTgt spid="27"/>
                                        </p:tgtEl>
                                        <p:attrNameLst>
                                          <p:attrName>ppt_y</p:attrName>
                                        </p:attrNameLst>
                                      </p:cBhvr>
                                      <p:tavLst>
                                        <p:tav tm="0">
                                          <p:val>
                                            <p:strVal val="ppt_y"/>
                                          </p:val>
                                        </p:tav>
                                        <p:tav tm="100000">
                                          <p:val>
                                            <p:strVal val="0-ppt_h/2"/>
                                          </p:val>
                                        </p:tav>
                                      </p:tavLst>
                                    </p:anim>
                                    <p:set>
                                      <p:cBhvr>
                                        <p:cTn id="36" dur="1" fill="hold">
                                          <p:stCondLst>
                                            <p:cond delay="3499"/>
                                          </p:stCondLst>
                                        </p:cTn>
                                        <p:tgtEl>
                                          <p:spTgt spid="27"/>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2"/>
                                        </p:tgtEl>
                                        <p:attrNameLst>
                                          <p:attrName>style.visibility</p:attrName>
                                        </p:attrNameLst>
                                      </p:cBhvr>
                                      <p:to>
                                        <p:strVal val="visible"/>
                                      </p:to>
                                    </p:set>
                                    <p:anim calcmode="lin" valueType="num">
                                      <p:cBhvr>
                                        <p:cTn id="39" dur="3250" fill="hold"/>
                                        <p:tgtEl>
                                          <p:spTgt spid="2"/>
                                        </p:tgtEl>
                                        <p:attrNameLst>
                                          <p:attrName>ppt_w</p:attrName>
                                        </p:attrNameLst>
                                      </p:cBhvr>
                                      <p:tavLst>
                                        <p:tav tm="0">
                                          <p:val>
                                            <p:fltVal val="0"/>
                                          </p:val>
                                        </p:tav>
                                        <p:tav tm="100000">
                                          <p:val>
                                            <p:strVal val="#ppt_w"/>
                                          </p:val>
                                        </p:tav>
                                      </p:tavLst>
                                    </p:anim>
                                    <p:anim calcmode="lin" valueType="num">
                                      <p:cBhvr>
                                        <p:cTn id="40" dur="3250" fill="hold"/>
                                        <p:tgtEl>
                                          <p:spTgt spid="2"/>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amond(out)">
                                      <p:cBhvr>
                                        <p:cTn id="43" dur="3250"/>
                                        <p:tgtEl>
                                          <p:spTgt spid="2"/>
                                        </p:tgtEl>
                                      </p:cBhvr>
                                    </p:animEffect>
                                  </p:childTnLst>
                                </p:cTn>
                              </p:par>
                              <p:par>
                                <p:cTn id="44" presetID="9" presetClass="emph" presetSubtype="0" grpId="0" nodeType="withEffect">
                                  <p:stCondLst>
                                    <p:cond delay="0"/>
                                  </p:stCondLst>
                                  <p:childTnLst>
                                    <p:set>
                                      <p:cBhvr rctx="PPT">
                                        <p:cTn id="45" dur="indefinite"/>
                                        <p:tgtEl>
                                          <p:spTgt spid="35"/>
                                        </p:tgtEl>
                                        <p:attrNameLst>
                                          <p:attrName>style.opacity</p:attrName>
                                        </p:attrNameLst>
                                      </p:cBhvr>
                                      <p:to>
                                        <p:strVal val="0"/>
                                      </p:to>
                                    </p:set>
                                    <p:animEffect filter="image" prLst="opacity: 0">
                                      <p:cBhvr rctx="IE">
                                        <p:cTn id="46" dur="indefinite"/>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FRUTO MORADO"/>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1704" y="0"/>
            <a:ext cx="9144000" cy="5143500"/>
          </a:xfrm>
          <a:prstGeom prst="rect">
            <a:avLst/>
          </a:prstGeom>
          <a:noFill/>
          <a:ln>
            <a:noFill/>
          </a:ln>
        </p:spPr>
      </p:pic>
      <p:sp>
        <p:nvSpPr>
          <p:cNvPr id="3" name="Forma libre 16"/>
          <p:cNvSpPr/>
          <p:nvPr/>
        </p:nvSpPr>
        <p:spPr>
          <a:xfrm>
            <a:off x="2339752" y="699542"/>
            <a:ext cx="4392488" cy="3745003"/>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noFill/>
          <a:ln w="25400">
            <a:solidFill>
              <a:srgbClr val="FF0000"/>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6"/>
          <p:cNvSpPr/>
          <p:nvPr/>
        </p:nvSpPr>
        <p:spPr>
          <a:xfrm>
            <a:off x="2339752" y="627534"/>
            <a:ext cx="4392488" cy="3745003"/>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gradFill flip="none" rotWithShape="1">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tileRect/>
          </a:gradFill>
          <a:ln w="0">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4 Rectángulo"/>
          <p:cNvSpPr/>
          <p:nvPr/>
        </p:nvSpPr>
        <p:spPr>
          <a:xfrm flipH="1">
            <a:off x="-4900" y="0"/>
            <a:ext cx="914400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2540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strVal val="4/3*#ppt_w"/>
                                          </p:val>
                                        </p:tav>
                                        <p:tav tm="100000">
                                          <p:val>
                                            <p:strVal val="#ppt_w"/>
                                          </p:val>
                                        </p:tav>
                                      </p:tavLst>
                                    </p:anim>
                                    <p:anim calcmode="lin" valueType="num">
                                      <p:cBhvr>
                                        <p:cTn id="8" dur="3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par>
                                <p:cTn id="12" presetID="23" presetClass="entr" presetSubtype="16"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3000" fill="hold"/>
                                        <p:tgtEl>
                                          <p:spTgt spid="3"/>
                                        </p:tgtEl>
                                        <p:attrNameLst>
                                          <p:attrName>ppt_w</p:attrName>
                                        </p:attrNameLst>
                                      </p:cBhvr>
                                      <p:tavLst>
                                        <p:tav tm="0">
                                          <p:val>
                                            <p:fltVal val="0"/>
                                          </p:val>
                                        </p:tav>
                                        <p:tav tm="100000">
                                          <p:val>
                                            <p:strVal val="#ppt_w"/>
                                          </p:val>
                                        </p:tav>
                                      </p:tavLst>
                                    </p:anim>
                                    <p:anim calcmode="lin" valueType="num">
                                      <p:cBhvr>
                                        <p:cTn id="15" dur="3000" fill="hold"/>
                                        <p:tgtEl>
                                          <p:spTgt spid="3"/>
                                        </p:tgtEl>
                                        <p:attrNameLst>
                                          <p:attrName>ppt_h</p:attrName>
                                        </p:attrNameLst>
                                      </p:cBhvr>
                                      <p:tavLst>
                                        <p:tav tm="0">
                                          <p:val>
                                            <p:fltVal val="0"/>
                                          </p:val>
                                        </p:tav>
                                        <p:tav tm="100000">
                                          <p:val>
                                            <p:strVal val="#ppt_h"/>
                                          </p:val>
                                        </p:tav>
                                      </p:tavLst>
                                    </p:anim>
                                  </p:childTnLst>
                                </p:cTn>
                              </p:par>
                              <p:par>
                                <p:cTn id="16" presetID="23" presetClass="exit" presetSubtype="544" fill="hold" grpId="1" nodeType="withEffect">
                                  <p:stCondLst>
                                    <p:cond delay="0"/>
                                  </p:stCondLst>
                                  <p:childTnLst>
                                    <p:anim calcmode="lin" valueType="num">
                                      <p:cBhvr>
                                        <p:cTn id="17" dur="3750"/>
                                        <p:tgtEl>
                                          <p:spTgt spid="3"/>
                                        </p:tgtEl>
                                        <p:attrNameLst>
                                          <p:attrName>ppt_w</p:attrName>
                                        </p:attrNameLst>
                                      </p:cBhvr>
                                      <p:tavLst>
                                        <p:tav tm="0">
                                          <p:val>
                                            <p:strVal val="ppt_w"/>
                                          </p:val>
                                        </p:tav>
                                        <p:tav tm="100000">
                                          <p:val>
                                            <p:fltVal val="0"/>
                                          </p:val>
                                        </p:tav>
                                      </p:tavLst>
                                    </p:anim>
                                    <p:anim calcmode="lin" valueType="num">
                                      <p:cBhvr>
                                        <p:cTn id="18" dur="3750"/>
                                        <p:tgtEl>
                                          <p:spTgt spid="3"/>
                                        </p:tgtEl>
                                        <p:attrNameLst>
                                          <p:attrName>ppt_h</p:attrName>
                                        </p:attrNameLst>
                                      </p:cBhvr>
                                      <p:tavLst>
                                        <p:tav tm="0">
                                          <p:val>
                                            <p:strVal val="ppt_h"/>
                                          </p:val>
                                        </p:tav>
                                        <p:tav tm="100000">
                                          <p:val>
                                            <p:fltVal val="0"/>
                                          </p:val>
                                        </p:tav>
                                      </p:tavLst>
                                    </p:anim>
                                    <p:anim calcmode="lin" valueType="num">
                                      <p:cBhvr>
                                        <p:cTn id="19" dur="3750"/>
                                        <p:tgtEl>
                                          <p:spTgt spid="3"/>
                                        </p:tgtEl>
                                        <p:attrNameLst>
                                          <p:attrName>ppt_x</p:attrName>
                                        </p:attrNameLst>
                                      </p:cBhvr>
                                      <p:tavLst>
                                        <p:tav tm="0">
                                          <p:val>
                                            <p:strVal val="ppt_x"/>
                                          </p:val>
                                        </p:tav>
                                        <p:tav tm="100000">
                                          <p:val>
                                            <p:fltVal val="0.5"/>
                                          </p:val>
                                        </p:tav>
                                      </p:tavLst>
                                    </p:anim>
                                    <p:anim calcmode="lin" valueType="num">
                                      <p:cBhvr>
                                        <p:cTn id="20" dur="3750"/>
                                        <p:tgtEl>
                                          <p:spTgt spid="3"/>
                                        </p:tgtEl>
                                        <p:attrNameLst>
                                          <p:attrName>ppt_y</p:attrName>
                                        </p:attrNameLst>
                                      </p:cBhvr>
                                      <p:tavLst>
                                        <p:tav tm="0">
                                          <p:val>
                                            <p:strVal val="ppt_y"/>
                                          </p:val>
                                        </p:tav>
                                        <p:tav tm="100000">
                                          <p:val>
                                            <p:fltVal val="0.5"/>
                                          </p:val>
                                        </p:tav>
                                      </p:tavLst>
                                    </p:anim>
                                    <p:set>
                                      <p:cBhvr>
                                        <p:cTn id="21" dur="1" fill="hold">
                                          <p:stCondLst>
                                            <p:cond delay="3749"/>
                                          </p:stCondLst>
                                        </p:cTn>
                                        <p:tgtEl>
                                          <p:spTgt spid="3"/>
                                        </p:tgtEl>
                                        <p:attrNameLst>
                                          <p:attrName>style.visibility</p:attrName>
                                        </p:attrNameLst>
                                      </p:cBhvr>
                                      <p:to>
                                        <p:strVal val="hidden"/>
                                      </p:to>
                                    </p:set>
                                  </p:childTnLst>
                                </p:cTn>
                              </p:par>
                              <p:par>
                                <p:cTn id="22" presetID="23" presetClass="entr" presetSubtype="32"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3000" fill="hold"/>
                                        <p:tgtEl>
                                          <p:spTgt spid="4"/>
                                        </p:tgtEl>
                                        <p:attrNameLst>
                                          <p:attrName>ppt_w</p:attrName>
                                        </p:attrNameLst>
                                      </p:cBhvr>
                                      <p:tavLst>
                                        <p:tav tm="0">
                                          <p:val>
                                            <p:strVal val="4*#ppt_w"/>
                                          </p:val>
                                        </p:tav>
                                        <p:tav tm="100000">
                                          <p:val>
                                            <p:strVal val="#ppt_w"/>
                                          </p:val>
                                        </p:tav>
                                      </p:tavLst>
                                    </p:anim>
                                    <p:anim calcmode="lin" valueType="num">
                                      <p:cBhvr>
                                        <p:cTn id="25" dur="3000" fill="hold"/>
                                        <p:tgtEl>
                                          <p:spTgt spid="4"/>
                                        </p:tgtEl>
                                        <p:attrNameLst>
                                          <p:attrName>ppt_h</p:attrName>
                                        </p:attrNameLst>
                                      </p:cBhvr>
                                      <p:tavLst>
                                        <p:tav tm="0">
                                          <p:val>
                                            <p:strVal val="4*#ppt_h"/>
                                          </p:val>
                                        </p:tav>
                                        <p:tav tm="100000">
                                          <p:val>
                                            <p:strVal val="#ppt_h"/>
                                          </p:val>
                                        </p:tav>
                                      </p:tavLst>
                                    </p:anim>
                                  </p:childTnLst>
                                </p:cTn>
                              </p:par>
                              <p:par>
                                <p:cTn id="26" presetID="23" presetClass="exit" presetSubtype="16" fill="hold" grpId="1" nodeType="withEffect">
                                  <p:stCondLst>
                                    <p:cond delay="0"/>
                                  </p:stCondLst>
                                  <p:childTnLst>
                                    <p:anim calcmode="lin" valueType="num">
                                      <p:cBhvr>
                                        <p:cTn id="27" dur="3750"/>
                                        <p:tgtEl>
                                          <p:spTgt spid="4"/>
                                        </p:tgtEl>
                                        <p:attrNameLst>
                                          <p:attrName>ppt_w</p:attrName>
                                        </p:attrNameLst>
                                      </p:cBhvr>
                                      <p:tavLst>
                                        <p:tav tm="0">
                                          <p:val>
                                            <p:strVal val="ppt_w"/>
                                          </p:val>
                                        </p:tav>
                                        <p:tav tm="100000">
                                          <p:val>
                                            <p:strVal val="4*ppt_w"/>
                                          </p:val>
                                        </p:tav>
                                      </p:tavLst>
                                    </p:anim>
                                    <p:anim calcmode="lin" valueType="num">
                                      <p:cBhvr>
                                        <p:cTn id="28" dur="3750"/>
                                        <p:tgtEl>
                                          <p:spTgt spid="4"/>
                                        </p:tgtEl>
                                        <p:attrNameLst>
                                          <p:attrName>ppt_h</p:attrName>
                                        </p:attrNameLst>
                                      </p:cBhvr>
                                      <p:tavLst>
                                        <p:tav tm="0">
                                          <p:val>
                                            <p:strVal val="ppt_h"/>
                                          </p:val>
                                        </p:tav>
                                        <p:tav tm="100000">
                                          <p:val>
                                            <p:strVal val="4*ppt_h"/>
                                          </p:val>
                                        </p:tav>
                                      </p:tavLst>
                                    </p:anim>
                                    <p:set>
                                      <p:cBhvr>
                                        <p:cTn id="29" dur="1" fill="hold">
                                          <p:stCondLst>
                                            <p:cond delay="3749"/>
                                          </p:stCondLst>
                                        </p:cTn>
                                        <p:tgtEl>
                                          <p:spTgt spid="4"/>
                                        </p:tgtEl>
                                        <p:attrNameLst>
                                          <p:attrName>style.visibility</p:attrName>
                                        </p:attrNameLst>
                                      </p:cBhvr>
                                      <p:to>
                                        <p:strVal val="hidden"/>
                                      </p:to>
                                    </p:set>
                                  </p:childTnLst>
                                </p:cTn>
                              </p:par>
                              <p:par>
                                <p:cTn id="30" presetID="9" presetClass="emph" presetSubtype="0" grpId="0" nodeType="withEffect">
                                  <p:stCondLst>
                                    <p:cond delay="0"/>
                                  </p:stCondLst>
                                  <p:childTnLst>
                                    <p:set>
                                      <p:cBhvr rctx="PPT">
                                        <p:cTn id="31" dur="indefinite"/>
                                        <p:tgtEl>
                                          <p:spTgt spid="5"/>
                                        </p:tgtEl>
                                        <p:attrNameLst>
                                          <p:attrName>style.opacity</p:attrName>
                                        </p:attrNameLst>
                                      </p:cBhvr>
                                      <p:to>
                                        <p:strVal val="0"/>
                                      </p:to>
                                    </p:set>
                                    <p:animEffect filter="image" prLst="opacity: 0">
                                      <p:cBhvr rctx="IE">
                                        <p:cTn id="32"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5"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53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304" y="14878"/>
            <a:ext cx="9144000" cy="5141198"/>
          </a:xfrm>
          <a:prstGeom prst="rect">
            <a:avLst/>
          </a:prstGeom>
          <a:noFill/>
          <a:ln>
            <a:noFill/>
          </a:ln>
        </p:spPr>
      </p:pic>
      <p:grpSp>
        <p:nvGrpSpPr>
          <p:cNvPr id="2" name="1 Grupo"/>
          <p:cNvGrpSpPr/>
          <p:nvPr/>
        </p:nvGrpSpPr>
        <p:grpSpPr>
          <a:xfrm>
            <a:off x="-1043976" y="-36000"/>
            <a:ext cx="1909588" cy="613742"/>
            <a:chOff x="-1188640" y="-36000"/>
            <a:chExt cx="2125612" cy="613742"/>
          </a:xfrm>
        </p:grpSpPr>
        <p:sp>
          <p:nvSpPr>
            <p:cNvPr id="3" name="2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rgbClr val="009999">
                    <a:alpha val="0"/>
                  </a:srgb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Elipse"/>
            <p:cNvSpPr/>
            <p:nvPr/>
          </p:nvSpPr>
          <p:spPr>
            <a:xfrm>
              <a:off x="-360323" y="79403"/>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5" name="4 Grupo"/>
          <p:cNvGrpSpPr/>
          <p:nvPr/>
        </p:nvGrpSpPr>
        <p:grpSpPr>
          <a:xfrm>
            <a:off x="-2960" y="589903"/>
            <a:ext cx="1909588" cy="613742"/>
            <a:chOff x="-147624" y="589902"/>
            <a:chExt cx="2125612" cy="613742"/>
          </a:xfrm>
        </p:grpSpPr>
        <p:sp>
          <p:nvSpPr>
            <p:cNvPr id="6" name="5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Elipse"/>
            <p:cNvSpPr/>
            <p:nvPr/>
          </p:nvSpPr>
          <p:spPr>
            <a:xfrm>
              <a:off x="680693" y="705305"/>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8" name="7 Grupo"/>
          <p:cNvGrpSpPr/>
          <p:nvPr/>
        </p:nvGrpSpPr>
        <p:grpSpPr>
          <a:xfrm>
            <a:off x="933974" y="1255956"/>
            <a:ext cx="1909588" cy="613742"/>
            <a:chOff x="789310" y="1255955"/>
            <a:chExt cx="2125612" cy="613742"/>
          </a:xfrm>
        </p:grpSpPr>
        <p:sp>
          <p:nvSpPr>
            <p:cNvPr id="9" name="8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Elipse"/>
            <p:cNvSpPr/>
            <p:nvPr/>
          </p:nvSpPr>
          <p:spPr>
            <a:xfrm>
              <a:off x="1617627" y="1371358"/>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1" name="10 Grupo"/>
          <p:cNvGrpSpPr/>
          <p:nvPr/>
        </p:nvGrpSpPr>
        <p:grpSpPr>
          <a:xfrm>
            <a:off x="1942980" y="1922008"/>
            <a:ext cx="1909588" cy="613742"/>
            <a:chOff x="1798316" y="1922008"/>
            <a:chExt cx="2125612" cy="613742"/>
          </a:xfrm>
        </p:grpSpPr>
        <p:sp>
          <p:nvSpPr>
            <p:cNvPr id="12" name="11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Elipse"/>
            <p:cNvSpPr/>
            <p:nvPr/>
          </p:nvSpPr>
          <p:spPr>
            <a:xfrm>
              <a:off x="2626633" y="2037411"/>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6" name="15 Grupo"/>
          <p:cNvGrpSpPr/>
          <p:nvPr/>
        </p:nvGrpSpPr>
        <p:grpSpPr>
          <a:xfrm flipH="1">
            <a:off x="8242956" y="1"/>
            <a:ext cx="1945668" cy="613742"/>
            <a:chOff x="-1188640" y="-36000"/>
            <a:chExt cx="2125612" cy="613742"/>
          </a:xfrm>
        </p:grpSpPr>
        <p:sp>
          <p:nvSpPr>
            <p:cNvPr id="26" name="25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Elipse"/>
            <p:cNvSpPr/>
            <p:nvPr/>
          </p:nvSpPr>
          <p:spPr>
            <a:xfrm>
              <a:off x="-360323" y="79403"/>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7" name="16 Grupo"/>
          <p:cNvGrpSpPr/>
          <p:nvPr/>
        </p:nvGrpSpPr>
        <p:grpSpPr>
          <a:xfrm flipH="1">
            <a:off x="7201940" y="625903"/>
            <a:ext cx="1945668" cy="613742"/>
            <a:chOff x="-147624" y="589902"/>
            <a:chExt cx="2125612" cy="613742"/>
          </a:xfrm>
        </p:grpSpPr>
        <p:sp>
          <p:nvSpPr>
            <p:cNvPr id="24" name="23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Elipse"/>
            <p:cNvSpPr/>
            <p:nvPr/>
          </p:nvSpPr>
          <p:spPr>
            <a:xfrm>
              <a:off x="680693" y="705305"/>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8" name="17 Grupo"/>
          <p:cNvGrpSpPr/>
          <p:nvPr/>
        </p:nvGrpSpPr>
        <p:grpSpPr>
          <a:xfrm flipH="1">
            <a:off x="6265006" y="1291956"/>
            <a:ext cx="1945668" cy="613742"/>
            <a:chOff x="789310" y="1255955"/>
            <a:chExt cx="2125612" cy="613742"/>
          </a:xfrm>
        </p:grpSpPr>
        <p:sp>
          <p:nvSpPr>
            <p:cNvPr id="22" name="21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Elipse"/>
            <p:cNvSpPr/>
            <p:nvPr/>
          </p:nvSpPr>
          <p:spPr>
            <a:xfrm>
              <a:off x="1617627" y="1371358"/>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9" name="18 Grupo"/>
          <p:cNvGrpSpPr/>
          <p:nvPr/>
        </p:nvGrpSpPr>
        <p:grpSpPr>
          <a:xfrm flipH="1">
            <a:off x="5256000" y="1958008"/>
            <a:ext cx="1945668" cy="613742"/>
            <a:chOff x="1798316" y="1922008"/>
            <a:chExt cx="2125612" cy="613742"/>
          </a:xfrm>
        </p:grpSpPr>
        <p:sp>
          <p:nvSpPr>
            <p:cNvPr id="20" name="19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Elipse"/>
            <p:cNvSpPr/>
            <p:nvPr/>
          </p:nvSpPr>
          <p:spPr>
            <a:xfrm>
              <a:off x="2626633" y="2037411"/>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29" name="28 Grupo"/>
          <p:cNvGrpSpPr/>
          <p:nvPr/>
        </p:nvGrpSpPr>
        <p:grpSpPr>
          <a:xfrm flipV="1">
            <a:off x="-1044624" y="4550008"/>
            <a:ext cx="1909588" cy="613742"/>
            <a:chOff x="-1188640" y="-36000"/>
            <a:chExt cx="2125612" cy="613742"/>
          </a:xfrm>
        </p:grpSpPr>
        <p:sp>
          <p:nvSpPr>
            <p:cNvPr id="39" name="38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Elipse"/>
            <p:cNvSpPr/>
            <p:nvPr/>
          </p:nvSpPr>
          <p:spPr>
            <a:xfrm>
              <a:off x="-360323" y="79403"/>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0" name="29 Grupo"/>
          <p:cNvGrpSpPr/>
          <p:nvPr/>
        </p:nvGrpSpPr>
        <p:grpSpPr>
          <a:xfrm flipV="1">
            <a:off x="-3608" y="3924106"/>
            <a:ext cx="1909588" cy="613742"/>
            <a:chOff x="-147624" y="589902"/>
            <a:chExt cx="2125612" cy="613742"/>
          </a:xfrm>
        </p:grpSpPr>
        <p:sp>
          <p:nvSpPr>
            <p:cNvPr id="37" name="36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Elipse"/>
            <p:cNvSpPr/>
            <p:nvPr/>
          </p:nvSpPr>
          <p:spPr>
            <a:xfrm>
              <a:off x="680693" y="705305"/>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1" name="30 Grupo"/>
          <p:cNvGrpSpPr/>
          <p:nvPr/>
        </p:nvGrpSpPr>
        <p:grpSpPr>
          <a:xfrm flipV="1">
            <a:off x="933326" y="3258054"/>
            <a:ext cx="1909588" cy="613742"/>
            <a:chOff x="789310" y="1255955"/>
            <a:chExt cx="2125612" cy="613742"/>
          </a:xfrm>
        </p:grpSpPr>
        <p:sp>
          <p:nvSpPr>
            <p:cNvPr id="35" name="34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Elipse"/>
            <p:cNvSpPr/>
            <p:nvPr/>
          </p:nvSpPr>
          <p:spPr>
            <a:xfrm>
              <a:off x="1617627" y="1371358"/>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2" name="31 Grupo"/>
          <p:cNvGrpSpPr/>
          <p:nvPr/>
        </p:nvGrpSpPr>
        <p:grpSpPr>
          <a:xfrm flipV="1">
            <a:off x="1942332" y="2592001"/>
            <a:ext cx="1909588" cy="613742"/>
            <a:chOff x="1798316" y="1922008"/>
            <a:chExt cx="2125612" cy="613742"/>
          </a:xfrm>
        </p:grpSpPr>
        <p:sp>
          <p:nvSpPr>
            <p:cNvPr id="33" name="32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Elipse"/>
            <p:cNvSpPr/>
            <p:nvPr/>
          </p:nvSpPr>
          <p:spPr>
            <a:xfrm>
              <a:off x="2626633" y="2037411"/>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2" name="41 Grupo"/>
          <p:cNvGrpSpPr/>
          <p:nvPr/>
        </p:nvGrpSpPr>
        <p:grpSpPr>
          <a:xfrm flipH="1" flipV="1">
            <a:off x="8242308" y="4514008"/>
            <a:ext cx="1945668" cy="613742"/>
            <a:chOff x="-1188640" y="-36000"/>
            <a:chExt cx="2125612" cy="613742"/>
          </a:xfrm>
        </p:grpSpPr>
        <p:sp>
          <p:nvSpPr>
            <p:cNvPr id="52" name="51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Elipse"/>
            <p:cNvSpPr/>
            <p:nvPr/>
          </p:nvSpPr>
          <p:spPr>
            <a:xfrm>
              <a:off x="-360323" y="79403"/>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3" name="42 Grupo"/>
          <p:cNvGrpSpPr/>
          <p:nvPr/>
        </p:nvGrpSpPr>
        <p:grpSpPr>
          <a:xfrm flipH="1" flipV="1">
            <a:off x="7201292" y="3888106"/>
            <a:ext cx="1945668" cy="613742"/>
            <a:chOff x="-147624" y="589902"/>
            <a:chExt cx="2125612" cy="613742"/>
          </a:xfrm>
        </p:grpSpPr>
        <p:sp>
          <p:nvSpPr>
            <p:cNvPr id="50" name="49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Elipse"/>
            <p:cNvSpPr/>
            <p:nvPr/>
          </p:nvSpPr>
          <p:spPr>
            <a:xfrm>
              <a:off x="680693" y="705305"/>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4" name="43 Grupo"/>
          <p:cNvGrpSpPr/>
          <p:nvPr/>
        </p:nvGrpSpPr>
        <p:grpSpPr>
          <a:xfrm flipH="1" flipV="1">
            <a:off x="6264358" y="3222054"/>
            <a:ext cx="1945668" cy="613742"/>
            <a:chOff x="789310" y="1255955"/>
            <a:chExt cx="2125612" cy="613742"/>
          </a:xfrm>
        </p:grpSpPr>
        <p:sp>
          <p:nvSpPr>
            <p:cNvPr id="48" name="47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Elipse"/>
            <p:cNvSpPr/>
            <p:nvPr/>
          </p:nvSpPr>
          <p:spPr>
            <a:xfrm>
              <a:off x="1617627" y="1371358"/>
              <a:ext cx="432431" cy="333026"/>
            </a:xfrm>
            <a:prstGeom prst="ellipse">
              <a:avLst/>
            </a:prstGeom>
            <a:solidFill>
              <a:srgbClr val="009999"/>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5" name="44 Grupo"/>
          <p:cNvGrpSpPr/>
          <p:nvPr/>
        </p:nvGrpSpPr>
        <p:grpSpPr>
          <a:xfrm flipH="1" flipV="1">
            <a:off x="5255352" y="2556001"/>
            <a:ext cx="1945668" cy="613742"/>
            <a:chOff x="1798316" y="1922008"/>
            <a:chExt cx="2125612" cy="613742"/>
          </a:xfrm>
        </p:grpSpPr>
        <p:sp>
          <p:nvSpPr>
            <p:cNvPr id="46" name="45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Elipse"/>
            <p:cNvSpPr/>
            <p:nvPr/>
          </p:nvSpPr>
          <p:spPr>
            <a:xfrm>
              <a:off x="2626633" y="2037411"/>
              <a:ext cx="432431" cy="333026"/>
            </a:xfrm>
            <a:prstGeom prst="ellipse">
              <a:avLst/>
            </a:prstGeom>
            <a:solidFill>
              <a:srgbClr val="9F0774"/>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
        <p:nvSpPr>
          <p:cNvPr id="55" name="54 Rectángulo"/>
          <p:cNvSpPr/>
          <p:nvPr/>
        </p:nvSpPr>
        <p:spPr>
          <a:xfrm>
            <a:off x="-1188640" y="-164554"/>
            <a:ext cx="11521280" cy="5472608"/>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9138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1+#ppt_w/2"/>
                                          </p:val>
                                        </p:tav>
                                        <p:tav tm="100000">
                                          <p:val>
                                            <p:strVal val="#ppt_x"/>
                                          </p:val>
                                        </p:tav>
                                      </p:tavLst>
                                    </p:anim>
                                    <p:anim calcmode="lin" valueType="num">
                                      <p:cBhvr additive="base">
                                        <p:cTn id="8" dur="4000" fill="hold"/>
                                        <p:tgtEl>
                                          <p:spTgt spid="2"/>
                                        </p:tgtEl>
                                        <p:attrNameLst>
                                          <p:attrName>ppt_y</p:attrName>
                                        </p:attrNameLst>
                                      </p:cBhvr>
                                      <p:tavLst>
                                        <p:tav tm="0">
                                          <p:val>
                                            <p:strVal val="#ppt_y"/>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0" fill="hold"/>
                                        <p:tgtEl>
                                          <p:spTgt spid="2"/>
                                        </p:tgtEl>
                                        <p:attrNameLst>
                                          <p:attrName>ppt_w</p:attrName>
                                        </p:attrNameLst>
                                      </p:cBhvr>
                                      <p:tavLst>
                                        <p:tav tm="0" fmla="#ppt_w*sin(2.5*pi*$)">
                                          <p:val>
                                            <p:fltVal val="0"/>
                                          </p:val>
                                        </p:tav>
                                        <p:tav tm="100000">
                                          <p:val>
                                            <p:fltVal val="1"/>
                                          </p:val>
                                        </p:tav>
                                      </p:tavLst>
                                    </p:anim>
                                    <p:anim calcmode="lin" valueType="num">
                                      <p:cBhvr>
                                        <p:cTn id="12" dur="5000" fill="hold"/>
                                        <p:tgtEl>
                                          <p:spTgt spid="2"/>
                                        </p:tgtEl>
                                        <p:attrNameLst>
                                          <p:attrName>ppt_h</p:attrName>
                                        </p:attrNameLst>
                                      </p:cBhvr>
                                      <p:tavLst>
                                        <p:tav tm="0">
                                          <p:val>
                                            <p:strVal val="#ppt_h"/>
                                          </p:val>
                                        </p:tav>
                                        <p:tav tm="100000">
                                          <p:val>
                                            <p:strVal val="#ppt_h"/>
                                          </p:val>
                                        </p:tav>
                                      </p:tavLst>
                                    </p:anim>
                                  </p:childTnLst>
                                </p:cTn>
                              </p:par>
                              <p:par>
                                <p:cTn id="13" presetID="2" presetClass="exit" presetSubtype="2" fill="hold" nodeType="withEffect">
                                  <p:stCondLst>
                                    <p:cond delay="0"/>
                                  </p:stCondLst>
                                  <p:childTnLst>
                                    <p:anim calcmode="lin" valueType="num">
                                      <p:cBhvr additive="base">
                                        <p:cTn id="14" dur="4000"/>
                                        <p:tgtEl>
                                          <p:spTgt spid="2"/>
                                        </p:tgtEl>
                                        <p:attrNameLst>
                                          <p:attrName>ppt_x</p:attrName>
                                        </p:attrNameLst>
                                      </p:cBhvr>
                                      <p:tavLst>
                                        <p:tav tm="0">
                                          <p:val>
                                            <p:strVal val="ppt_x"/>
                                          </p:val>
                                        </p:tav>
                                        <p:tav tm="100000">
                                          <p:val>
                                            <p:strVal val="1+ppt_w/2"/>
                                          </p:val>
                                        </p:tav>
                                      </p:tavLst>
                                    </p:anim>
                                    <p:anim calcmode="lin" valueType="num">
                                      <p:cBhvr additive="base">
                                        <p:cTn id="15" dur="4000"/>
                                        <p:tgtEl>
                                          <p:spTgt spid="2"/>
                                        </p:tgtEl>
                                        <p:attrNameLst>
                                          <p:attrName>ppt_y</p:attrName>
                                        </p:attrNameLst>
                                      </p:cBhvr>
                                      <p:tavLst>
                                        <p:tav tm="0">
                                          <p:val>
                                            <p:strVal val="ppt_y"/>
                                          </p:val>
                                        </p:tav>
                                        <p:tav tm="100000">
                                          <p:val>
                                            <p:strVal val="ppt_y"/>
                                          </p:val>
                                        </p:tav>
                                      </p:tavLst>
                                    </p:anim>
                                    <p:set>
                                      <p:cBhvr>
                                        <p:cTn id="16" dur="1" fill="hold">
                                          <p:stCondLst>
                                            <p:cond delay="3999"/>
                                          </p:stCondLst>
                                        </p:cTn>
                                        <p:tgtEl>
                                          <p:spTgt spid="2"/>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4000" fill="hold"/>
                                        <p:tgtEl>
                                          <p:spTgt spid="5"/>
                                        </p:tgtEl>
                                        <p:attrNameLst>
                                          <p:attrName>ppt_x</p:attrName>
                                        </p:attrNameLst>
                                      </p:cBhvr>
                                      <p:tavLst>
                                        <p:tav tm="0">
                                          <p:val>
                                            <p:strVal val="1+#ppt_w/2"/>
                                          </p:val>
                                        </p:tav>
                                        <p:tav tm="100000">
                                          <p:val>
                                            <p:strVal val="#ppt_x"/>
                                          </p:val>
                                        </p:tav>
                                      </p:tavLst>
                                    </p:anim>
                                    <p:anim calcmode="lin" valueType="num">
                                      <p:cBhvr additive="base">
                                        <p:cTn id="20" dur="4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1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5000" fill="hold"/>
                                        <p:tgtEl>
                                          <p:spTgt spid="5"/>
                                        </p:tgtEl>
                                        <p:attrNameLst>
                                          <p:attrName>ppt_w</p:attrName>
                                        </p:attrNameLst>
                                      </p:cBhvr>
                                      <p:tavLst>
                                        <p:tav tm="0" fmla="#ppt_w*sin(2.5*pi*$)">
                                          <p:val>
                                            <p:fltVal val="0"/>
                                          </p:val>
                                        </p:tav>
                                        <p:tav tm="100000">
                                          <p:val>
                                            <p:fltVal val="1"/>
                                          </p:val>
                                        </p:tav>
                                      </p:tavLst>
                                    </p:anim>
                                    <p:anim calcmode="lin" valueType="num">
                                      <p:cBhvr>
                                        <p:cTn id="24" dur="5000" fill="hold"/>
                                        <p:tgtEl>
                                          <p:spTgt spid="5"/>
                                        </p:tgtEl>
                                        <p:attrNameLst>
                                          <p:attrName>ppt_h</p:attrName>
                                        </p:attrNameLst>
                                      </p:cBhvr>
                                      <p:tavLst>
                                        <p:tav tm="0">
                                          <p:val>
                                            <p:strVal val="#ppt_h"/>
                                          </p:val>
                                        </p:tav>
                                        <p:tav tm="100000">
                                          <p:val>
                                            <p:strVal val="#ppt_h"/>
                                          </p:val>
                                        </p:tav>
                                      </p:tavLst>
                                    </p:anim>
                                  </p:childTnLst>
                                </p:cTn>
                              </p:par>
                              <p:par>
                                <p:cTn id="25" presetID="2" presetClass="exit" presetSubtype="2" fill="hold" nodeType="withEffect">
                                  <p:stCondLst>
                                    <p:cond delay="0"/>
                                  </p:stCondLst>
                                  <p:childTnLst>
                                    <p:anim calcmode="lin" valueType="num">
                                      <p:cBhvr additive="base">
                                        <p:cTn id="26" dur="4000"/>
                                        <p:tgtEl>
                                          <p:spTgt spid="5"/>
                                        </p:tgtEl>
                                        <p:attrNameLst>
                                          <p:attrName>ppt_x</p:attrName>
                                        </p:attrNameLst>
                                      </p:cBhvr>
                                      <p:tavLst>
                                        <p:tav tm="0">
                                          <p:val>
                                            <p:strVal val="ppt_x"/>
                                          </p:val>
                                        </p:tav>
                                        <p:tav tm="100000">
                                          <p:val>
                                            <p:strVal val="1+ppt_w/2"/>
                                          </p:val>
                                        </p:tav>
                                      </p:tavLst>
                                    </p:anim>
                                    <p:anim calcmode="lin" valueType="num">
                                      <p:cBhvr additive="base">
                                        <p:cTn id="27" dur="4000"/>
                                        <p:tgtEl>
                                          <p:spTgt spid="5"/>
                                        </p:tgtEl>
                                        <p:attrNameLst>
                                          <p:attrName>ppt_y</p:attrName>
                                        </p:attrNameLst>
                                      </p:cBhvr>
                                      <p:tavLst>
                                        <p:tav tm="0">
                                          <p:val>
                                            <p:strVal val="ppt_y"/>
                                          </p:val>
                                        </p:tav>
                                        <p:tav tm="100000">
                                          <p:val>
                                            <p:strVal val="ppt_y"/>
                                          </p:val>
                                        </p:tav>
                                      </p:tavLst>
                                    </p:anim>
                                    <p:set>
                                      <p:cBhvr>
                                        <p:cTn id="28" dur="1" fill="hold">
                                          <p:stCondLst>
                                            <p:cond delay="399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4000" fill="hold"/>
                                        <p:tgtEl>
                                          <p:spTgt spid="8"/>
                                        </p:tgtEl>
                                        <p:attrNameLst>
                                          <p:attrName>ppt_x</p:attrName>
                                        </p:attrNameLst>
                                      </p:cBhvr>
                                      <p:tavLst>
                                        <p:tav tm="0">
                                          <p:val>
                                            <p:strVal val="1+#ppt_w/2"/>
                                          </p:val>
                                        </p:tav>
                                        <p:tav tm="100000">
                                          <p:val>
                                            <p:strVal val="#ppt_x"/>
                                          </p:val>
                                        </p:tav>
                                      </p:tavLst>
                                    </p:anim>
                                    <p:anim calcmode="lin" valueType="num">
                                      <p:cBhvr additive="base">
                                        <p:cTn id="32" dur="4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5000" fill="hold"/>
                                        <p:tgtEl>
                                          <p:spTgt spid="8"/>
                                        </p:tgtEl>
                                        <p:attrNameLst>
                                          <p:attrName>ppt_w</p:attrName>
                                        </p:attrNameLst>
                                      </p:cBhvr>
                                      <p:tavLst>
                                        <p:tav tm="0" fmla="#ppt_w*sin(2.5*pi*$)">
                                          <p:val>
                                            <p:fltVal val="0"/>
                                          </p:val>
                                        </p:tav>
                                        <p:tav tm="100000">
                                          <p:val>
                                            <p:fltVal val="1"/>
                                          </p:val>
                                        </p:tav>
                                      </p:tavLst>
                                    </p:anim>
                                    <p:anim calcmode="lin" valueType="num">
                                      <p:cBhvr>
                                        <p:cTn id="36" dur="5000" fill="hold"/>
                                        <p:tgtEl>
                                          <p:spTgt spid="8"/>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4000"/>
                                        <p:tgtEl>
                                          <p:spTgt spid="8"/>
                                        </p:tgtEl>
                                        <p:attrNameLst>
                                          <p:attrName>ppt_x</p:attrName>
                                        </p:attrNameLst>
                                      </p:cBhvr>
                                      <p:tavLst>
                                        <p:tav tm="0">
                                          <p:val>
                                            <p:strVal val="ppt_x"/>
                                          </p:val>
                                        </p:tav>
                                        <p:tav tm="100000">
                                          <p:val>
                                            <p:strVal val="1+ppt_w/2"/>
                                          </p:val>
                                        </p:tav>
                                      </p:tavLst>
                                    </p:anim>
                                    <p:anim calcmode="lin" valueType="num">
                                      <p:cBhvr additive="base">
                                        <p:cTn id="39" dur="4000"/>
                                        <p:tgtEl>
                                          <p:spTgt spid="8"/>
                                        </p:tgtEl>
                                        <p:attrNameLst>
                                          <p:attrName>ppt_y</p:attrName>
                                        </p:attrNameLst>
                                      </p:cBhvr>
                                      <p:tavLst>
                                        <p:tav tm="0">
                                          <p:val>
                                            <p:strVal val="ppt_y"/>
                                          </p:val>
                                        </p:tav>
                                        <p:tav tm="100000">
                                          <p:val>
                                            <p:strVal val="ppt_y"/>
                                          </p:val>
                                        </p:tav>
                                      </p:tavLst>
                                    </p:anim>
                                    <p:set>
                                      <p:cBhvr>
                                        <p:cTn id="40" dur="1" fill="hold">
                                          <p:stCondLst>
                                            <p:cond delay="399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4000" fill="hold"/>
                                        <p:tgtEl>
                                          <p:spTgt spid="11"/>
                                        </p:tgtEl>
                                        <p:attrNameLst>
                                          <p:attrName>ppt_x</p:attrName>
                                        </p:attrNameLst>
                                      </p:cBhvr>
                                      <p:tavLst>
                                        <p:tav tm="0">
                                          <p:val>
                                            <p:strVal val="1+#ppt_w/2"/>
                                          </p:val>
                                        </p:tav>
                                        <p:tav tm="100000">
                                          <p:val>
                                            <p:strVal val="#ppt_x"/>
                                          </p:val>
                                        </p:tav>
                                      </p:tavLst>
                                    </p:anim>
                                    <p:anim calcmode="lin" valueType="num">
                                      <p:cBhvr additive="base">
                                        <p:cTn id="44" dur="4000" fill="hold"/>
                                        <p:tgtEl>
                                          <p:spTgt spid="11"/>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5000" fill="hold"/>
                                        <p:tgtEl>
                                          <p:spTgt spid="11"/>
                                        </p:tgtEl>
                                        <p:attrNameLst>
                                          <p:attrName>ppt_w</p:attrName>
                                        </p:attrNameLst>
                                      </p:cBhvr>
                                      <p:tavLst>
                                        <p:tav tm="0" fmla="#ppt_w*sin(2.5*pi*$)">
                                          <p:val>
                                            <p:fltVal val="0"/>
                                          </p:val>
                                        </p:tav>
                                        <p:tav tm="100000">
                                          <p:val>
                                            <p:fltVal val="1"/>
                                          </p:val>
                                        </p:tav>
                                      </p:tavLst>
                                    </p:anim>
                                    <p:anim calcmode="lin" valueType="num">
                                      <p:cBhvr>
                                        <p:cTn id="48" dur="5000" fill="hold"/>
                                        <p:tgtEl>
                                          <p:spTgt spid="11"/>
                                        </p:tgtEl>
                                        <p:attrNameLst>
                                          <p:attrName>ppt_h</p:attrName>
                                        </p:attrNameLst>
                                      </p:cBhvr>
                                      <p:tavLst>
                                        <p:tav tm="0">
                                          <p:val>
                                            <p:strVal val="#ppt_h"/>
                                          </p:val>
                                        </p:tav>
                                        <p:tav tm="100000">
                                          <p:val>
                                            <p:strVal val="#ppt_h"/>
                                          </p:val>
                                        </p:tav>
                                      </p:tavLst>
                                    </p:anim>
                                  </p:childTnLst>
                                </p:cTn>
                              </p:par>
                              <p:par>
                                <p:cTn id="49" presetID="2" presetClass="exit" presetSubtype="2" fill="hold" nodeType="withEffect">
                                  <p:stCondLst>
                                    <p:cond delay="0"/>
                                  </p:stCondLst>
                                  <p:childTnLst>
                                    <p:anim calcmode="lin" valueType="num">
                                      <p:cBhvr additive="base">
                                        <p:cTn id="50" dur="4000"/>
                                        <p:tgtEl>
                                          <p:spTgt spid="11"/>
                                        </p:tgtEl>
                                        <p:attrNameLst>
                                          <p:attrName>ppt_x</p:attrName>
                                        </p:attrNameLst>
                                      </p:cBhvr>
                                      <p:tavLst>
                                        <p:tav tm="0">
                                          <p:val>
                                            <p:strVal val="ppt_x"/>
                                          </p:val>
                                        </p:tav>
                                        <p:tav tm="100000">
                                          <p:val>
                                            <p:strVal val="1+ppt_w/2"/>
                                          </p:val>
                                        </p:tav>
                                      </p:tavLst>
                                    </p:anim>
                                    <p:anim calcmode="lin" valueType="num">
                                      <p:cBhvr additive="base">
                                        <p:cTn id="51" dur="4000"/>
                                        <p:tgtEl>
                                          <p:spTgt spid="11"/>
                                        </p:tgtEl>
                                        <p:attrNameLst>
                                          <p:attrName>ppt_y</p:attrName>
                                        </p:attrNameLst>
                                      </p:cBhvr>
                                      <p:tavLst>
                                        <p:tav tm="0">
                                          <p:val>
                                            <p:strVal val="ppt_y"/>
                                          </p:val>
                                        </p:tav>
                                        <p:tav tm="100000">
                                          <p:val>
                                            <p:strVal val="ppt_y"/>
                                          </p:val>
                                        </p:tav>
                                      </p:tavLst>
                                    </p:anim>
                                    <p:set>
                                      <p:cBhvr>
                                        <p:cTn id="52" dur="1" fill="hold">
                                          <p:stCondLst>
                                            <p:cond delay="3999"/>
                                          </p:stCondLst>
                                        </p:cTn>
                                        <p:tgtEl>
                                          <p:spTgt spid="11"/>
                                        </p:tgtEl>
                                        <p:attrNameLst>
                                          <p:attrName>style.visibility</p:attrName>
                                        </p:attrNameLst>
                                      </p:cBhvr>
                                      <p:to>
                                        <p:strVal val="hidden"/>
                                      </p:to>
                                    </p:set>
                                  </p:childTnLst>
                                </p:cTn>
                              </p:par>
                              <p:par>
                                <p:cTn id="53" presetID="2" presetClass="entr" presetSubtype="2"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4000" fill="hold"/>
                                        <p:tgtEl>
                                          <p:spTgt spid="32"/>
                                        </p:tgtEl>
                                        <p:attrNameLst>
                                          <p:attrName>ppt_x</p:attrName>
                                        </p:attrNameLst>
                                      </p:cBhvr>
                                      <p:tavLst>
                                        <p:tav tm="0">
                                          <p:val>
                                            <p:strVal val="1+#ppt_w/2"/>
                                          </p:val>
                                        </p:tav>
                                        <p:tav tm="100000">
                                          <p:val>
                                            <p:strVal val="#ppt_x"/>
                                          </p:val>
                                        </p:tav>
                                      </p:tavLst>
                                    </p:anim>
                                    <p:anim calcmode="lin" valueType="num">
                                      <p:cBhvr additive="base">
                                        <p:cTn id="56" dur="4000" fill="hold"/>
                                        <p:tgtEl>
                                          <p:spTgt spid="32"/>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0" fill="hold"/>
                                        <p:tgtEl>
                                          <p:spTgt spid="32"/>
                                        </p:tgtEl>
                                        <p:attrNameLst>
                                          <p:attrName>ppt_w</p:attrName>
                                        </p:attrNameLst>
                                      </p:cBhvr>
                                      <p:tavLst>
                                        <p:tav tm="0" fmla="#ppt_w*sin(2.5*pi*$)">
                                          <p:val>
                                            <p:fltVal val="0"/>
                                          </p:val>
                                        </p:tav>
                                        <p:tav tm="100000">
                                          <p:val>
                                            <p:fltVal val="1"/>
                                          </p:val>
                                        </p:tav>
                                      </p:tavLst>
                                    </p:anim>
                                    <p:anim calcmode="lin" valueType="num">
                                      <p:cBhvr>
                                        <p:cTn id="60" dur="5000" fill="hold"/>
                                        <p:tgtEl>
                                          <p:spTgt spid="32"/>
                                        </p:tgtEl>
                                        <p:attrNameLst>
                                          <p:attrName>ppt_h</p:attrName>
                                        </p:attrNameLst>
                                      </p:cBhvr>
                                      <p:tavLst>
                                        <p:tav tm="0">
                                          <p:val>
                                            <p:strVal val="#ppt_h"/>
                                          </p:val>
                                        </p:tav>
                                        <p:tav tm="100000">
                                          <p:val>
                                            <p:strVal val="#ppt_h"/>
                                          </p:val>
                                        </p:tav>
                                      </p:tavLst>
                                    </p:anim>
                                  </p:childTnLst>
                                </p:cTn>
                              </p:par>
                              <p:par>
                                <p:cTn id="61" presetID="2" presetClass="exit" presetSubtype="2" fill="hold" nodeType="withEffect">
                                  <p:stCondLst>
                                    <p:cond delay="0"/>
                                  </p:stCondLst>
                                  <p:childTnLst>
                                    <p:anim calcmode="lin" valueType="num">
                                      <p:cBhvr additive="base">
                                        <p:cTn id="62" dur="4000"/>
                                        <p:tgtEl>
                                          <p:spTgt spid="32"/>
                                        </p:tgtEl>
                                        <p:attrNameLst>
                                          <p:attrName>ppt_x</p:attrName>
                                        </p:attrNameLst>
                                      </p:cBhvr>
                                      <p:tavLst>
                                        <p:tav tm="0">
                                          <p:val>
                                            <p:strVal val="ppt_x"/>
                                          </p:val>
                                        </p:tav>
                                        <p:tav tm="100000">
                                          <p:val>
                                            <p:strVal val="1+ppt_w/2"/>
                                          </p:val>
                                        </p:tav>
                                      </p:tavLst>
                                    </p:anim>
                                    <p:anim calcmode="lin" valueType="num">
                                      <p:cBhvr additive="base">
                                        <p:cTn id="63" dur="4000"/>
                                        <p:tgtEl>
                                          <p:spTgt spid="32"/>
                                        </p:tgtEl>
                                        <p:attrNameLst>
                                          <p:attrName>ppt_y</p:attrName>
                                        </p:attrNameLst>
                                      </p:cBhvr>
                                      <p:tavLst>
                                        <p:tav tm="0">
                                          <p:val>
                                            <p:strVal val="ppt_y"/>
                                          </p:val>
                                        </p:tav>
                                        <p:tav tm="100000">
                                          <p:val>
                                            <p:strVal val="ppt_y"/>
                                          </p:val>
                                        </p:tav>
                                      </p:tavLst>
                                    </p:anim>
                                    <p:set>
                                      <p:cBhvr>
                                        <p:cTn id="64" dur="1" fill="hold">
                                          <p:stCondLst>
                                            <p:cond delay="3999"/>
                                          </p:stCondLst>
                                        </p:cTn>
                                        <p:tgtEl>
                                          <p:spTgt spid="32"/>
                                        </p:tgtEl>
                                        <p:attrNameLst>
                                          <p:attrName>style.visibility</p:attrName>
                                        </p:attrNameLst>
                                      </p:cBhvr>
                                      <p:to>
                                        <p:strVal val="hidden"/>
                                      </p:to>
                                    </p:set>
                                  </p:childTnLst>
                                </p:cTn>
                              </p:par>
                              <p:par>
                                <p:cTn id="65" presetID="2" presetClass="entr" presetSubtype="2" fill="hold" nodeType="withEffect">
                                  <p:stCondLst>
                                    <p:cond delay="0"/>
                                  </p:stCondLst>
                                  <p:childTnLst>
                                    <p:set>
                                      <p:cBhvr>
                                        <p:cTn id="66" dur="1" fill="hold">
                                          <p:stCondLst>
                                            <p:cond delay="0"/>
                                          </p:stCondLst>
                                        </p:cTn>
                                        <p:tgtEl>
                                          <p:spTgt spid="31"/>
                                        </p:tgtEl>
                                        <p:attrNameLst>
                                          <p:attrName>style.visibility</p:attrName>
                                        </p:attrNameLst>
                                      </p:cBhvr>
                                      <p:to>
                                        <p:strVal val="visible"/>
                                      </p:to>
                                    </p:set>
                                    <p:anim calcmode="lin" valueType="num">
                                      <p:cBhvr additive="base">
                                        <p:cTn id="67" dur="4000" fill="hold"/>
                                        <p:tgtEl>
                                          <p:spTgt spid="31"/>
                                        </p:tgtEl>
                                        <p:attrNameLst>
                                          <p:attrName>ppt_x</p:attrName>
                                        </p:attrNameLst>
                                      </p:cBhvr>
                                      <p:tavLst>
                                        <p:tav tm="0">
                                          <p:val>
                                            <p:strVal val="1+#ppt_w/2"/>
                                          </p:val>
                                        </p:tav>
                                        <p:tav tm="100000">
                                          <p:val>
                                            <p:strVal val="#ppt_x"/>
                                          </p:val>
                                        </p:tav>
                                      </p:tavLst>
                                    </p:anim>
                                    <p:anim calcmode="lin" valueType="num">
                                      <p:cBhvr additive="base">
                                        <p:cTn id="68" dur="4000" fill="hold"/>
                                        <p:tgtEl>
                                          <p:spTgt spid="31"/>
                                        </p:tgtEl>
                                        <p:attrNameLst>
                                          <p:attrName>ppt_y</p:attrName>
                                        </p:attrNameLst>
                                      </p:cBhvr>
                                      <p:tavLst>
                                        <p:tav tm="0">
                                          <p:val>
                                            <p:strVal val="#ppt_y"/>
                                          </p:val>
                                        </p:tav>
                                        <p:tav tm="100000">
                                          <p:val>
                                            <p:strVal val="#ppt_y"/>
                                          </p:val>
                                        </p:tav>
                                      </p:tavLst>
                                    </p:anim>
                                  </p:childTnLst>
                                </p:cTn>
                              </p:par>
                              <p:par>
                                <p:cTn id="69" presetID="19" presetClass="entr" presetSubtype="10"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p:cTn id="71" dur="5000" fill="hold"/>
                                        <p:tgtEl>
                                          <p:spTgt spid="31"/>
                                        </p:tgtEl>
                                        <p:attrNameLst>
                                          <p:attrName>ppt_w</p:attrName>
                                        </p:attrNameLst>
                                      </p:cBhvr>
                                      <p:tavLst>
                                        <p:tav tm="0" fmla="#ppt_w*sin(2.5*pi*$)">
                                          <p:val>
                                            <p:fltVal val="0"/>
                                          </p:val>
                                        </p:tav>
                                        <p:tav tm="100000">
                                          <p:val>
                                            <p:fltVal val="1"/>
                                          </p:val>
                                        </p:tav>
                                      </p:tavLst>
                                    </p:anim>
                                    <p:anim calcmode="lin" valueType="num">
                                      <p:cBhvr>
                                        <p:cTn id="72" dur="5000" fill="hold"/>
                                        <p:tgtEl>
                                          <p:spTgt spid="31"/>
                                        </p:tgtEl>
                                        <p:attrNameLst>
                                          <p:attrName>ppt_h</p:attrName>
                                        </p:attrNameLst>
                                      </p:cBhvr>
                                      <p:tavLst>
                                        <p:tav tm="0">
                                          <p:val>
                                            <p:strVal val="#ppt_h"/>
                                          </p:val>
                                        </p:tav>
                                        <p:tav tm="100000">
                                          <p:val>
                                            <p:strVal val="#ppt_h"/>
                                          </p:val>
                                        </p:tav>
                                      </p:tavLst>
                                    </p:anim>
                                  </p:childTnLst>
                                </p:cTn>
                              </p:par>
                              <p:par>
                                <p:cTn id="73" presetID="2" presetClass="exit" presetSubtype="2" fill="hold" nodeType="withEffect">
                                  <p:stCondLst>
                                    <p:cond delay="0"/>
                                  </p:stCondLst>
                                  <p:childTnLst>
                                    <p:anim calcmode="lin" valueType="num">
                                      <p:cBhvr additive="base">
                                        <p:cTn id="74" dur="4000"/>
                                        <p:tgtEl>
                                          <p:spTgt spid="31"/>
                                        </p:tgtEl>
                                        <p:attrNameLst>
                                          <p:attrName>ppt_x</p:attrName>
                                        </p:attrNameLst>
                                      </p:cBhvr>
                                      <p:tavLst>
                                        <p:tav tm="0">
                                          <p:val>
                                            <p:strVal val="ppt_x"/>
                                          </p:val>
                                        </p:tav>
                                        <p:tav tm="100000">
                                          <p:val>
                                            <p:strVal val="1+ppt_w/2"/>
                                          </p:val>
                                        </p:tav>
                                      </p:tavLst>
                                    </p:anim>
                                    <p:anim calcmode="lin" valueType="num">
                                      <p:cBhvr additive="base">
                                        <p:cTn id="75" dur="4000"/>
                                        <p:tgtEl>
                                          <p:spTgt spid="31"/>
                                        </p:tgtEl>
                                        <p:attrNameLst>
                                          <p:attrName>ppt_y</p:attrName>
                                        </p:attrNameLst>
                                      </p:cBhvr>
                                      <p:tavLst>
                                        <p:tav tm="0">
                                          <p:val>
                                            <p:strVal val="ppt_y"/>
                                          </p:val>
                                        </p:tav>
                                        <p:tav tm="100000">
                                          <p:val>
                                            <p:strVal val="ppt_y"/>
                                          </p:val>
                                        </p:tav>
                                      </p:tavLst>
                                    </p:anim>
                                    <p:set>
                                      <p:cBhvr>
                                        <p:cTn id="76" dur="1" fill="hold">
                                          <p:stCondLst>
                                            <p:cond delay="3999"/>
                                          </p:stCondLst>
                                        </p:cTn>
                                        <p:tgtEl>
                                          <p:spTgt spid="31"/>
                                        </p:tgtEl>
                                        <p:attrNameLst>
                                          <p:attrName>style.visibility</p:attrName>
                                        </p:attrNameLst>
                                      </p:cBhvr>
                                      <p:to>
                                        <p:strVal val="hidden"/>
                                      </p:to>
                                    </p:set>
                                  </p:childTnLst>
                                </p:cTn>
                              </p:par>
                              <p:par>
                                <p:cTn id="77" presetID="2" presetClass="entr" presetSubtype="2"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4000" fill="hold"/>
                                        <p:tgtEl>
                                          <p:spTgt spid="30"/>
                                        </p:tgtEl>
                                        <p:attrNameLst>
                                          <p:attrName>ppt_x</p:attrName>
                                        </p:attrNameLst>
                                      </p:cBhvr>
                                      <p:tavLst>
                                        <p:tav tm="0">
                                          <p:val>
                                            <p:strVal val="1+#ppt_w/2"/>
                                          </p:val>
                                        </p:tav>
                                        <p:tav tm="100000">
                                          <p:val>
                                            <p:strVal val="#ppt_x"/>
                                          </p:val>
                                        </p:tav>
                                      </p:tavLst>
                                    </p:anim>
                                    <p:anim calcmode="lin" valueType="num">
                                      <p:cBhvr additive="base">
                                        <p:cTn id="80" dur="4000" fill="hold"/>
                                        <p:tgtEl>
                                          <p:spTgt spid="30"/>
                                        </p:tgtEl>
                                        <p:attrNameLst>
                                          <p:attrName>ppt_y</p:attrName>
                                        </p:attrNameLst>
                                      </p:cBhvr>
                                      <p:tavLst>
                                        <p:tav tm="0">
                                          <p:val>
                                            <p:strVal val="#ppt_y"/>
                                          </p:val>
                                        </p:tav>
                                        <p:tav tm="100000">
                                          <p:val>
                                            <p:strVal val="#ppt_y"/>
                                          </p:val>
                                        </p:tav>
                                      </p:tavLst>
                                    </p:anim>
                                  </p:childTnLst>
                                </p:cTn>
                              </p:par>
                              <p:par>
                                <p:cTn id="81" presetID="19" presetClass="entr" presetSubtype="10" fill="hold" nodeType="withEffect">
                                  <p:stCondLst>
                                    <p:cond delay="0"/>
                                  </p:stCondLst>
                                  <p:childTnLst>
                                    <p:set>
                                      <p:cBhvr>
                                        <p:cTn id="82" dur="1" fill="hold">
                                          <p:stCondLst>
                                            <p:cond delay="0"/>
                                          </p:stCondLst>
                                        </p:cTn>
                                        <p:tgtEl>
                                          <p:spTgt spid="30"/>
                                        </p:tgtEl>
                                        <p:attrNameLst>
                                          <p:attrName>style.visibility</p:attrName>
                                        </p:attrNameLst>
                                      </p:cBhvr>
                                      <p:to>
                                        <p:strVal val="visible"/>
                                      </p:to>
                                    </p:set>
                                    <p:anim calcmode="lin" valueType="num">
                                      <p:cBhvr>
                                        <p:cTn id="83" dur="5000" fill="hold"/>
                                        <p:tgtEl>
                                          <p:spTgt spid="30"/>
                                        </p:tgtEl>
                                        <p:attrNameLst>
                                          <p:attrName>ppt_w</p:attrName>
                                        </p:attrNameLst>
                                      </p:cBhvr>
                                      <p:tavLst>
                                        <p:tav tm="0" fmla="#ppt_w*sin(2.5*pi*$)">
                                          <p:val>
                                            <p:fltVal val="0"/>
                                          </p:val>
                                        </p:tav>
                                        <p:tav tm="100000">
                                          <p:val>
                                            <p:fltVal val="1"/>
                                          </p:val>
                                        </p:tav>
                                      </p:tavLst>
                                    </p:anim>
                                    <p:anim calcmode="lin" valueType="num">
                                      <p:cBhvr>
                                        <p:cTn id="84" dur="5000" fill="hold"/>
                                        <p:tgtEl>
                                          <p:spTgt spid="30"/>
                                        </p:tgtEl>
                                        <p:attrNameLst>
                                          <p:attrName>ppt_h</p:attrName>
                                        </p:attrNameLst>
                                      </p:cBhvr>
                                      <p:tavLst>
                                        <p:tav tm="0">
                                          <p:val>
                                            <p:strVal val="#ppt_h"/>
                                          </p:val>
                                        </p:tav>
                                        <p:tav tm="100000">
                                          <p:val>
                                            <p:strVal val="#ppt_h"/>
                                          </p:val>
                                        </p:tav>
                                      </p:tavLst>
                                    </p:anim>
                                  </p:childTnLst>
                                </p:cTn>
                              </p:par>
                              <p:par>
                                <p:cTn id="85" presetID="2" presetClass="exit" presetSubtype="2" fill="hold" nodeType="withEffect">
                                  <p:stCondLst>
                                    <p:cond delay="0"/>
                                  </p:stCondLst>
                                  <p:childTnLst>
                                    <p:anim calcmode="lin" valueType="num">
                                      <p:cBhvr additive="base">
                                        <p:cTn id="86" dur="4000"/>
                                        <p:tgtEl>
                                          <p:spTgt spid="30"/>
                                        </p:tgtEl>
                                        <p:attrNameLst>
                                          <p:attrName>ppt_x</p:attrName>
                                        </p:attrNameLst>
                                      </p:cBhvr>
                                      <p:tavLst>
                                        <p:tav tm="0">
                                          <p:val>
                                            <p:strVal val="ppt_x"/>
                                          </p:val>
                                        </p:tav>
                                        <p:tav tm="100000">
                                          <p:val>
                                            <p:strVal val="1+ppt_w/2"/>
                                          </p:val>
                                        </p:tav>
                                      </p:tavLst>
                                    </p:anim>
                                    <p:anim calcmode="lin" valueType="num">
                                      <p:cBhvr additive="base">
                                        <p:cTn id="87" dur="4000"/>
                                        <p:tgtEl>
                                          <p:spTgt spid="30"/>
                                        </p:tgtEl>
                                        <p:attrNameLst>
                                          <p:attrName>ppt_y</p:attrName>
                                        </p:attrNameLst>
                                      </p:cBhvr>
                                      <p:tavLst>
                                        <p:tav tm="0">
                                          <p:val>
                                            <p:strVal val="ppt_y"/>
                                          </p:val>
                                        </p:tav>
                                        <p:tav tm="100000">
                                          <p:val>
                                            <p:strVal val="ppt_y"/>
                                          </p:val>
                                        </p:tav>
                                      </p:tavLst>
                                    </p:anim>
                                    <p:set>
                                      <p:cBhvr>
                                        <p:cTn id="88" dur="1" fill="hold">
                                          <p:stCondLst>
                                            <p:cond delay="3999"/>
                                          </p:stCondLst>
                                        </p:cTn>
                                        <p:tgtEl>
                                          <p:spTgt spid="30"/>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4000" fill="hold"/>
                                        <p:tgtEl>
                                          <p:spTgt spid="29"/>
                                        </p:tgtEl>
                                        <p:attrNameLst>
                                          <p:attrName>ppt_x</p:attrName>
                                        </p:attrNameLst>
                                      </p:cBhvr>
                                      <p:tavLst>
                                        <p:tav tm="0">
                                          <p:val>
                                            <p:strVal val="1+#ppt_w/2"/>
                                          </p:val>
                                        </p:tav>
                                        <p:tav tm="100000">
                                          <p:val>
                                            <p:strVal val="#ppt_x"/>
                                          </p:val>
                                        </p:tav>
                                      </p:tavLst>
                                    </p:anim>
                                    <p:anim calcmode="lin" valueType="num">
                                      <p:cBhvr additive="base">
                                        <p:cTn id="92" dur="4000" fill="hold"/>
                                        <p:tgtEl>
                                          <p:spTgt spid="29"/>
                                        </p:tgtEl>
                                        <p:attrNameLst>
                                          <p:attrName>ppt_y</p:attrName>
                                        </p:attrNameLst>
                                      </p:cBhvr>
                                      <p:tavLst>
                                        <p:tav tm="0">
                                          <p:val>
                                            <p:strVal val="#ppt_y"/>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29"/>
                                        </p:tgtEl>
                                        <p:attrNameLst>
                                          <p:attrName>style.visibility</p:attrName>
                                        </p:attrNameLst>
                                      </p:cBhvr>
                                      <p:to>
                                        <p:strVal val="visible"/>
                                      </p:to>
                                    </p:set>
                                    <p:anim calcmode="lin" valueType="num">
                                      <p:cBhvr>
                                        <p:cTn id="95" dur="5000" fill="hold"/>
                                        <p:tgtEl>
                                          <p:spTgt spid="29"/>
                                        </p:tgtEl>
                                        <p:attrNameLst>
                                          <p:attrName>ppt_w</p:attrName>
                                        </p:attrNameLst>
                                      </p:cBhvr>
                                      <p:tavLst>
                                        <p:tav tm="0" fmla="#ppt_w*sin(2.5*pi*$)">
                                          <p:val>
                                            <p:fltVal val="0"/>
                                          </p:val>
                                        </p:tav>
                                        <p:tav tm="100000">
                                          <p:val>
                                            <p:fltVal val="1"/>
                                          </p:val>
                                        </p:tav>
                                      </p:tavLst>
                                    </p:anim>
                                    <p:anim calcmode="lin" valueType="num">
                                      <p:cBhvr>
                                        <p:cTn id="96" dur="5000" fill="hold"/>
                                        <p:tgtEl>
                                          <p:spTgt spid="29"/>
                                        </p:tgtEl>
                                        <p:attrNameLst>
                                          <p:attrName>ppt_h</p:attrName>
                                        </p:attrNameLst>
                                      </p:cBhvr>
                                      <p:tavLst>
                                        <p:tav tm="0">
                                          <p:val>
                                            <p:strVal val="#ppt_h"/>
                                          </p:val>
                                        </p:tav>
                                        <p:tav tm="100000">
                                          <p:val>
                                            <p:strVal val="#ppt_h"/>
                                          </p:val>
                                        </p:tav>
                                      </p:tavLst>
                                    </p:anim>
                                  </p:childTnLst>
                                </p:cTn>
                              </p:par>
                              <p:par>
                                <p:cTn id="97" presetID="2" presetClass="exit" presetSubtype="2" fill="hold" nodeType="withEffect">
                                  <p:stCondLst>
                                    <p:cond delay="0"/>
                                  </p:stCondLst>
                                  <p:childTnLst>
                                    <p:anim calcmode="lin" valueType="num">
                                      <p:cBhvr additive="base">
                                        <p:cTn id="98" dur="4000"/>
                                        <p:tgtEl>
                                          <p:spTgt spid="29"/>
                                        </p:tgtEl>
                                        <p:attrNameLst>
                                          <p:attrName>ppt_x</p:attrName>
                                        </p:attrNameLst>
                                      </p:cBhvr>
                                      <p:tavLst>
                                        <p:tav tm="0">
                                          <p:val>
                                            <p:strVal val="ppt_x"/>
                                          </p:val>
                                        </p:tav>
                                        <p:tav tm="100000">
                                          <p:val>
                                            <p:strVal val="1+ppt_w/2"/>
                                          </p:val>
                                        </p:tav>
                                      </p:tavLst>
                                    </p:anim>
                                    <p:anim calcmode="lin" valueType="num">
                                      <p:cBhvr additive="base">
                                        <p:cTn id="99" dur="4000"/>
                                        <p:tgtEl>
                                          <p:spTgt spid="29"/>
                                        </p:tgtEl>
                                        <p:attrNameLst>
                                          <p:attrName>ppt_y</p:attrName>
                                        </p:attrNameLst>
                                      </p:cBhvr>
                                      <p:tavLst>
                                        <p:tav tm="0">
                                          <p:val>
                                            <p:strVal val="ppt_y"/>
                                          </p:val>
                                        </p:tav>
                                        <p:tav tm="100000">
                                          <p:val>
                                            <p:strVal val="ppt_y"/>
                                          </p:val>
                                        </p:tav>
                                      </p:tavLst>
                                    </p:anim>
                                    <p:set>
                                      <p:cBhvr>
                                        <p:cTn id="100" dur="1" fill="hold">
                                          <p:stCondLst>
                                            <p:cond delay="3999"/>
                                          </p:stCondLst>
                                        </p:cTn>
                                        <p:tgtEl>
                                          <p:spTgt spid="29"/>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additive="base">
                                        <p:cTn id="103" dur="4000" fill="hold"/>
                                        <p:tgtEl>
                                          <p:spTgt spid="16"/>
                                        </p:tgtEl>
                                        <p:attrNameLst>
                                          <p:attrName>ppt_x</p:attrName>
                                        </p:attrNameLst>
                                      </p:cBhvr>
                                      <p:tavLst>
                                        <p:tav tm="0">
                                          <p:val>
                                            <p:strVal val="0-#ppt_w/2"/>
                                          </p:val>
                                        </p:tav>
                                        <p:tav tm="100000">
                                          <p:val>
                                            <p:strVal val="#ppt_x"/>
                                          </p:val>
                                        </p:tav>
                                      </p:tavLst>
                                    </p:anim>
                                    <p:anim calcmode="lin" valueType="num">
                                      <p:cBhvr additive="base">
                                        <p:cTn id="104" dur="4000" fill="hold"/>
                                        <p:tgtEl>
                                          <p:spTgt spid="16"/>
                                        </p:tgtEl>
                                        <p:attrNameLst>
                                          <p:attrName>ppt_y</p:attrName>
                                        </p:attrNameLst>
                                      </p:cBhvr>
                                      <p:tavLst>
                                        <p:tav tm="0">
                                          <p:val>
                                            <p:strVal val="#ppt_y"/>
                                          </p:val>
                                        </p:tav>
                                        <p:tav tm="100000">
                                          <p:val>
                                            <p:strVal val="#ppt_y"/>
                                          </p:val>
                                        </p:tav>
                                      </p:tavLst>
                                    </p:anim>
                                  </p:childTnLst>
                                </p:cTn>
                              </p:par>
                              <p:par>
                                <p:cTn id="105" presetID="19" presetClass="entr" presetSubtype="10" fill="hold"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0" fill="hold"/>
                                        <p:tgtEl>
                                          <p:spTgt spid="16"/>
                                        </p:tgtEl>
                                        <p:attrNameLst>
                                          <p:attrName>ppt_w</p:attrName>
                                        </p:attrNameLst>
                                      </p:cBhvr>
                                      <p:tavLst>
                                        <p:tav tm="0" fmla="#ppt_w*sin(2.5*pi*$)">
                                          <p:val>
                                            <p:fltVal val="0"/>
                                          </p:val>
                                        </p:tav>
                                        <p:tav tm="100000">
                                          <p:val>
                                            <p:fltVal val="1"/>
                                          </p:val>
                                        </p:tav>
                                      </p:tavLst>
                                    </p:anim>
                                    <p:anim calcmode="lin" valueType="num">
                                      <p:cBhvr>
                                        <p:cTn id="108" dur="5000" fill="hold"/>
                                        <p:tgtEl>
                                          <p:spTgt spid="16"/>
                                        </p:tgtEl>
                                        <p:attrNameLst>
                                          <p:attrName>ppt_h</p:attrName>
                                        </p:attrNameLst>
                                      </p:cBhvr>
                                      <p:tavLst>
                                        <p:tav tm="0">
                                          <p:val>
                                            <p:strVal val="#ppt_h"/>
                                          </p:val>
                                        </p:tav>
                                        <p:tav tm="100000">
                                          <p:val>
                                            <p:strVal val="#ppt_h"/>
                                          </p:val>
                                        </p:tav>
                                      </p:tavLst>
                                    </p:anim>
                                  </p:childTnLst>
                                </p:cTn>
                              </p:par>
                              <p:par>
                                <p:cTn id="109" presetID="2" presetClass="exit" presetSubtype="8" fill="hold" nodeType="withEffect">
                                  <p:stCondLst>
                                    <p:cond delay="0"/>
                                  </p:stCondLst>
                                  <p:childTnLst>
                                    <p:anim calcmode="lin" valueType="num">
                                      <p:cBhvr additive="base">
                                        <p:cTn id="110" dur="4000"/>
                                        <p:tgtEl>
                                          <p:spTgt spid="16"/>
                                        </p:tgtEl>
                                        <p:attrNameLst>
                                          <p:attrName>ppt_x</p:attrName>
                                        </p:attrNameLst>
                                      </p:cBhvr>
                                      <p:tavLst>
                                        <p:tav tm="0">
                                          <p:val>
                                            <p:strVal val="ppt_x"/>
                                          </p:val>
                                        </p:tav>
                                        <p:tav tm="100000">
                                          <p:val>
                                            <p:strVal val="0-ppt_w/2"/>
                                          </p:val>
                                        </p:tav>
                                      </p:tavLst>
                                    </p:anim>
                                    <p:anim calcmode="lin" valueType="num">
                                      <p:cBhvr additive="base">
                                        <p:cTn id="111" dur="4000"/>
                                        <p:tgtEl>
                                          <p:spTgt spid="16"/>
                                        </p:tgtEl>
                                        <p:attrNameLst>
                                          <p:attrName>ppt_y</p:attrName>
                                        </p:attrNameLst>
                                      </p:cBhvr>
                                      <p:tavLst>
                                        <p:tav tm="0">
                                          <p:val>
                                            <p:strVal val="ppt_y"/>
                                          </p:val>
                                        </p:tav>
                                        <p:tav tm="100000">
                                          <p:val>
                                            <p:strVal val="ppt_y"/>
                                          </p:val>
                                        </p:tav>
                                      </p:tavLst>
                                    </p:anim>
                                    <p:set>
                                      <p:cBhvr>
                                        <p:cTn id="112" dur="1" fill="hold">
                                          <p:stCondLst>
                                            <p:cond delay="3999"/>
                                          </p:stCondLst>
                                        </p:cTn>
                                        <p:tgtEl>
                                          <p:spTgt spid="16"/>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42"/>
                                        </p:tgtEl>
                                        <p:attrNameLst>
                                          <p:attrName>style.visibility</p:attrName>
                                        </p:attrNameLst>
                                      </p:cBhvr>
                                      <p:to>
                                        <p:strVal val="visible"/>
                                      </p:to>
                                    </p:set>
                                    <p:anim calcmode="lin" valueType="num">
                                      <p:cBhvr additive="base">
                                        <p:cTn id="115" dur="4000" fill="hold"/>
                                        <p:tgtEl>
                                          <p:spTgt spid="42"/>
                                        </p:tgtEl>
                                        <p:attrNameLst>
                                          <p:attrName>ppt_x</p:attrName>
                                        </p:attrNameLst>
                                      </p:cBhvr>
                                      <p:tavLst>
                                        <p:tav tm="0">
                                          <p:val>
                                            <p:strVal val="0-#ppt_w/2"/>
                                          </p:val>
                                        </p:tav>
                                        <p:tav tm="100000">
                                          <p:val>
                                            <p:strVal val="#ppt_x"/>
                                          </p:val>
                                        </p:tav>
                                      </p:tavLst>
                                    </p:anim>
                                    <p:anim calcmode="lin" valueType="num">
                                      <p:cBhvr additive="base">
                                        <p:cTn id="116" dur="4000" fill="hold"/>
                                        <p:tgtEl>
                                          <p:spTgt spid="42"/>
                                        </p:tgtEl>
                                        <p:attrNameLst>
                                          <p:attrName>ppt_y</p:attrName>
                                        </p:attrNameLst>
                                      </p:cBhvr>
                                      <p:tavLst>
                                        <p:tav tm="0">
                                          <p:val>
                                            <p:strVal val="#ppt_y"/>
                                          </p:val>
                                        </p:tav>
                                        <p:tav tm="100000">
                                          <p:val>
                                            <p:strVal val="#ppt_y"/>
                                          </p:val>
                                        </p:tav>
                                      </p:tavLst>
                                    </p:anim>
                                  </p:childTnLst>
                                </p:cTn>
                              </p:par>
                              <p:par>
                                <p:cTn id="117" presetID="19" presetClass="entr" presetSubtype="10" fill="hold" nodeType="with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p:cTn id="119" dur="5000" fill="hold"/>
                                        <p:tgtEl>
                                          <p:spTgt spid="42"/>
                                        </p:tgtEl>
                                        <p:attrNameLst>
                                          <p:attrName>ppt_w</p:attrName>
                                        </p:attrNameLst>
                                      </p:cBhvr>
                                      <p:tavLst>
                                        <p:tav tm="0" fmla="#ppt_w*sin(2.5*pi*$)">
                                          <p:val>
                                            <p:fltVal val="0"/>
                                          </p:val>
                                        </p:tav>
                                        <p:tav tm="100000">
                                          <p:val>
                                            <p:fltVal val="1"/>
                                          </p:val>
                                        </p:tav>
                                      </p:tavLst>
                                    </p:anim>
                                    <p:anim calcmode="lin" valueType="num">
                                      <p:cBhvr>
                                        <p:cTn id="120" dur="5000" fill="hold"/>
                                        <p:tgtEl>
                                          <p:spTgt spid="42"/>
                                        </p:tgtEl>
                                        <p:attrNameLst>
                                          <p:attrName>ppt_h</p:attrName>
                                        </p:attrNameLst>
                                      </p:cBhvr>
                                      <p:tavLst>
                                        <p:tav tm="0">
                                          <p:val>
                                            <p:strVal val="#ppt_h"/>
                                          </p:val>
                                        </p:tav>
                                        <p:tav tm="100000">
                                          <p:val>
                                            <p:strVal val="#ppt_h"/>
                                          </p:val>
                                        </p:tav>
                                      </p:tavLst>
                                    </p:anim>
                                  </p:childTnLst>
                                </p:cTn>
                              </p:par>
                              <p:par>
                                <p:cTn id="121" presetID="2" presetClass="exit" presetSubtype="8" fill="hold" nodeType="withEffect">
                                  <p:stCondLst>
                                    <p:cond delay="0"/>
                                  </p:stCondLst>
                                  <p:childTnLst>
                                    <p:anim calcmode="lin" valueType="num">
                                      <p:cBhvr additive="base">
                                        <p:cTn id="122" dur="4000"/>
                                        <p:tgtEl>
                                          <p:spTgt spid="42"/>
                                        </p:tgtEl>
                                        <p:attrNameLst>
                                          <p:attrName>ppt_x</p:attrName>
                                        </p:attrNameLst>
                                      </p:cBhvr>
                                      <p:tavLst>
                                        <p:tav tm="0">
                                          <p:val>
                                            <p:strVal val="ppt_x"/>
                                          </p:val>
                                        </p:tav>
                                        <p:tav tm="100000">
                                          <p:val>
                                            <p:strVal val="0-ppt_w/2"/>
                                          </p:val>
                                        </p:tav>
                                      </p:tavLst>
                                    </p:anim>
                                    <p:anim calcmode="lin" valueType="num">
                                      <p:cBhvr additive="base">
                                        <p:cTn id="123" dur="4000"/>
                                        <p:tgtEl>
                                          <p:spTgt spid="42"/>
                                        </p:tgtEl>
                                        <p:attrNameLst>
                                          <p:attrName>ppt_y</p:attrName>
                                        </p:attrNameLst>
                                      </p:cBhvr>
                                      <p:tavLst>
                                        <p:tav tm="0">
                                          <p:val>
                                            <p:strVal val="ppt_y"/>
                                          </p:val>
                                        </p:tav>
                                        <p:tav tm="100000">
                                          <p:val>
                                            <p:strVal val="ppt_y"/>
                                          </p:val>
                                        </p:tav>
                                      </p:tavLst>
                                    </p:anim>
                                    <p:set>
                                      <p:cBhvr>
                                        <p:cTn id="124" dur="1" fill="hold">
                                          <p:stCondLst>
                                            <p:cond delay="3999"/>
                                          </p:stCondLst>
                                        </p:cTn>
                                        <p:tgtEl>
                                          <p:spTgt spid="42"/>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43"/>
                                        </p:tgtEl>
                                        <p:attrNameLst>
                                          <p:attrName>style.visibility</p:attrName>
                                        </p:attrNameLst>
                                      </p:cBhvr>
                                      <p:to>
                                        <p:strVal val="visible"/>
                                      </p:to>
                                    </p:set>
                                    <p:anim calcmode="lin" valueType="num">
                                      <p:cBhvr additive="base">
                                        <p:cTn id="127" dur="4000" fill="hold"/>
                                        <p:tgtEl>
                                          <p:spTgt spid="43"/>
                                        </p:tgtEl>
                                        <p:attrNameLst>
                                          <p:attrName>ppt_x</p:attrName>
                                        </p:attrNameLst>
                                      </p:cBhvr>
                                      <p:tavLst>
                                        <p:tav tm="0">
                                          <p:val>
                                            <p:strVal val="0-#ppt_w/2"/>
                                          </p:val>
                                        </p:tav>
                                        <p:tav tm="100000">
                                          <p:val>
                                            <p:strVal val="#ppt_x"/>
                                          </p:val>
                                        </p:tav>
                                      </p:tavLst>
                                    </p:anim>
                                    <p:anim calcmode="lin" valueType="num">
                                      <p:cBhvr additive="base">
                                        <p:cTn id="128" dur="4000" fill="hold"/>
                                        <p:tgtEl>
                                          <p:spTgt spid="43"/>
                                        </p:tgtEl>
                                        <p:attrNameLst>
                                          <p:attrName>ppt_y</p:attrName>
                                        </p:attrNameLst>
                                      </p:cBhvr>
                                      <p:tavLst>
                                        <p:tav tm="0">
                                          <p:val>
                                            <p:strVal val="#ppt_y"/>
                                          </p:val>
                                        </p:tav>
                                        <p:tav tm="100000">
                                          <p:val>
                                            <p:strVal val="#ppt_y"/>
                                          </p:val>
                                        </p:tav>
                                      </p:tavLst>
                                    </p:anim>
                                  </p:childTnLst>
                                </p:cTn>
                              </p:par>
                              <p:par>
                                <p:cTn id="129" presetID="19" presetClass="entr" presetSubtype="10" fill="hold" nodeType="withEffect">
                                  <p:stCondLst>
                                    <p:cond delay="0"/>
                                  </p:stCondLst>
                                  <p:childTnLst>
                                    <p:set>
                                      <p:cBhvr>
                                        <p:cTn id="130" dur="1" fill="hold">
                                          <p:stCondLst>
                                            <p:cond delay="0"/>
                                          </p:stCondLst>
                                        </p:cTn>
                                        <p:tgtEl>
                                          <p:spTgt spid="43"/>
                                        </p:tgtEl>
                                        <p:attrNameLst>
                                          <p:attrName>style.visibility</p:attrName>
                                        </p:attrNameLst>
                                      </p:cBhvr>
                                      <p:to>
                                        <p:strVal val="visible"/>
                                      </p:to>
                                    </p:set>
                                    <p:anim calcmode="lin" valueType="num">
                                      <p:cBhvr>
                                        <p:cTn id="131" dur="5000" fill="hold"/>
                                        <p:tgtEl>
                                          <p:spTgt spid="43"/>
                                        </p:tgtEl>
                                        <p:attrNameLst>
                                          <p:attrName>ppt_w</p:attrName>
                                        </p:attrNameLst>
                                      </p:cBhvr>
                                      <p:tavLst>
                                        <p:tav tm="0" fmla="#ppt_w*sin(2.5*pi*$)">
                                          <p:val>
                                            <p:fltVal val="0"/>
                                          </p:val>
                                        </p:tav>
                                        <p:tav tm="100000">
                                          <p:val>
                                            <p:fltVal val="1"/>
                                          </p:val>
                                        </p:tav>
                                      </p:tavLst>
                                    </p:anim>
                                    <p:anim calcmode="lin" valueType="num">
                                      <p:cBhvr>
                                        <p:cTn id="132" dur="5000" fill="hold"/>
                                        <p:tgtEl>
                                          <p:spTgt spid="43"/>
                                        </p:tgtEl>
                                        <p:attrNameLst>
                                          <p:attrName>ppt_h</p:attrName>
                                        </p:attrNameLst>
                                      </p:cBhvr>
                                      <p:tavLst>
                                        <p:tav tm="0">
                                          <p:val>
                                            <p:strVal val="#ppt_h"/>
                                          </p:val>
                                        </p:tav>
                                        <p:tav tm="100000">
                                          <p:val>
                                            <p:strVal val="#ppt_h"/>
                                          </p:val>
                                        </p:tav>
                                      </p:tavLst>
                                    </p:anim>
                                  </p:childTnLst>
                                </p:cTn>
                              </p:par>
                              <p:par>
                                <p:cTn id="133" presetID="2" presetClass="exit" presetSubtype="8" fill="hold" nodeType="withEffect">
                                  <p:stCondLst>
                                    <p:cond delay="0"/>
                                  </p:stCondLst>
                                  <p:childTnLst>
                                    <p:anim calcmode="lin" valueType="num">
                                      <p:cBhvr additive="base">
                                        <p:cTn id="134" dur="4000"/>
                                        <p:tgtEl>
                                          <p:spTgt spid="43"/>
                                        </p:tgtEl>
                                        <p:attrNameLst>
                                          <p:attrName>ppt_x</p:attrName>
                                        </p:attrNameLst>
                                      </p:cBhvr>
                                      <p:tavLst>
                                        <p:tav tm="0">
                                          <p:val>
                                            <p:strVal val="ppt_x"/>
                                          </p:val>
                                        </p:tav>
                                        <p:tav tm="100000">
                                          <p:val>
                                            <p:strVal val="0-ppt_w/2"/>
                                          </p:val>
                                        </p:tav>
                                      </p:tavLst>
                                    </p:anim>
                                    <p:anim calcmode="lin" valueType="num">
                                      <p:cBhvr additive="base">
                                        <p:cTn id="135" dur="4000"/>
                                        <p:tgtEl>
                                          <p:spTgt spid="43"/>
                                        </p:tgtEl>
                                        <p:attrNameLst>
                                          <p:attrName>ppt_y</p:attrName>
                                        </p:attrNameLst>
                                      </p:cBhvr>
                                      <p:tavLst>
                                        <p:tav tm="0">
                                          <p:val>
                                            <p:strVal val="ppt_y"/>
                                          </p:val>
                                        </p:tav>
                                        <p:tav tm="100000">
                                          <p:val>
                                            <p:strVal val="ppt_y"/>
                                          </p:val>
                                        </p:tav>
                                      </p:tavLst>
                                    </p:anim>
                                    <p:set>
                                      <p:cBhvr>
                                        <p:cTn id="136" dur="1" fill="hold">
                                          <p:stCondLst>
                                            <p:cond delay="3999"/>
                                          </p:stCondLst>
                                        </p:cTn>
                                        <p:tgtEl>
                                          <p:spTgt spid="43"/>
                                        </p:tgtEl>
                                        <p:attrNameLst>
                                          <p:attrName>style.visibility</p:attrName>
                                        </p:attrNameLst>
                                      </p:cBhvr>
                                      <p:to>
                                        <p:strVal val="hidden"/>
                                      </p:to>
                                    </p:set>
                                  </p:childTnLst>
                                </p:cTn>
                              </p:par>
                              <p:par>
                                <p:cTn id="137" presetID="2" presetClass="entr" presetSubtype="8" fill="hold" nodeType="withEffect">
                                  <p:stCondLst>
                                    <p:cond delay="0"/>
                                  </p:stCondLst>
                                  <p:childTnLst>
                                    <p:set>
                                      <p:cBhvr>
                                        <p:cTn id="138" dur="1" fill="hold">
                                          <p:stCondLst>
                                            <p:cond delay="0"/>
                                          </p:stCondLst>
                                        </p:cTn>
                                        <p:tgtEl>
                                          <p:spTgt spid="44"/>
                                        </p:tgtEl>
                                        <p:attrNameLst>
                                          <p:attrName>style.visibility</p:attrName>
                                        </p:attrNameLst>
                                      </p:cBhvr>
                                      <p:to>
                                        <p:strVal val="visible"/>
                                      </p:to>
                                    </p:set>
                                    <p:anim calcmode="lin" valueType="num">
                                      <p:cBhvr additive="base">
                                        <p:cTn id="139" dur="4000" fill="hold"/>
                                        <p:tgtEl>
                                          <p:spTgt spid="44"/>
                                        </p:tgtEl>
                                        <p:attrNameLst>
                                          <p:attrName>ppt_x</p:attrName>
                                        </p:attrNameLst>
                                      </p:cBhvr>
                                      <p:tavLst>
                                        <p:tav tm="0">
                                          <p:val>
                                            <p:strVal val="0-#ppt_w/2"/>
                                          </p:val>
                                        </p:tav>
                                        <p:tav tm="100000">
                                          <p:val>
                                            <p:strVal val="#ppt_x"/>
                                          </p:val>
                                        </p:tav>
                                      </p:tavLst>
                                    </p:anim>
                                    <p:anim calcmode="lin" valueType="num">
                                      <p:cBhvr additive="base">
                                        <p:cTn id="140" dur="4000" fill="hold"/>
                                        <p:tgtEl>
                                          <p:spTgt spid="44"/>
                                        </p:tgtEl>
                                        <p:attrNameLst>
                                          <p:attrName>ppt_y</p:attrName>
                                        </p:attrNameLst>
                                      </p:cBhvr>
                                      <p:tavLst>
                                        <p:tav tm="0">
                                          <p:val>
                                            <p:strVal val="#ppt_y"/>
                                          </p:val>
                                        </p:tav>
                                        <p:tav tm="100000">
                                          <p:val>
                                            <p:strVal val="#ppt_y"/>
                                          </p:val>
                                        </p:tav>
                                      </p:tavLst>
                                    </p:anim>
                                  </p:childTnLst>
                                </p:cTn>
                              </p:par>
                              <p:par>
                                <p:cTn id="141" presetID="19" presetClass="entr" presetSubtype="10" fill="hold" nodeType="withEffect">
                                  <p:stCondLst>
                                    <p:cond delay="0"/>
                                  </p:stCondLst>
                                  <p:childTnLst>
                                    <p:set>
                                      <p:cBhvr>
                                        <p:cTn id="142" dur="1" fill="hold">
                                          <p:stCondLst>
                                            <p:cond delay="0"/>
                                          </p:stCondLst>
                                        </p:cTn>
                                        <p:tgtEl>
                                          <p:spTgt spid="44"/>
                                        </p:tgtEl>
                                        <p:attrNameLst>
                                          <p:attrName>style.visibility</p:attrName>
                                        </p:attrNameLst>
                                      </p:cBhvr>
                                      <p:to>
                                        <p:strVal val="visible"/>
                                      </p:to>
                                    </p:set>
                                    <p:anim calcmode="lin" valueType="num">
                                      <p:cBhvr>
                                        <p:cTn id="143" dur="5000" fill="hold"/>
                                        <p:tgtEl>
                                          <p:spTgt spid="44"/>
                                        </p:tgtEl>
                                        <p:attrNameLst>
                                          <p:attrName>ppt_w</p:attrName>
                                        </p:attrNameLst>
                                      </p:cBhvr>
                                      <p:tavLst>
                                        <p:tav tm="0" fmla="#ppt_w*sin(2.5*pi*$)">
                                          <p:val>
                                            <p:fltVal val="0"/>
                                          </p:val>
                                        </p:tav>
                                        <p:tav tm="100000">
                                          <p:val>
                                            <p:fltVal val="1"/>
                                          </p:val>
                                        </p:tav>
                                      </p:tavLst>
                                    </p:anim>
                                    <p:anim calcmode="lin" valueType="num">
                                      <p:cBhvr>
                                        <p:cTn id="144" dur="5000" fill="hold"/>
                                        <p:tgtEl>
                                          <p:spTgt spid="44"/>
                                        </p:tgtEl>
                                        <p:attrNameLst>
                                          <p:attrName>ppt_h</p:attrName>
                                        </p:attrNameLst>
                                      </p:cBhvr>
                                      <p:tavLst>
                                        <p:tav tm="0">
                                          <p:val>
                                            <p:strVal val="#ppt_h"/>
                                          </p:val>
                                        </p:tav>
                                        <p:tav tm="100000">
                                          <p:val>
                                            <p:strVal val="#ppt_h"/>
                                          </p:val>
                                        </p:tav>
                                      </p:tavLst>
                                    </p:anim>
                                  </p:childTnLst>
                                </p:cTn>
                              </p:par>
                              <p:par>
                                <p:cTn id="145" presetID="2" presetClass="exit" presetSubtype="8" fill="hold" nodeType="withEffect">
                                  <p:stCondLst>
                                    <p:cond delay="0"/>
                                  </p:stCondLst>
                                  <p:childTnLst>
                                    <p:anim calcmode="lin" valueType="num">
                                      <p:cBhvr additive="base">
                                        <p:cTn id="146" dur="4000"/>
                                        <p:tgtEl>
                                          <p:spTgt spid="44"/>
                                        </p:tgtEl>
                                        <p:attrNameLst>
                                          <p:attrName>ppt_x</p:attrName>
                                        </p:attrNameLst>
                                      </p:cBhvr>
                                      <p:tavLst>
                                        <p:tav tm="0">
                                          <p:val>
                                            <p:strVal val="ppt_x"/>
                                          </p:val>
                                        </p:tav>
                                        <p:tav tm="100000">
                                          <p:val>
                                            <p:strVal val="0-ppt_w/2"/>
                                          </p:val>
                                        </p:tav>
                                      </p:tavLst>
                                    </p:anim>
                                    <p:anim calcmode="lin" valueType="num">
                                      <p:cBhvr additive="base">
                                        <p:cTn id="147" dur="4000"/>
                                        <p:tgtEl>
                                          <p:spTgt spid="44"/>
                                        </p:tgtEl>
                                        <p:attrNameLst>
                                          <p:attrName>ppt_y</p:attrName>
                                        </p:attrNameLst>
                                      </p:cBhvr>
                                      <p:tavLst>
                                        <p:tav tm="0">
                                          <p:val>
                                            <p:strVal val="ppt_y"/>
                                          </p:val>
                                        </p:tav>
                                        <p:tav tm="100000">
                                          <p:val>
                                            <p:strVal val="ppt_y"/>
                                          </p:val>
                                        </p:tav>
                                      </p:tavLst>
                                    </p:anim>
                                    <p:set>
                                      <p:cBhvr>
                                        <p:cTn id="148" dur="1" fill="hold">
                                          <p:stCondLst>
                                            <p:cond delay="3999"/>
                                          </p:stCondLst>
                                        </p:cTn>
                                        <p:tgtEl>
                                          <p:spTgt spid="44"/>
                                        </p:tgtEl>
                                        <p:attrNameLst>
                                          <p:attrName>style.visibility</p:attrName>
                                        </p:attrNameLst>
                                      </p:cBhvr>
                                      <p:to>
                                        <p:strVal val="hidden"/>
                                      </p:to>
                                    </p:set>
                                  </p:childTnLst>
                                </p:cTn>
                              </p:par>
                              <p:par>
                                <p:cTn id="149" presetID="2" presetClass="entr" presetSubtype="8" fill="hold" nodeType="withEffect">
                                  <p:stCondLst>
                                    <p:cond delay="0"/>
                                  </p:stCondLst>
                                  <p:childTnLst>
                                    <p:set>
                                      <p:cBhvr>
                                        <p:cTn id="150" dur="1" fill="hold">
                                          <p:stCondLst>
                                            <p:cond delay="0"/>
                                          </p:stCondLst>
                                        </p:cTn>
                                        <p:tgtEl>
                                          <p:spTgt spid="45"/>
                                        </p:tgtEl>
                                        <p:attrNameLst>
                                          <p:attrName>style.visibility</p:attrName>
                                        </p:attrNameLst>
                                      </p:cBhvr>
                                      <p:to>
                                        <p:strVal val="visible"/>
                                      </p:to>
                                    </p:set>
                                    <p:anim calcmode="lin" valueType="num">
                                      <p:cBhvr additive="base">
                                        <p:cTn id="151" dur="4000" fill="hold"/>
                                        <p:tgtEl>
                                          <p:spTgt spid="45"/>
                                        </p:tgtEl>
                                        <p:attrNameLst>
                                          <p:attrName>ppt_x</p:attrName>
                                        </p:attrNameLst>
                                      </p:cBhvr>
                                      <p:tavLst>
                                        <p:tav tm="0">
                                          <p:val>
                                            <p:strVal val="0-#ppt_w/2"/>
                                          </p:val>
                                        </p:tav>
                                        <p:tav tm="100000">
                                          <p:val>
                                            <p:strVal val="#ppt_x"/>
                                          </p:val>
                                        </p:tav>
                                      </p:tavLst>
                                    </p:anim>
                                    <p:anim calcmode="lin" valueType="num">
                                      <p:cBhvr additive="base">
                                        <p:cTn id="152" dur="4000" fill="hold"/>
                                        <p:tgtEl>
                                          <p:spTgt spid="45"/>
                                        </p:tgtEl>
                                        <p:attrNameLst>
                                          <p:attrName>ppt_y</p:attrName>
                                        </p:attrNameLst>
                                      </p:cBhvr>
                                      <p:tavLst>
                                        <p:tav tm="0">
                                          <p:val>
                                            <p:strVal val="#ppt_y"/>
                                          </p:val>
                                        </p:tav>
                                        <p:tav tm="100000">
                                          <p:val>
                                            <p:strVal val="#ppt_y"/>
                                          </p:val>
                                        </p:tav>
                                      </p:tavLst>
                                    </p:anim>
                                  </p:childTnLst>
                                </p:cTn>
                              </p:par>
                              <p:par>
                                <p:cTn id="153" presetID="19" presetClass="entr" presetSubtype="10" fill="hold" nodeType="withEffect">
                                  <p:stCondLst>
                                    <p:cond delay="0"/>
                                  </p:stCondLst>
                                  <p:childTnLst>
                                    <p:set>
                                      <p:cBhvr>
                                        <p:cTn id="154" dur="1" fill="hold">
                                          <p:stCondLst>
                                            <p:cond delay="0"/>
                                          </p:stCondLst>
                                        </p:cTn>
                                        <p:tgtEl>
                                          <p:spTgt spid="45"/>
                                        </p:tgtEl>
                                        <p:attrNameLst>
                                          <p:attrName>style.visibility</p:attrName>
                                        </p:attrNameLst>
                                      </p:cBhvr>
                                      <p:to>
                                        <p:strVal val="visible"/>
                                      </p:to>
                                    </p:set>
                                    <p:anim calcmode="lin" valueType="num">
                                      <p:cBhvr>
                                        <p:cTn id="155" dur="5000" fill="hold"/>
                                        <p:tgtEl>
                                          <p:spTgt spid="45"/>
                                        </p:tgtEl>
                                        <p:attrNameLst>
                                          <p:attrName>ppt_w</p:attrName>
                                        </p:attrNameLst>
                                      </p:cBhvr>
                                      <p:tavLst>
                                        <p:tav tm="0" fmla="#ppt_w*sin(2.5*pi*$)">
                                          <p:val>
                                            <p:fltVal val="0"/>
                                          </p:val>
                                        </p:tav>
                                        <p:tav tm="100000">
                                          <p:val>
                                            <p:fltVal val="1"/>
                                          </p:val>
                                        </p:tav>
                                      </p:tavLst>
                                    </p:anim>
                                    <p:anim calcmode="lin" valueType="num">
                                      <p:cBhvr>
                                        <p:cTn id="156" dur="5000" fill="hold"/>
                                        <p:tgtEl>
                                          <p:spTgt spid="45"/>
                                        </p:tgtEl>
                                        <p:attrNameLst>
                                          <p:attrName>ppt_h</p:attrName>
                                        </p:attrNameLst>
                                      </p:cBhvr>
                                      <p:tavLst>
                                        <p:tav tm="0">
                                          <p:val>
                                            <p:strVal val="#ppt_h"/>
                                          </p:val>
                                        </p:tav>
                                        <p:tav tm="100000">
                                          <p:val>
                                            <p:strVal val="#ppt_h"/>
                                          </p:val>
                                        </p:tav>
                                      </p:tavLst>
                                    </p:anim>
                                  </p:childTnLst>
                                </p:cTn>
                              </p:par>
                              <p:par>
                                <p:cTn id="157" presetID="2" presetClass="exit" presetSubtype="8" fill="hold" nodeType="withEffect">
                                  <p:stCondLst>
                                    <p:cond delay="0"/>
                                  </p:stCondLst>
                                  <p:childTnLst>
                                    <p:anim calcmode="lin" valueType="num">
                                      <p:cBhvr additive="base">
                                        <p:cTn id="158" dur="4000"/>
                                        <p:tgtEl>
                                          <p:spTgt spid="45"/>
                                        </p:tgtEl>
                                        <p:attrNameLst>
                                          <p:attrName>ppt_x</p:attrName>
                                        </p:attrNameLst>
                                      </p:cBhvr>
                                      <p:tavLst>
                                        <p:tav tm="0">
                                          <p:val>
                                            <p:strVal val="ppt_x"/>
                                          </p:val>
                                        </p:tav>
                                        <p:tav tm="100000">
                                          <p:val>
                                            <p:strVal val="0-ppt_w/2"/>
                                          </p:val>
                                        </p:tav>
                                      </p:tavLst>
                                    </p:anim>
                                    <p:anim calcmode="lin" valueType="num">
                                      <p:cBhvr additive="base">
                                        <p:cTn id="159" dur="4000"/>
                                        <p:tgtEl>
                                          <p:spTgt spid="45"/>
                                        </p:tgtEl>
                                        <p:attrNameLst>
                                          <p:attrName>ppt_y</p:attrName>
                                        </p:attrNameLst>
                                      </p:cBhvr>
                                      <p:tavLst>
                                        <p:tav tm="0">
                                          <p:val>
                                            <p:strVal val="ppt_y"/>
                                          </p:val>
                                        </p:tav>
                                        <p:tav tm="100000">
                                          <p:val>
                                            <p:strVal val="ppt_y"/>
                                          </p:val>
                                        </p:tav>
                                      </p:tavLst>
                                    </p:anim>
                                    <p:set>
                                      <p:cBhvr>
                                        <p:cTn id="160" dur="1" fill="hold">
                                          <p:stCondLst>
                                            <p:cond delay="3999"/>
                                          </p:stCondLst>
                                        </p:cTn>
                                        <p:tgtEl>
                                          <p:spTgt spid="45"/>
                                        </p:tgtEl>
                                        <p:attrNameLst>
                                          <p:attrName>style.visibility</p:attrName>
                                        </p:attrNameLst>
                                      </p:cBhvr>
                                      <p:to>
                                        <p:strVal val="hidden"/>
                                      </p:to>
                                    </p:set>
                                  </p:childTnLst>
                                </p:cTn>
                              </p:par>
                              <p:par>
                                <p:cTn id="161" presetID="2" presetClass="entr" presetSubtype="8" fill="hold" nodeType="withEffect">
                                  <p:stCondLst>
                                    <p:cond delay="0"/>
                                  </p:stCondLst>
                                  <p:childTnLst>
                                    <p:set>
                                      <p:cBhvr>
                                        <p:cTn id="162" dur="1" fill="hold">
                                          <p:stCondLst>
                                            <p:cond delay="0"/>
                                          </p:stCondLst>
                                        </p:cTn>
                                        <p:tgtEl>
                                          <p:spTgt spid="19"/>
                                        </p:tgtEl>
                                        <p:attrNameLst>
                                          <p:attrName>style.visibility</p:attrName>
                                        </p:attrNameLst>
                                      </p:cBhvr>
                                      <p:to>
                                        <p:strVal val="visible"/>
                                      </p:to>
                                    </p:set>
                                    <p:anim calcmode="lin" valueType="num">
                                      <p:cBhvr additive="base">
                                        <p:cTn id="163" dur="4000" fill="hold"/>
                                        <p:tgtEl>
                                          <p:spTgt spid="19"/>
                                        </p:tgtEl>
                                        <p:attrNameLst>
                                          <p:attrName>ppt_x</p:attrName>
                                        </p:attrNameLst>
                                      </p:cBhvr>
                                      <p:tavLst>
                                        <p:tav tm="0">
                                          <p:val>
                                            <p:strVal val="0-#ppt_w/2"/>
                                          </p:val>
                                        </p:tav>
                                        <p:tav tm="100000">
                                          <p:val>
                                            <p:strVal val="#ppt_x"/>
                                          </p:val>
                                        </p:tav>
                                      </p:tavLst>
                                    </p:anim>
                                    <p:anim calcmode="lin" valueType="num">
                                      <p:cBhvr additive="base">
                                        <p:cTn id="164" dur="4000" fill="hold"/>
                                        <p:tgtEl>
                                          <p:spTgt spid="19"/>
                                        </p:tgtEl>
                                        <p:attrNameLst>
                                          <p:attrName>ppt_y</p:attrName>
                                        </p:attrNameLst>
                                      </p:cBhvr>
                                      <p:tavLst>
                                        <p:tav tm="0">
                                          <p:val>
                                            <p:strVal val="#ppt_y"/>
                                          </p:val>
                                        </p:tav>
                                        <p:tav tm="100000">
                                          <p:val>
                                            <p:strVal val="#ppt_y"/>
                                          </p:val>
                                        </p:tav>
                                      </p:tavLst>
                                    </p:anim>
                                  </p:childTnLst>
                                </p:cTn>
                              </p:par>
                              <p:par>
                                <p:cTn id="165" presetID="19" presetClass="entr" presetSubtype="10" fill="hold"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5000" fill="hold"/>
                                        <p:tgtEl>
                                          <p:spTgt spid="19"/>
                                        </p:tgtEl>
                                        <p:attrNameLst>
                                          <p:attrName>ppt_w</p:attrName>
                                        </p:attrNameLst>
                                      </p:cBhvr>
                                      <p:tavLst>
                                        <p:tav tm="0" fmla="#ppt_w*sin(2.5*pi*$)">
                                          <p:val>
                                            <p:fltVal val="0"/>
                                          </p:val>
                                        </p:tav>
                                        <p:tav tm="100000">
                                          <p:val>
                                            <p:fltVal val="1"/>
                                          </p:val>
                                        </p:tav>
                                      </p:tavLst>
                                    </p:anim>
                                    <p:anim calcmode="lin" valueType="num">
                                      <p:cBhvr>
                                        <p:cTn id="168" dur="5000" fill="hold"/>
                                        <p:tgtEl>
                                          <p:spTgt spid="19"/>
                                        </p:tgtEl>
                                        <p:attrNameLst>
                                          <p:attrName>ppt_h</p:attrName>
                                        </p:attrNameLst>
                                      </p:cBhvr>
                                      <p:tavLst>
                                        <p:tav tm="0">
                                          <p:val>
                                            <p:strVal val="#ppt_h"/>
                                          </p:val>
                                        </p:tav>
                                        <p:tav tm="100000">
                                          <p:val>
                                            <p:strVal val="#ppt_h"/>
                                          </p:val>
                                        </p:tav>
                                      </p:tavLst>
                                    </p:anim>
                                  </p:childTnLst>
                                </p:cTn>
                              </p:par>
                              <p:par>
                                <p:cTn id="169" presetID="2" presetClass="exit" presetSubtype="8" fill="hold" nodeType="withEffect">
                                  <p:stCondLst>
                                    <p:cond delay="0"/>
                                  </p:stCondLst>
                                  <p:childTnLst>
                                    <p:anim calcmode="lin" valueType="num">
                                      <p:cBhvr additive="base">
                                        <p:cTn id="170" dur="4000"/>
                                        <p:tgtEl>
                                          <p:spTgt spid="19"/>
                                        </p:tgtEl>
                                        <p:attrNameLst>
                                          <p:attrName>ppt_x</p:attrName>
                                        </p:attrNameLst>
                                      </p:cBhvr>
                                      <p:tavLst>
                                        <p:tav tm="0">
                                          <p:val>
                                            <p:strVal val="ppt_x"/>
                                          </p:val>
                                        </p:tav>
                                        <p:tav tm="100000">
                                          <p:val>
                                            <p:strVal val="0-ppt_w/2"/>
                                          </p:val>
                                        </p:tav>
                                      </p:tavLst>
                                    </p:anim>
                                    <p:anim calcmode="lin" valueType="num">
                                      <p:cBhvr additive="base">
                                        <p:cTn id="171" dur="4000"/>
                                        <p:tgtEl>
                                          <p:spTgt spid="19"/>
                                        </p:tgtEl>
                                        <p:attrNameLst>
                                          <p:attrName>ppt_y</p:attrName>
                                        </p:attrNameLst>
                                      </p:cBhvr>
                                      <p:tavLst>
                                        <p:tav tm="0">
                                          <p:val>
                                            <p:strVal val="ppt_y"/>
                                          </p:val>
                                        </p:tav>
                                        <p:tav tm="100000">
                                          <p:val>
                                            <p:strVal val="ppt_y"/>
                                          </p:val>
                                        </p:tav>
                                      </p:tavLst>
                                    </p:anim>
                                    <p:set>
                                      <p:cBhvr>
                                        <p:cTn id="172" dur="1" fill="hold">
                                          <p:stCondLst>
                                            <p:cond delay="3999"/>
                                          </p:stCondLst>
                                        </p:cTn>
                                        <p:tgtEl>
                                          <p:spTgt spid="19"/>
                                        </p:tgtEl>
                                        <p:attrNameLst>
                                          <p:attrName>style.visibility</p:attrName>
                                        </p:attrNameLst>
                                      </p:cBhvr>
                                      <p:to>
                                        <p:strVal val="hidden"/>
                                      </p:to>
                                    </p:set>
                                  </p:childTnLst>
                                </p:cTn>
                              </p:par>
                              <p:par>
                                <p:cTn id="173" presetID="2" presetClass="entr" presetSubtype="8" fill="hold"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additive="base">
                                        <p:cTn id="175" dur="4000" fill="hold"/>
                                        <p:tgtEl>
                                          <p:spTgt spid="18"/>
                                        </p:tgtEl>
                                        <p:attrNameLst>
                                          <p:attrName>ppt_x</p:attrName>
                                        </p:attrNameLst>
                                      </p:cBhvr>
                                      <p:tavLst>
                                        <p:tav tm="0">
                                          <p:val>
                                            <p:strVal val="0-#ppt_w/2"/>
                                          </p:val>
                                        </p:tav>
                                        <p:tav tm="100000">
                                          <p:val>
                                            <p:strVal val="#ppt_x"/>
                                          </p:val>
                                        </p:tav>
                                      </p:tavLst>
                                    </p:anim>
                                    <p:anim calcmode="lin" valueType="num">
                                      <p:cBhvr additive="base">
                                        <p:cTn id="176" dur="4000" fill="hold"/>
                                        <p:tgtEl>
                                          <p:spTgt spid="18"/>
                                        </p:tgtEl>
                                        <p:attrNameLst>
                                          <p:attrName>ppt_y</p:attrName>
                                        </p:attrNameLst>
                                      </p:cBhvr>
                                      <p:tavLst>
                                        <p:tav tm="0">
                                          <p:val>
                                            <p:strVal val="#ppt_y"/>
                                          </p:val>
                                        </p:tav>
                                        <p:tav tm="100000">
                                          <p:val>
                                            <p:strVal val="#ppt_y"/>
                                          </p:val>
                                        </p:tav>
                                      </p:tavLst>
                                    </p:anim>
                                  </p:childTnLst>
                                </p:cTn>
                              </p:par>
                              <p:par>
                                <p:cTn id="177" presetID="19" presetClass="entr" presetSubtype="10" fill="hold" nodeType="withEffect">
                                  <p:stCondLst>
                                    <p:cond delay="0"/>
                                  </p:stCondLst>
                                  <p:childTnLst>
                                    <p:set>
                                      <p:cBhvr>
                                        <p:cTn id="178" dur="1" fill="hold">
                                          <p:stCondLst>
                                            <p:cond delay="0"/>
                                          </p:stCondLst>
                                        </p:cTn>
                                        <p:tgtEl>
                                          <p:spTgt spid="18"/>
                                        </p:tgtEl>
                                        <p:attrNameLst>
                                          <p:attrName>style.visibility</p:attrName>
                                        </p:attrNameLst>
                                      </p:cBhvr>
                                      <p:to>
                                        <p:strVal val="visible"/>
                                      </p:to>
                                    </p:set>
                                    <p:anim calcmode="lin" valueType="num">
                                      <p:cBhvr>
                                        <p:cTn id="179" dur="5000" fill="hold"/>
                                        <p:tgtEl>
                                          <p:spTgt spid="18"/>
                                        </p:tgtEl>
                                        <p:attrNameLst>
                                          <p:attrName>ppt_w</p:attrName>
                                        </p:attrNameLst>
                                      </p:cBhvr>
                                      <p:tavLst>
                                        <p:tav tm="0" fmla="#ppt_w*sin(2.5*pi*$)">
                                          <p:val>
                                            <p:fltVal val="0"/>
                                          </p:val>
                                        </p:tav>
                                        <p:tav tm="100000">
                                          <p:val>
                                            <p:fltVal val="1"/>
                                          </p:val>
                                        </p:tav>
                                      </p:tavLst>
                                    </p:anim>
                                    <p:anim calcmode="lin" valueType="num">
                                      <p:cBhvr>
                                        <p:cTn id="180" dur="5000" fill="hold"/>
                                        <p:tgtEl>
                                          <p:spTgt spid="18"/>
                                        </p:tgtEl>
                                        <p:attrNameLst>
                                          <p:attrName>ppt_h</p:attrName>
                                        </p:attrNameLst>
                                      </p:cBhvr>
                                      <p:tavLst>
                                        <p:tav tm="0">
                                          <p:val>
                                            <p:strVal val="#ppt_h"/>
                                          </p:val>
                                        </p:tav>
                                        <p:tav tm="100000">
                                          <p:val>
                                            <p:strVal val="#ppt_h"/>
                                          </p:val>
                                        </p:tav>
                                      </p:tavLst>
                                    </p:anim>
                                  </p:childTnLst>
                                </p:cTn>
                              </p:par>
                              <p:par>
                                <p:cTn id="181" presetID="2" presetClass="exit" presetSubtype="8" fill="hold" nodeType="withEffect">
                                  <p:stCondLst>
                                    <p:cond delay="0"/>
                                  </p:stCondLst>
                                  <p:childTnLst>
                                    <p:anim calcmode="lin" valueType="num">
                                      <p:cBhvr additive="base">
                                        <p:cTn id="182" dur="4000"/>
                                        <p:tgtEl>
                                          <p:spTgt spid="18"/>
                                        </p:tgtEl>
                                        <p:attrNameLst>
                                          <p:attrName>ppt_x</p:attrName>
                                        </p:attrNameLst>
                                      </p:cBhvr>
                                      <p:tavLst>
                                        <p:tav tm="0">
                                          <p:val>
                                            <p:strVal val="ppt_x"/>
                                          </p:val>
                                        </p:tav>
                                        <p:tav tm="100000">
                                          <p:val>
                                            <p:strVal val="0-ppt_w/2"/>
                                          </p:val>
                                        </p:tav>
                                      </p:tavLst>
                                    </p:anim>
                                    <p:anim calcmode="lin" valueType="num">
                                      <p:cBhvr additive="base">
                                        <p:cTn id="183" dur="4000"/>
                                        <p:tgtEl>
                                          <p:spTgt spid="18"/>
                                        </p:tgtEl>
                                        <p:attrNameLst>
                                          <p:attrName>ppt_y</p:attrName>
                                        </p:attrNameLst>
                                      </p:cBhvr>
                                      <p:tavLst>
                                        <p:tav tm="0">
                                          <p:val>
                                            <p:strVal val="ppt_y"/>
                                          </p:val>
                                        </p:tav>
                                        <p:tav tm="100000">
                                          <p:val>
                                            <p:strVal val="ppt_y"/>
                                          </p:val>
                                        </p:tav>
                                      </p:tavLst>
                                    </p:anim>
                                    <p:set>
                                      <p:cBhvr>
                                        <p:cTn id="184" dur="1" fill="hold">
                                          <p:stCondLst>
                                            <p:cond delay="3999"/>
                                          </p:stCondLst>
                                        </p:cTn>
                                        <p:tgtEl>
                                          <p:spTgt spid="18"/>
                                        </p:tgtEl>
                                        <p:attrNameLst>
                                          <p:attrName>style.visibility</p:attrName>
                                        </p:attrNameLst>
                                      </p:cBhvr>
                                      <p:to>
                                        <p:strVal val="hidden"/>
                                      </p:to>
                                    </p:set>
                                  </p:childTnLst>
                                </p:cTn>
                              </p:par>
                              <p:par>
                                <p:cTn id="185" presetID="2" presetClass="entr" presetSubtype="8" fill="hold"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4000" fill="hold"/>
                                        <p:tgtEl>
                                          <p:spTgt spid="17"/>
                                        </p:tgtEl>
                                        <p:attrNameLst>
                                          <p:attrName>ppt_x</p:attrName>
                                        </p:attrNameLst>
                                      </p:cBhvr>
                                      <p:tavLst>
                                        <p:tav tm="0">
                                          <p:val>
                                            <p:strVal val="0-#ppt_w/2"/>
                                          </p:val>
                                        </p:tav>
                                        <p:tav tm="100000">
                                          <p:val>
                                            <p:strVal val="#ppt_x"/>
                                          </p:val>
                                        </p:tav>
                                      </p:tavLst>
                                    </p:anim>
                                    <p:anim calcmode="lin" valueType="num">
                                      <p:cBhvr additive="base">
                                        <p:cTn id="188" dur="4000" fill="hold"/>
                                        <p:tgtEl>
                                          <p:spTgt spid="17"/>
                                        </p:tgtEl>
                                        <p:attrNameLst>
                                          <p:attrName>ppt_y</p:attrName>
                                        </p:attrNameLst>
                                      </p:cBhvr>
                                      <p:tavLst>
                                        <p:tav tm="0">
                                          <p:val>
                                            <p:strVal val="#ppt_y"/>
                                          </p:val>
                                        </p:tav>
                                        <p:tav tm="100000">
                                          <p:val>
                                            <p:strVal val="#ppt_y"/>
                                          </p:val>
                                        </p:tav>
                                      </p:tavLst>
                                    </p:anim>
                                  </p:childTnLst>
                                </p:cTn>
                              </p:par>
                              <p:par>
                                <p:cTn id="189" presetID="19" presetClass="entr" presetSubtype="10" fill="hold" nodeType="withEffect">
                                  <p:stCondLst>
                                    <p:cond delay="0"/>
                                  </p:stCondLst>
                                  <p:childTnLst>
                                    <p:set>
                                      <p:cBhvr>
                                        <p:cTn id="190" dur="1" fill="hold">
                                          <p:stCondLst>
                                            <p:cond delay="0"/>
                                          </p:stCondLst>
                                        </p:cTn>
                                        <p:tgtEl>
                                          <p:spTgt spid="17"/>
                                        </p:tgtEl>
                                        <p:attrNameLst>
                                          <p:attrName>style.visibility</p:attrName>
                                        </p:attrNameLst>
                                      </p:cBhvr>
                                      <p:to>
                                        <p:strVal val="visible"/>
                                      </p:to>
                                    </p:set>
                                    <p:anim calcmode="lin" valueType="num">
                                      <p:cBhvr>
                                        <p:cTn id="191" dur="5000" fill="hold"/>
                                        <p:tgtEl>
                                          <p:spTgt spid="17"/>
                                        </p:tgtEl>
                                        <p:attrNameLst>
                                          <p:attrName>ppt_w</p:attrName>
                                        </p:attrNameLst>
                                      </p:cBhvr>
                                      <p:tavLst>
                                        <p:tav tm="0" fmla="#ppt_w*sin(2.5*pi*$)">
                                          <p:val>
                                            <p:fltVal val="0"/>
                                          </p:val>
                                        </p:tav>
                                        <p:tav tm="100000">
                                          <p:val>
                                            <p:fltVal val="1"/>
                                          </p:val>
                                        </p:tav>
                                      </p:tavLst>
                                    </p:anim>
                                    <p:anim calcmode="lin" valueType="num">
                                      <p:cBhvr>
                                        <p:cTn id="192" dur="5000" fill="hold"/>
                                        <p:tgtEl>
                                          <p:spTgt spid="17"/>
                                        </p:tgtEl>
                                        <p:attrNameLst>
                                          <p:attrName>ppt_h</p:attrName>
                                        </p:attrNameLst>
                                      </p:cBhvr>
                                      <p:tavLst>
                                        <p:tav tm="0">
                                          <p:val>
                                            <p:strVal val="#ppt_h"/>
                                          </p:val>
                                        </p:tav>
                                        <p:tav tm="100000">
                                          <p:val>
                                            <p:strVal val="#ppt_h"/>
                                          </p:val>
                                        </p:tav>
                                      </p:tavLst>
                                    </p:anim>
                                  </p:childTnLst>
                                </p:cTn>
                              </p:par>
                              <p:par>
                                <p:cTn id="193" presetID="2" presetClass="exit" presetSubtype="8" fill="hold" nodeType="withEffect">
                                  <p:stCondLst>
                                    <p:cond delay="0"/>
                                  </p:stCondLst>
                                  <p:childTnLst>
                                    <p:anim calcmode="lin" valueType="num">
                                      <p:cBhvr additive="base">
                                        <p:cTn id="194" dur="4000"/>
                                        <p:tgtEl>
                                          <p:spTgt spid="17"/>
                                        </p:tgtEl>
                                        <p:attrNameLst>
                                          <p:attrName>ppt_x</p:attrName>
                                        </p:attrNameLst>
                                      </p:cBhvr>
                                      <p:tavLst>
                                        <p:tav tm="0">
                                          <p:val>
                                            <p:strVal val="ppt_x"/>
                                          </p:val>
                                        </p:tav>
                                        <p:tav tm="100000">
                                          <p:val>
                                            <p:strVal val="0-ppt_w/2"/>
                                          </p:val>
                                        </p:tav>
                                      </p:tavLst>
                                    </p:anim>
                                    <p:anim calcmode="lin" valueType="num">
                                      <p:cBhvr additive="base">
                                        <p:cTn id="195" dur="4000"/>
                                        <p:tgtEl>
                                          <p:spTgt spid="17"/>
                                        </p:tgtEl>
                                        <p:attrNameLst>
                                          <p:attrName>ppt_y</p:attrName>
                                        </p:attrNameLst>
                                      </p:cBhvr>
                                      <p:tavLst>
                                        <p:tav tm="0">
                                          <p:val>
                                            <p:strVal val="ppt_y"/>
                                          </p:val>
                                        </p:tav>
                                        <p:tav tm="100000">
                                          <p:val>
                                            <p:strVal val="ppt_y"/>
                                          </p:val>
                                        </p:tav>
                                      </p:tavLst>
                                    </p:anim>
                                    <p:set>
                                      <p:cBhvr>
                                        <p:cTn id="196" dur="1" fill="hold">
                                          <p:stCondLst>
                                            <p:cond delay="3999"/>
                                          </p:stCondLst>
                                        </p:cTn>
                                        <p:tgtEl>
                                          <p:spTgt spid="17"/>
                                        </p:tgtEl>
                                        <p:attrNameLst>
                                          <p:attrName>style.visibility</p:attrName>
                                        </p:attrNameLst>
                                      </p:cBhvr>
                                      <p:to>
                                        <p:strVal val="hidden"/>
                                      </p:to>
                                    </p:set>
                                  </p:childTnLst>
                                </p:cTn>
                              </p:par>
                              <p:par>
                                <p:cTn id="197" presetID="23" presetClass="entr" presetSubtype="272" fill="hold" nodeType="withEffect">
                                  <p:stCondLst>
                                    <p:cond delay="500"/>
                                  </p:stCondLst>
                                  <p:childTnLst>
                                    <p:set>
                                      <p:cBhvr>
                                        <p:cTn id="198" dur="1" fill="hold">
                                          <p:stCondLst>
                                            <p:cond delay="0"/>
                                          </p:stCondLst>
                                        </p:cTn>
                                        <p:tgtEl>
                                          <p:spTgt spid="54"/>
                                        </p:tgtEl>
                                        <p:attrNameLst>
                                          <p:attrName>style.visibility</p:attrName>
                                        </p:attrNameLst>
                                      </p:cBhvr>
                                      <p:to>
                                        <p:strVal val="visible"/>
                                      </p:to>
                                    </p:set>
                                    <p:anim calcmode="lin" valueType="num">
                                      <p:cBhvr>
                                        <p:cTn id="199" dur="3250" fill="hold"/>
                                        <p:tgtEl>
                                          <p:spTgt spid="54"/>
                                        </p:tgtEl>
                                        <p:attrNameLst>
                                          <p:attrName>ppt_w</p:attrName>
                                        </p:attrNameLst>
                                      </p:cBhvr>
                                      <p:tavLst>
                                        <p:tav tm="0">
                                          <p:val>
                                            <p:strVal val="2/3*#ppt_w"/>
                                          </p:val>
                                        </p:tav>
                                        <p:tav tm="100000">
                                          <p:val>
                                            <p:strVal val="#ppt_w"/>
                                          </p:val>
                                        </p:tav>
                                      </p:tavLst>
                                    </p:anim>
                                    <p:anim calcmode="lin" valueType="num">
                                      <p:cBhvr>
                                        <p:cTn id="200" dur="3250" fill="hold"/>
                                        <p:tgtEl>
                                          <p:spTgt spid="54"/>
                                        </p:tgtEl>
                                        <p:attrNameLst>
                                          <p:attrName>ppt_h</p:attrName>
                                        </p:attrNameLst>
                                      </p:cBhvr>
                                      <p:tavLst>
                                        <p:tav tm="0">
                                          <p:val>
                                            <p:strVal val="2/3*#ppt_h"/>
                                          </p:val>
                                        </p:tav>
                                        <p:tav tm="100000">
                                          <p:val>
                                            <p:strVal val="#ppt_h"/>
                                          </p:val>
                                        </p:tav>
                                      </p:tavLst>
                                    </p:anim>
                                  </p:childTnLst>
                                </p:cTn>
                              </p:par>
                              <p:par>
                                <p:cTn id="201" presetID="16" presetClass="entr" presetSubtype="37" fill="hold" nodeType="withEffect">
                                  <p:stCondLst>
                                    <p:cond delay="500"/>
                                  </p:stCondLst>
                                  <p:childTnLst>
                                    <p:set>
                                      <p:cBhvr>
                                        <p:cTn id="202" dur="1" fill="hold">
                                          <p:stCondLst>
                                            <p:cond delay="0"/>
                                          </p:stCondLst>
                                        </p:cTn>
                                        <p:tgtEl>
                                          <p:spTgt spid="54"/>
                                        </p:tgtEl>
                                        <p:attrNameLst>
                                          <p:attrName>style.visibility</p:attrName>
                                        </p:attrNameLst>
                                      </p:cBhvr>
                                      <p:to>
                                        <p:strVal val="visible"/>
                                      </p:to>
                                    </p:set>
                                    <p:animEffect transition="in" filter="barn(outVertical)">
                                      <p:cBhvr>
                                        <p:cTn id="203" dur="3250"/>
                                        <p:tgtEl>
                                          <p:spTgt spid="54"/>
                                        </p:tgtEl>
                                      </p:cBhvr>
                                    </p:animEffect>
                                  </p:childTnLst>
                                </p:cTn>
                              </p:par>
                              <p:par>
                                <p:cTn id="204" presetID="9" presetClass="emph" presetSubtype="0" grpId="0" nodeType="withEffect">
                                  <p:stCondLst>
                                    <p:cond delay="0"/>
                                  </p:stCondLst>
                                  <p:childTnLst>
                                    <p:set>
                                      <p:cBhvr rctx="PPT">
                                        <p:cTn id="205" dur="indefinite"/>
                                        <p:tgtEl>
                                          <p:spTgt spid="55"/>
                                        </p:tgtEl>
                                        <p:attrNameLst>
                                          <p:attrName>style.opacity</p:attrName>
                                        </p:attrNameLst>
                                      </p:cBhvr>
                                      <p:to>
                                        <p:strVal val="0"/>
                                      </p:to>
                                    </p:set>
                                    <p:animEffect filter="image" prLst="opacity: 0">
                                      <p:cBhvr rctx="IE">
                                        <p:cTn id="206" dur="indefinite"/>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259632" y="1131591"/>
            <a:ext cx="4896544" cy="2769989"/>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dirty="0" smtClean="0">
                <a:solidFill>
                  <a:srgbClr val="21164A"/>
                </a:solidFill>
                <a:latin typeface="Hobo Std" pitchFamily="34" charset="0"/>
              </a:rPr>
              <a:t>Buena </a:t>
            </a:r>
            <a:r>
              <a:rPr lang="es-ES" dirty="0">
                <a:solidFill>
                  <a:srgbClr val="21164A"/>
                </a:solidFill>
                <a:latin typeface="Hobo Std" pitchFamily="34" charset="0"/>
              </a:rPr>
              <a:t>fuente de antioxidantes</a:t>
            </a:r>
          </a:p>
          <a:p>
            <a:pPr algn="ctr"/>
            <a:r>
              <a:rPr lang="es-ES" sz="1200" dirty="0" smtClean="0">
                <a:solidFill>
                  <a:srgbClr val="21164A"/>
                </a:solidFill>
                <a:latin typeface="Hobo Std" pitchFamily="34" charset="0"/>
              </a:rPr>
              <a:t>Los </a:t>
            </a:r>
            <a:r>
              <a:rPr lang="es-ES" sz="1200" dirty="0">
                <a:solidFill>
                  <a:srgbClr val="21164A"/>
                </a:solidFill>
                <a:latin typeface="Hobo Std" pitchFamily="34" charset="0"/>
              </a:rPr>
              <a:t>antioxidantes son compuestos que combaten enfermedades importantes. Los científicos creen que ayudan a prevenir y reparar el estrés que viene de la oxidación, un proceso natural que se produce durante la función normal de las células. Un pequeño porcentaje de células se daña durante la oxidación y se convierte en radicales libres, que pueden iniciar una reacción en cadena para dañar más células y posiblemente enfermedad</a:t>
            </a:r>
            <a:r>
              <a:rPr lang="es-ES" sz="1200" dirty="0" smtClean="0">
                <a:solidFill>
                  <a:srgbClr val="21164A"/>
                </a:solidFill>
                <a:latin typeface="Hobo Std" pitchFamily="34" charset="0"/>
              </a:rPr>
              <a:t>.</a:t>
            </a:r>
            <a:endParaRPr lang="es-ES" sz="1200" dirty="0">
              <a:solidFill>
                <a:srgbClr val="21164A"/>
              </a:solidFill>
              <a:latin typeface="Hobo Std" pitchFamily="34" charset="0"/>
            </a:endParaRPr>
          </a:p>
          <a:p>
            <a:pPr algn="ctr"/>
            <a:r>
              <a:rPr lang="es-ES" sz="1200" dirty="0">
                <a:solidFill>
                  <a:srgbClr val="21164A"/>
                </a:solidFill>
                <a:latin typeface="Hobo Std" pitchFamily="34" charset="0"/>
              </a:rPr>
              <a:t>Las propiedades antioxidantes y antiinflamatorias  de los arándanos </a:t>
            </a:r>
            <a:r>
              <a:rPr lang="es-ES" sz="1200" dirty="0" smtClean="0">
                <a:solidFill>
                  <a:srgbClr val="21164A"/>
                </a:solidFill>
                <a:latin typeface="Hobo Std" pitchFamily="34" charset="0"/>
              </a:rPr>
              <a:t>también </a:t>
            </a:r>
            <a:r>
              <a:rPr lang="es-ES" sz="1200" dirty="0">
                <a:solidFill>
                  <a:srgbClr val="21164A"/>
                </a:solidFill>
                <a:latin typeface="Hobo Std" pitchFamily="34" charset="0"/>
              </a:rPr>
              <a:t>han demostrado proteger contra las enfermedades cardiovasculares, reduce el colesterol, la presión arterial, la protección contra el accidente cerebrovascular y </a:t>
            </a:r>
            <a:r>
              <a:rPr lang="es-ES" sz="1200" dirty="0" smtClean="0">
                <a:solidFill>
                  <a:srgbClr val="21164A"/>
                </a:solidFill>
                <a:latin typeface="Hobo Std" pitchFamily="34" charset="0"/>
              </a:rPr>
              <a:t>reducir</a:t>
            </a:r>
          </a:p>
          <a:p>
            <a:pPr algn="ctr"/>
            <a:r>
              <a:rPr lang="es-ES" sz="1200" dirty="0" smtClean="0">
                <a:solidFill>
                  <a:srgbClr val="21164A"/>
                </a:solidFill>
                <a:latin typeface="Hobo Std" pitchFamily="34" charset="0"/>
              </a:rPr>
              <a:t> </a:t>
            </a:r>
            <a:r>
              <a:rPr lang="es-ES" sz="1200" dirty="0">
                <a:solidFill>
                  <a:srgbClr val="21164A"/>
                </a:solidFill>
                <a:latin typeface="Hobo Std" pitchFamily="34" charset="0"/>
              </a:rPr>
              <a:t>el </a:t>
            </a:r>
            <a:r>
              <a:rPr lang="es-ES" sz="1200" dirty="0" smtClean="0">
                <a:solidFill>
                  <a:srgbClr val="21164A"/>
                </a:solidFill>
                <a:latin typeface="Hobo Std" pitchFamily="34" charset="0"/>
              </a:rPr>
              <a:t>estrés </a:t>
            </a:r>
            <a:r>
              <a:rPr lang="es-ES" sz="1200" dirty="0">
                <a:solidFill>
                  <a:srgbClr val="21164A"/>
                </a:solidFill>
                <a:latin typeface="Hobo Std" pitchFamily="34" charset="0"/>
              </a:rPr>
              <a:t>oxidativo. También previenen el </a:t>
            </a:r>
            <a:endParaRPr lang="es-ES" sz="1200" dirty="0" smtClean="0">
              <a:solidFill>
                <a:srgbClr val="21164A"/>
              </a:solidFill>
              <a:latin typeface="Hobo Std" pitchFamily="34" charset="0"/>
            </a:endParaRPr>
          </a:p>
          <a:p>
            <a:pPr algn="ctr"/>
            <a:r>
              <a:rPr lang="es-ES" sz="1200" dirty="0" smtClean="0">
                <a:solidFill>
                  <a:srgbClr val="21164A"/>
                </a:solidFill>
                <a:latin typeface="Hobo Std" pitchFamily="34" charset="0"/>
              </a:rPr>
              <a:t>padecimiento de </a:t>
            </a:r>
            <a:r>
              <a:rPr lang="es-ES" sz="1200" dirty="0">
                <a:solidFill>
                  <a:srgbClr val="21164A"/>
                </a:solidFill>
                <a:latin typeface="Hobo Std" pitchFamily="34" charset="0"/>
              </a:rPr>
              <a:t>ataques al corazón. </a:t>
            </a:r>
            <a:endParaRPr lang="es-ES" sz="1600" dirty="0">
              <a:solidFill>
                <a:srgbClr val="21164A"/>
              </a:solidFill>
              <a:latin typeface="Hobo Std" pitchFamily="34" charset="0"/>
            </a:endParaRPr>
          </a:p>
        </p:txBody>
      </p:sp>
    </p:spTree>
    <p:extLst>
      <p:ext uri="{BB962C8B-B14F-4D97-AF65-F5344CB8AC3E}">
        <p14:creationId xmlns:p14="http://schemas.microsoft.com/office/powerpoint/2010/main" val="2331101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36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0995" y="0"/>
            <a:ext cx="9174995" cy="5143500"/>
          </a:xfrm>
          <a:prstGeom prst="rect">
            <a:avLst/>
          </a:prstGeom>
          <a:noFill/>
          <a:ln>
            <a:noFill/>
          </a:ln>
        </p:spPr>
      </p:pic>
      <p:grpSp>
        <p:nvGrpSpPr>
          <p:cNvPr id="2" name="1 Grupo"/>
          <p:cNvGrpSpPr/>
          <p:nvPr/>
        </p:nvGrpSpPr>
        <p:grpSpPr>
          <a:xfrm>
            <a:off x="5233719" y="411510"/>
            <a:ext cx="3779912" cy="1512168"/>
            <a:chOff x="5220072" y="411510"/>
            <a:chExt cx="3734365" cy="1587428"/>
          </a:xfrm>
          <a:scene3d>
            <a:camera prst="orthographicFront"/>
            <a:lightRig rig="flat" dir="t"/>
          </a:scene3d>
        </p:grpSpPr>
        <p:sp>
          <p:nvSpPr>
            <p:cNvPr id="3" name="2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a:off x="5220072" y="1851670"/>
            <a:ext cx="3779912" cy="1512168"/>
            <a:chOff x="5220072" y="411510"/>
            <a:chExt cx="3734365" cy="1587428"/>
          </a:xfrm>
          <a:scene3d>
            <a:camera prst="orthographicFront"/>
            <a:lightRig rig="flat" dir="t"/>
          </a:scene3d>
        </p:grpSpPr>
        <p:sp>
          <p:nvSpPr>
            <p:cNvPr id="13" name="12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a:off x="5228275" y="3219822"/>
            <a:ext cx="3779912" cy="1512168"/>
            <a:chOff x="5220072" y="411510"/>
            <a:chExt cx="3734365" cy="1587428"/>
          </a:xfrm>
          <a:scene3d>
            <a:camera prst="orthographicFront"/>
            <a:lightRig rig="flat" dir="t"/>
          </a:scene3d>
        </p:grpSpPr>
        <p:sp>
          <p:nvSpPr>
            <p:cNvPr id="18" name="17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flipH="1">
            <a:off x="184956" y="411510"/>
            <a:ext cx="3779912" cy="1512168"/>
            <a:chOff x="5220072" y="411510"/>
            <a:chExt cx="3734365" cy="1587428"/>
          </a:xfrm>
          <a:scene3d>
            <a:camera prst="orthographicFront"/>
            <a:lightRig rig="flat" dir="t"/>
          </a:scene3d>
        </p:grpSpPr>
        <p:sp>
          <p:nvSpPr>
            <p:cNvPr id="23" name="22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flipH="1">
            <a:off x="171309" y="1851670"/>
            <a:ext cx="3779912" cy="1512168"/>
            <a:chOff x="5220072" y="411510"/>
            <a:chExt cx="3734365" cy="1587428"/>
          </a:xfrm>
          <a:scene3d>
            <a:camera prst="orthographicFront"/>
            <a:lightRig rig="flat" dir="t"/>
          </a:scene3d>
        </p:grpSpPr>
        <p:sp>
          <p:nvSpPr>
            <p:cNvPr id="28" name="27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179512" y="3219822"/>
            <a:ext cx="3779912" cy="1512168"/>
            <a:chOff x="5220072" y="411510"/>
            <a:chExt cx="3734365" cy="1587428"/>
          </a:xfrm>
          <a:scene3d>
            <a:camera prst="orthographicFront"/>
            <a:lightRig rig="flat" dir="t"/>
          </a:scene3d>
        </p:grpSpPr>
        <p:sp>
          <p:nvSpPr>
            <p:cNvPr id="33" name="32 Forma libre"/>
            <p:cNvSpPr/>
            <p:nvPr/>
          </p:nvSpPr>
          <p:spPr>
            <a:xfrm rot="6811111" flipH="1">
              <a:off x="6103250" y="-471668"/>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gradFill>
              <a:gsLst>
                <a:gs pos="0">
                  <a:srgbClr val="FF6D6D">
                    <a:alpha val="0"/>
                  </a:srgbClr>
                </a:gs>
                <a:gs pos="40846">
                  <a:srgbClr val="FF0000">
                    <a:alpha val="52000"/>
                  </a:srgbClr>
                </a:gs>
                <a:gs pos="27000">
                  <a:srgbClr val="FF7A00">
                    <a:alpha val="27000"/>
                  </a:srgbClr>
                </a:gs>
                <a:gs pos="70000">
                  <a:srgbClr val="FF7D7D">
                    <a:alpha val="12941"/>
                  </a:srgbClr>
                </a:gs>
                <a:gs pos="100000">
                  <a:srgbClr val="4D0808">
                    <a:alpha val="74000"/>
                  </a:srgbClr>
                </a:gs>
              </a:gsLst>
              <a:path path="circle">
                <a:fillToRect l="50000" t="50000" r="50000" b="50000"/>
              </a:path>
            </a:gradFill>
            <a:ln w="698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Forma libre"/>
            <p:cNvSpPr/>
            <p:nvPr/>
          </p:nvSpPr>
          <p:spPr>
            <a:xfrm rot="6811111" flipH="1">
              <a:off x="6475776" y="-35331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Forma libre"/>
            <p:cNvSpPr/>
            <p:nvPr/>
          </p:nvSpPr>
          <p:spPr>
            <a:xfrm rot="6811111" flipH="1">
              <a:off x="6319274" y="-446512"/>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rgbClr val="00B050"/>
            </a:solidFill>
            <a:ln w="19050">
              <a:solidFill>
                <a:srgbClr val="37A40C"/>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Forma libre"/>
            <p:cNvSpPr/>
            <p:nvPr/>
          </p:nvSpPr>
          <p:spPr>
            <a:xfrm rot="6811111" flipH="1">
              <a:off x="6679315" y="-276184"/>
              <a:ext cx="1391944" cy="3158300"/>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solidFill>
              <a:schemeClr val="tx1"/>
            </a:solidFill>
            <a:ln w="19050">
              <a:solidFill>
                <a:srgbClr val="CC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8" name="37 Rectángulo"/>
          <p:cNvSpPr/>
          <p:nvPr/>
        </p:nvSpPr>
        <p:spPr>
          <a:xfrm flipH="1">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8542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0-#ppt_w/2"/>
                                          </p:val>
                                        </p:tav>
                                        <p:tav tm="100000">
                                          <p:val>
                                            <p:strVal val="#ppt_x"/>
                                          </p:val>
                                        </p:tav>
                                      </p:tavLst>
                                    </p:anim>
                                    <p:anim calcmode="lin" valueType="num">
                                      <p:cBhvr additive="base">
                                        <p:cTn id="8" dur="4000" fill="hold"/>
                                        <p:tgtEl>
                                          <p:spTgt spid="2"/>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4000" fill="hold"/>
                                        <p:tgtEl>
                                          <p:spTgt spid="2"/>
                                        </p:tgtEl>
                                        <p:attrNameLst>
                                          <p:attrName>r</p:attrName>
                                        </p:attrNameLst>
                                      </p:cBhvr>
                                    </p:animRot>
                                  </p:childTnLst>
                                </p:cTn>
                              </p:par>
                              <p:par>
                                <p:cTn id="15" presetID="2" presetClass="exit" presetSubtype="8" fill="hold" nodeType="withEffect">
                                  <p:stCondLst>
                                    <p:cond delay="0"/>
                                  </p:stCondLst>
                                  <p:childTnLst>
                                    <p:anim calcmode="lin" valueType="num">
                                      <p:cBhvr additive="base">
                                        <p:cTn id="16" dur="4000"/>
                                        <p:tgtEl>
                                          <p:spTgt spid="2"/>
                                        </p:tgtEl>
                                        <p:attrNameLst>
                                          <p:attrName>ppt_x</p:attrName>
                                        </p:attrNameLst>
                                      </p:cBhvr>
                                      <p:tavLst>
                                        <p:tav tm="0">
                                          <p:val>
                                            <p:strVal val="ppt_x"/>
                                          </p:val>
                                        </p:tav>
                                        <p:tav tm="100000">
                                          <p:val>
                                            <p:strVal val="0-ppt_w/2"/>
                                          </p:val>
                                        </p:tav>
                                      </p:tavLst>
                                    </p:anim>
                                    <p:anim calcmode="lin" valueType="num">
                                      <p:cBhvr additive="base">
                                        <p:cTn id="17" dur="4000"/>
                                        <p:tgtEl>
                                          <p:spTgt spid="2"/>
                                        </p:tgtEl>
                                        <p:attrNameLst>
                                          <p:attrName>ppt_y</p:attrName>
                                        </p:attrNameLst>
                                      </p:cBhvr>
                                      <p:tavLst>
                                        <p:tav tm="0">
                                          <p:val>
                                            <p:strVal val="ppt_y"/>
                                          </p:val>
                                        </p:tav>
                                        <p:tav tm="100000">
                                          <p:val>
                                            <p:strVal val="ppt_y"/>
                                          </p:val>
                                        </p:tav>
                                      </p:tavLst>
                                    </p:anim>
                                    <p:set>
                                      <p:cBhvr>
                                        <p:cTn id="18" dur="1" fill="hold">
                                          <p:stCondLst>
                                            <p:cond delay="3999"/>
                                          </p:stCondLst>
                                        </p:cTn>
                                        <p:tgtEl>
                                          <p:spTgt spid="2"/>
                                        </p:tgtEl>
                                        <p:attrNameLst>
                                          <p:attrName>style.visibility</p:attrName>
                                        </p:attrNameLst>
                                      </p:cBhvr>
                                      <p:to>
                                        <p:strVal val="hidden"/>
                                      </p:to>
                                    </p:set>
                                  </p:childTnLst>
                                </p:cTn>
                              </p:par>
                              <p:par>
                                <p:cTn id="19" presetID="2" presetClass="entr" presetSubtype="8"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4000" fill="hold"/>
                                        <p:tgtEl>
                                          <p:spTgt spid="12"/>
                                        </p:tgtEl>
                                        <p:attrNameLst>
                                          <p:attrName>ppt_x</p:attrName>
                                        </p:attrNameLst>
                                      </p:cBhvr>
                                      <p:tavLst>
                                        <p:tav tm="0">
                                          <p:val>
                                            <p:strVal val="0-#ppt_w/2"/>
                                          </p:val>
                                        </p:tav>
                                        <p:tav tm="100000">
                                          <p:val>
                                            <p:strVal val="#ppt_x"/>
                                          </p:val>
                                        </p:tav>
                                      </p:tavLst>
                                    </p:anim>
                                    <p:anim calcmode="lin" valueType="num">
                                      <p:cBhvr additive="base">
                                        <p:cTn id="22" dur="4000" fill="hold"/>
                                        <p:tgtEl>
                                          <p:spTgt spid="12"/>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4000" fill="hold"/>
                                        <p:tgtEl>
                                          <p:spTgt spid="12"/>
                                        </p:tgtEl>
                                        <p:attrNameLst>
                                          <p:attrName>ppt_w</p:attrName>
                                        </p:attrNameLst>
                                      </p:cBhvr>
                                      <p:tavLst>
                                        <p:tav tm="0">
                                          <p:val>
                                            <p:strVal val="#ppt_w"/>
                                          </p:val>
                                        </p:tav>
                                        <p:tav tm="100000">
                                          <p:val>
                                            <p:strVal val="#ppt_w"/>
                                          </p:val>
                                        </p:tav>
                                      </p:tavLst>
                                    </p:anim>
                                    <p:anim calcmode="lin" valueType="num">
                                      <p:cBhvr>
                                        <p:cTn id="26" dur="4000" fill="hold"/>
                                        <p:tgtEl>
                                          <p:spTgt spid="12"/>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4000" fill="hold"/>
                                        <p:tgtEl>
                                          <p:spTgt spid="12"/>
                                        </p:tgtEl>
                                        <p:attrNameLst>
                                          <p:attrName>r</p:attrName>
                                        </p:attrNameLst>
                                      </p:cBhvr>
                                    </p:animRot>
                                  </p:childTnLst>
                                </p:cTn>
                              </p:par>
                              <p:par>
                                <p:cTn id="29" presetID="2" presetClass="exit" presetSubtype="8" fill="hold" nodeType="withEffect">
                                  <p:stCondLst>
                                    <p:cond delay="0"/>
                                  </p:stCondLst>
                                  <p:childTnLst>
                                    <p:anim calcmode="lin" valueType="num">
                                      <p:cBhvr additive="base">
                                        <p:cTn id="30" dur="4000"/>
                                        <p:tgtEl>
                                          <p:spTgt spid="12"/>
                                        </p:tgtEl>
                                        <p:attrNameLst>
                                          <p:attrName>ppt_x</p:attrName>
                                        </p:attrNameLst>
                                      </p:cBhvr>
                                      <p:tavLst>
                                        <p:tav tm="0">
                                          <p:val>
                                            <p:strVal val="ppt_x"/>
                                          </p:val>
                                        </p:tav>
                                        <p:tav tm="100000">
                                          <p:val>
                                            <p:strVal val="0-ppt_w/2"/>
                                          </p:val>
                                        </p:tav>
                                      </p:tavLst>
                                    </p:anim>
                                    <p:anim calcmode="lin" valueType="num">
                                      <p:cBhvr additive="base">
                                        <p:cTn id="31" dur="4000"/>
                                        <p:tgtEl>
                                          <p:spTgt spid="12"/>
                                        </p:tgtEl>
                                        <p:attrNameLst>
                                          <p:attrName>ppt_y</p:attrName>
                                        </p:attrNameLst>
                                      </p:cBhvr>
                                      <p:tavLst>
                                        <p:tav tm="0">
                                          <p:val>
                                            <p:strVal val="ppt_y"/>
                                          </p:val>
                                        </p:tav>
                                        <p:tav tm="100000">
                                          <p:val>
                                            <p:strVal val="ppt_y"/>
                                          </p:val>
                                        </p:tav>
                                      </p:tavLst>
                                    </p:anim>
                                    <p:set>
                                      <p:cBhvr>
                                        <p:cTn id="32" dur="1" fill="hold">
                                          <p:stCondLst>
                                            <p:cond delay="3999"/>
                                          </p:stCondLst>
                                        </p:cTn>
                                        <p:tgtEl>
                                          <p:spTgt spid="12"/>
                                        </p:tgtEl>
                                        <p:attrNameLst>
                                          <p:attrName>style.visibility</p:attrName>
                                        </p:attrNameLst>
                                      </p:cBhvr>
                                      <p:to>
                                        <p:strVal val="hidden"/>
                                      </p:to>
                                    </p:set>
                                  </p:childTnLst>
                                </p:cTn>
                              </p:par>
                              <p:par>
                                <p:cTn id="33" presetID="2" presetClass="entr" presetSubtype="8"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4000" fill="hold"/>
                                        <p:tgtEl>
                                          <p:spTgt spid="17"/>
                                        </p:tgtEl>
                                        <p:attrNameLst>
                                          <p:attrName>ppt_x</p:attrName>
                                        </p:attrNameLst>
                                      </p:cBhvr>
                                      <p:tavLst>
                                        <p:tav tm="0">
                                          <p:val>
                                            <p:strVal val="0-#ppt_w/2"/>
                                          </p:val>
                                        </p:tav>
                                        <p:tav tm="100000">
                                          <p:val>
                                            <p:strVal val="#ppt_x"/>
                                          </p:val>
                                        </p:tav>
                                      </p:tavLst>
                                    </p:anim>
                                    <p:anim calcmode="lin" valueType="num">
                                      <p:cBhvr additive="base">
                                        <p:cTn id="36" dur="4000" fill="hold"/>
                                        <p:tgtEl>
                                          <p:spTgt spid="17"/>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p:cTn id="39" dur="4000" fill="hold"/>
                                        <p:tgtEl>
                                          <p:spTgt spid="17"/>
                                        </p:tgtEl>
                                        <p:attrNameLst>
                                          <p:attrName>ppt_w</p:attrName>
                                        </p:attrNameLst>
                                      </p:cBhvr>
                                      <p:tavLst>
                                        <p:tav tm="0">
                                          <p:val>
                                            <p:strVal val="#ppt_w"/>
                                          </p:val>
                                        </p:tav>
                                        <p:tav tm="100000">
                                          <p:val>
                                            <p:strVal val="#ppt_w"/>
                                          </p:val>
                                        </p:tav>
                                      </p:tavLst>
                                    </p:anim>
                                    <p:anim calcmode="lin" valueType="num">
                                      <p:cBhvr>
                                        <p:cTn id="40" dur="4000" fill="hold"/>
                                        <p:tgtEl>
                                          <p:spTgt spid="17"/>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4000" fill="hold"/>
                                        <p:tgtEl>
                                          <p:spTgt spid="17"/>
                                        </p:tgtEl>
                                        <p:attrNameLst>
                                          <p:attrName>r</p:attrName>
                                        </p:attrNameLst>
                                      </p:cBhvr>
                                    </p:animRot>
                                  </p:childTnLst>
                                </p:cTn>
                              </p:par>
                              <p:par>
                                <p:cTn id="43" presetID="2" presetClass="exit" presetSubtype="8" fill="hold" nodeType="withEffect">
                                  <p:stCondLst>
                                    <p:cond delay="0"/>
                                  </p:stCondLst>
                                  <p:childTnLst>
                                    <p:anim calcmode="lin" valueType="num">
                                      <p:cBhvr additive="base">
                                        <p:cTn id="44" dur="4000"/>
                                        <p:tgtEl>
                                          <p:spTgt spid="17"/>
                                        </p:tgtEl>
                                        <p:attrNameLst>
                                          <p:attrName>ppt_x</p:attrName>
                                        </p:attrNameLst>
                                      </p:cBhvr>
                                      <p:tavLst>
                                        <p:tav tm="0">
                                          <p:val>
                                            <p:strVal val="ppt_x"/>
                                          </p:val>
                                        </p:tav>
                                        <p:tav tm="100000">
                                          <p:val>
                                            <p:strVal val="0-ppt_w/2"/>
                                          </p:val>
                                        </p:tav>
                                      </p:tavLst>
                                    </p:anim>
                                    <p:anim calcmode="lin" valueType="num">
                                      <p:cBhvr additive="base">
                                        <p:cTn id="45" dur="4000"/>
                                        <p:tgtEl>
                                          <p:spTgt spid="17"/>
                                        </p:tgtEl>
                                        <p:attrNameLst>
                                          <p:attrName>ppt_y</p:attrName>
                                        </p:attrNameLst>
                                      </p:cBhvr>
                                      <p:tavLst>
                                        <p:tav tm="0">
                                          <p:val>
                                            <p:strVal val="ppt_y"/>
                                          </p:val>
                                        </p:tav>
                                        <p:tav tm="100000">
                                          <p:val>
                                            <p:strVal val="ppt_y"/>
                                          </p:val>
                                        </p:tav>
                                      </p:tavLst>
                                    </p:anim>
                                    <p:set>
                                      <p:cBhvr>
                                        <p:cTn id="46" dur="1" fill="hold">
                                          <p:stCondLst>
                                            <p:cond delay="3999"/>
                                          </p:stCondLst>
                                        </p:cTn>
                                        <p:tgtEl>
                                          <p:spTgt spid="17"/>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4000" fill="hold"/>
                                        <p:tgtEl>
                                          <p:spTgt spid="22"/>
                                        </p:tgtEl>
                                        <p:attrNameLst>
                                          <p:attrName>ppt_x</p:attrName>
                                        </p:attrNameLst>
                                      </p:cBhvr>
                                      <p:tavLst>
                                        <p:tav tm="0">
                                          <p:val>
                                            <p:strVal val="1+#ppt_w/2"/>
                                          </p:val>
                                        </p:tav>
                                        <p:tav tm="100000">
                                          <p:val>
                                            <p:strVal val="#ppt_x"/>
                                          </p:val>
                                        </p:tav>
                                      </p:tavLst>
                                    </p:anim>
                                    <p:anim calcmode="lin" valueType="num">
                                      <p:cBhvr additive="base">
                                        <p:cTn id="50" dur="4000" fill="hold"/>
                                        <p:tgtEl>
                                          <p:spTgt spid="22"/>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p:cTn id="53" dur="4000" fill="hold"/>
                                        <p:tgtEl>
                                          <p:spTgt spid="22"/>
                                        </p:tgtEl>
                                        <p:attrNameLst>
                                          <p:attrName>ppt_w</p:attrName>
                                        </p:attrNameLst>
                                      </p:cBhvr>
                                      <p:tavLst>
                                        <p:tav tm="0">
                                          <p:val>
                                            <p:strVal val="#ppt_w"/>
                                          </p:val>
                                        </p:tav>
                                        <p:tav tm="100000">
                                          <p:val>
                                            <p:strVal val="#ppt_w"/>
                                          </p:val>
                                        </p:tav>
                                      </p:tavLst>
                                    </p:anim>
                                    <p:anim calcmode="lin" valueType="num">
                                      <p:cBhvr>
                                        <p:cTn id="54" dur="4000" fill="hold"/>
                                        <p:tgtEl>
                                          <p:spTgt spid="22"/>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4000" fill="hold"/>
                                        <p:tgtEl>
                                          <p:spTgt spid="22"/>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22"/>
                                        </p:tgtEl>
                                        <p:attrNameLst>
                                          <p:attrName>ppt_x</p:attrName>
                                        </p:attrNameLst>
                                      </p:cBhvr>
                                      <p:tavLst>
                                        <p:tav tm="0">
                                          <p:val>
                                            <p:strVal val="ppt_x"/>
                                          </p:val>
                                        </p:tav>
                                        <p:tav tm="100000">
                                          <p:val>
                                            <p:strVal val="1+ppt_w/2"/>
                                          </p:val>
                                        </p:tav>
                                      </p:tavLst>
                                    </p:anim>
                                    <p:anim calcmode="lin" valueType="num">
                                      <p:cBhvr additive="base">
                                        <p:cTn id="59" dur="4000"/>
                                        <p:tgtEl>
                                          <p:spTgt spid="22"/>
                                        </p:tgtEl>
                                        <p:attrNameLst>
                                          <p:attrName>ppt_y</p:attrName>
                                        </p:attrNameLst>
                                      </p:cBhvr>
                                      <p:tavLst>
                                        <p:tav tm="0">
                                          <p:val>
                                            <p:strVal val="ppt_y"/>
                                          </p:val>
                                        </p:tav>
                                        <p:tav tm="100000">
                                          <p:val>
                                            <p:strVal val="ppt_y"/>
                                          </p:val>
                                        </p:tav>
                                      </p:tavLst>
                                    </p:anim>
                                    <p:set>
                                      <p:cBhvr>
                                        <p:cTn id="60" dur="1" fill="hold">
                                          <p:stCondLst>
                                            <p:cond delay="3999"/>
                                          </p:stCondLst>
                                        </p:cTn>
                                        <p:tgtEl>
                                          <p:spTgt spid="22"/>
                                        </p:tgtEl>
                                        <p:attrNameLst>
                                          <p:attrName>style.visibility</p:attrName>
                                        </p:attrNameLst>
                                      </p:cBhvr>
                                      <p:to>
                                        <p:strVal val="hidden"/>
                                      </p:to>
                                    </p:set>
                                  </p:childTnLst>
                                </p:cTn>
                              </p:par>
                              <p:par>
                                <p:cTn id="61" presetID="2" presetClass="entr" presetSubtype="2" fill="hold"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4000" fill="hold"/>
                                        <p:tgtEl>
                                          <p:spTgt spid="27"/>
                                        </p:tgtEl>
                                        <p:attrNameLst>
                                          <p:attrName>ppt_x</p:attrName>
                                        </p:attrNameLst>
                                      </p:cBhvr>
                                      <p:tavLst>
                                        <p:tav tm="0">
                                          <p:val>
                                            <p:strVal val="1+#ppt_w/2"/>
                                          </p:val>
                                        </p:tav>
                                        <p:tav tm="100000">
                                          <p:val>
                                            <p:strVal val="#ppt_x"/>
                                          </p:val>
                                        </p:tav>
                                      </p:tavLst>
                                    </p:anim>
                                    <p:anim calcmode="lin" valueType="num">
                                      <p:cBhvr additive="base">
                                        <p:cTn id="64" dur="4000" fill="hold"/>
                                        <p:tgtEl>
                                          <p:spTgt spid="27"/>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p:cTn id="67" dur="4000" fill="hold"/>
                                        <p:tgtEl>
                                          <p:spTgt spid="27"/>
                                        </p:tgtEl>
                                        <p:attrNameLst>
                                          <p:attrName>ppt_w</p:attrName>
                                        </p:attrNameLst>
                                      </p:cBhvr>
                                      <p:tavLst>
                                        <p:tav tm="0">
                                          <p:val>
                                            <p:strVal val="#ppt_w"/>
                                          </p:val>
                                        </p:tav>
                                        <p:tav tm="100000">
                                          <p:val>
                                            <p:strVal val="#ppt_w"/>
                                          </p:val>
                                        </p:tav>
                                      </p:tavLst>
                                    </p:anim>
                                    <p:anim calcmode="lin" valueType="num">
                                      <p:cBhvr>
                                        <p:cTn id="68" dur="4000" fill="hold"/>
                                        <p:tgtEl>
                                          <p:spTgt spid="27"/>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7"/>
                                        </p:tgtEl>
                                        <p:attrNameLst>
                                          <p:attrName>r</p:attrName>
                                        </p:attrNameLst>
                                      </p:cBhvr>
                                    </p:animRot>
                                  </p:childTnLst>
                                </p:cTn>
                              </p:par>
                              <p:par>
                                <p:cTn id="71" presetID="2" presetClass="exit" presetSubtype="2" fill="hold" nodeType="withEffect">
                                  <p:stCondLst>
                                    <p:cond delay="0"/>
                                  </p:stCondLst>
                                  <p:childTnLst>
                                    <p:anim calcmode="lin" valueType="num">
                                      <p:cBhvr additive="base">
                                        <p:cTn id="72" dur="4000"/>
                                        <p:tgtEl>
                                          <p:spTgt spid="27"/>
                                        </p:tgtEl>
                                        <p:attrNameLst>
                                          <p:attrName>ppt_x</p:attrName>
                                        </p:attrNameLst>
                                      </p:cBhvr>
                                      <p:tavLst>
                                        <p:tav tm="0">
                                          <p:val>
                                            <p:strVal val="ppt_x"/>
                                          </p:val>
                                        </p:tav>
                                        <p:tav tm="100000">
                                          <p:val>
                                            <p:strVal val="1+ppt_w/2"/>
                                          </p:val>
                                        </p:tav>
                                      </p:tavLst>
                                    </p:anim>
                                    <p:anim calcmode="lin" valueType="num">
                                      <p:cBhvr additive="base">
                                        <p:cTn id="73" dur="4000"/>
                                        <p:tgtEl>
                                          <p:spTgt spid="27"/>
                                        </p:tgtEl>
                                        <p:attrNameLst>
                                          <p:attrName>ppt_y</p:attrName>
                                        </p:attrNameLst>
                                      </p:cBhvr>
                                      <p:tavLst>
                                        <p:tav tm="0">
                                          <p:val>
                                            <p:strVal val="ppt_y"/>
                                          </p:val>
                                        </p:tav>
                                        <p:tav tm="100000">
                                          <p:val>
                                            <p:strVal val="ppt_y"/>
                                          </p:val>
                                        </p:tav>
                                      </p:tavLst>
                                    </p:anim>
                                    <p:set>
                                      <p:cBhvr>
                                        <p:cTn id="74" dur="1" fill="hold">
                                          <p:stCondLst>
                                            <p:cond delay="3999"/>
                                          </p:stCondLst>
                                        </p:cTn>
                                        <p:tgtEl>
                                          <p:spTgt spid="27"/>
                                        </p:tgtEl>
                                        <p:attrNameLst>
                                          <p:attrName>style.visibility</p:attrName>
                                        </p:attrNameLst>
                                      </p:cBhvr>
                                      <p:to>
                                        <p:strVal val="hidden"/>
                                      </p:to>
                                    </p:set>
                                  </p:childTnLst>
                                </p:cTn>
                              </p:par>
                              <p:par>
                                <p:cTn id="75" presetID="2" presetClass="entr" presetSubtype="2" fill="hold" nodeType="with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4000" fill="hold"/>
                                        <p:tgtEl>
                                          <p:spTgt spid="32"/>
                                        </p:tgtEl>
                                        <p:attrNameLst>
                                          <p:attrName>ppt_x</p:attrName>
                                        </p:attrNameLst>
                                      </p:cBhvr>
                                      <p:tavLst>
                                        <p:tav tm="0">
                                          <p:val>
                                            <p:strVal val="1+#ppt_w/2"/>
                                          </p:val>
                                        </p:tav>
                                        <p:tav tm="100000">
                                          <p:val>
                                            <p:strVal val="#ppt_x"/>
                                          </p:val>
                                        </p:tav>
                                      </p:tavLst>
                                    </p:anim>
                                    <p:anim calcmode="lin" valueType="num">
                                      <p:cBhvr additive="base">
                                        <p:cTn id="78" dur="4000" fill="hold"/>
                                        <p:tgtEl>
                                          <p:spTgt spid="32"/>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32"/>
                                        </p:tgtEl>
                                        <p:attrNameLst>
                                          <p:attrName>style.visibility</p:attrName>
                                        </p:attrNameLst>
                                      </p:cBhvr>
                                      <p:to>
                                        <p:strVal val="visible"/>
                                      </p:to>
                                    </p:set>
                                    <p:anim calcmode="lin" valueType="num">
                                      <p:cBhvr>
                                        <p:cTn id="81" dur="4000" fill="hold"/>
                                        <p:tgtEl>
                                          <p:spTgt spid="32"/>
                                        </p:tgtEl>
                                        <p:attrNameLst>
                                          <p:attrName>ppt_w</p:attrName>
                                        </p:attrNameLst>
                                      </p:cBhvr>
                                      <p:tavLst>
                                        <p:tav tm="0">
                                          <p:val>
                                            <p:strVal val="#ppt_w"/>
                                          </p:val>
                                        </p:tav>
                                        <p:tav tm="100000">
                                          <p:val>
                                            <p:strVal val="#ppt_w"/>
                                          </p:val>
                                        </p:tav>
                                      </p:tavLst>
                                    </p:anim>
                                    <p:anim calcmode="lin" valueType="num">
                                      <p:cBhvr>
                                        <p:cTn id="82" dur="4000" fill="hold"/>
                                        <p:tgtEl>
                                          <p:spTgt spid="32"/>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4000" fill="hold"/>
                                        <p:tgtEl>
                                          <p:spTgt spid="32"/>
                                        </p:tgtEl>
                                        <p:attrNameLst>
                                          <p:attrName>r</p:attrName>
                                        </p:attrNameLst>
                                      </p:cBhvr>
                                    </p:animRot>
                                  </p:childTnLst>
                                </p:cTn>
                              </p:par>
                              <p:par>
                                <p:cTn id="85" presetID="2" presetClass="exit" presetSubtype="2" fill="hold" nodeType="withEffect">
                                  <p:stCondLst>
                                    <p:cond delay="0"/>
                                  </p:stCondLst>
                                  <p:childTnLst>
                                    <p:anim calcmode="lin" valueType="num">
                                      <p:cBhvr additive="base">
                                        <p:cTn id="86" dur="4000"/>
                                        <p:tgtEl>
                                          <p:spTgt spid="32"/>
                                        </p:tgtEl>
                                        <p:attrNameLst>
                                          <p:attrName>ppt_x</p:attrName>
                                        </p:attrNameLst>
                                      </p:cBhvr>
                                      <p:tavLst>
                                        <p:tav tm="0">
                                          <p:val>
                                            <p:strVal val="ppt_x"/>
                                          </p:val>
                                        </p:tav>
                                        <p:tav tm="100000">
                                          <p:val>
                                            <p:strVal val="1+ppt_w/2"/>
                                          </p:val>
                                        </p:tav>
                                      </p:tavLst>
                                    </p:anim>
                                    <p:anim calcmode="lin" valueType="num">
                                      <p:cBhvr additive="base">
                                        <p:cTn id="87" dur="4000"/>
                                        <p:tgtEl>
                                          <p:spTgt spid="32"/>
                                        </p:tgtEl>
                                        <p:attrNameLst>
                                          <p:attrName>ppt_y</p:attrName>
                                        </p:attrNameLst>
                                      </p:cBhvr>
                                      <p:tavLst>
                                        <p:tav tm="0">
                                          <p:val>
                                            <p:strVal val="ppt_y"/>
                                          </p:val>
                                        </p:tav>
                                        <p:tav tm="100000">
                                          <p:val>
                                            <p:strVal val="ppt_y"/>
                                          </p:val>
                                        </p:tav>
                                      </p:tavLst>
                                    </p:anim>
                                    <p:set>
                                      <p:cBhvr>
                                        <p:cTn id="88" dur="1" fill="hold">
                                          <p:stCondLst>
                                            <p:cond delay="3999"/>
                                          </p:stCondLst>
                                        </p:cTn>
                                        <p:tgtEl>
                                          <p:spTgt spid="32"/>
                                        </p:tgtEl>
                                        <p:attrNameLst>
                                          <p:attrName>style.visibility</p:attrName>
                                        </p:attrNameLst>
                                      </p:cBhvr>
                                      <p:to>
                                        <p:strVal val="hidden"/>
                                      </p:to>
                                    </p:set>
                                  </p:childTnLst>
                                </p:cTn>
                              </p:par>
                              <p:par>
                                <p:cTn id="89" presetID="23" presetClass="entr" presetSubtype="272" fill="hold" nodeType="withEffect">
                                  <p:stCondLst>
                                    <p:cond delay="250"/>
                                  </p:stCondLst>
                                  <p:childTnLst>
                                    <p:set>
                                      <p:cBhvr>
                                        <p:cTn id="90" dur="1" fill="hold">
                                          <p:stCondLst>
                                            <p:cond delay="0"/>
                                          </p:stCondLst>
                                        </p:cTn>
                                        <p:tgtEl>
                                          <p:spTgt spid="37"/>
                                        </p:tgtEl>
                                        <p:attrNameLst>
                                          <p:attrName>style.visibility</p:attrName>
                                        </p:attrNameLst>
                                      </p:cBhvr>
                                      <p:to>
                                        <p:strVal val="visible"/>
                                      </p:to>
                                    </p:set>
                                    <p:anim calcmode="lin" valueType="num">
                                      <p:cBhvr>
                                        <p:cTn id="91" dur="3250" fill="hold"/>
                                        <p:tgtEl>
                                          <p:spTgt spid="37"/>
                                        </p:tgtEl>
                                        <p:attrNameLst>
                                          <p:attrName>ppt_w</p:attrName>
                                        </p:attrNameLst>
                                      </p:cBhvr>
                                      <p:tavLst>
                                        <p:tav tm="0">
                                          <p:val>
                                            <p:strVal val="2/3*#ppt_w"/>
                                          </p:val>
                                        </p:tav>
                                        <p:tav tm="100000">
                                          <p:val>
                                            <p:strVal val="#ppt_w"/>
                                          </p:val>
                                        </p:tav>
                                      </p:tavLst>
                                    </p:anim>
                                    <p:anim calcmode="lin" valueType="num">
                                      <p:cBhvr>
                                        <p:cTn id="92" dur="3250" fill="hold"/>
                                        <p:tgtEl>
                                          <p:spTgt spid="37"/>
                                        </p:tgtEl>
                                        <p:attrNameLst>
                                          <p:attrName>ppt_h</p:attrName>
                                        </p:attrNameLst>
                                      </p:cBhvr>
                                      <p:tavLst>
                                        <p:tav tm="0">
                                          <p:val>
                                            <p:strVal val="2/3*#ppt_h"/>
                                          </p:val>
                                        </p:tav>
                                        <p:tav tm="100000">
                                          <p:val>
                                            <p:strVal val="#ppt_h"/>
                                          </p:val>
                                        </p:tav>
                                      </p:tavLst>
                                    </p:anim>
                                  </p:childTnLst>
                                </p:cTn>
                              </p:par>
                              <p:par>
                                <p:cTn id="93" presetID="16" presetClass="entr" presetSubtype="37" fill="hold" nodeType="withEffect">
                                  <p:stCondLst>
                                    <p:cond delay="250"/>
                                  </p:stCondLst>
                                  <p:childTnLst>
                                    <p:set>
                                      <p:cBhvr>
                                        <p:cTn id="94" dur="1" fill="hold">
                                          <p:stCondLst>
                                            <p:cond delay="0"/>
                                          </p:stCondLst>
                                        </p:cTn>
                                        <p:tgtEl>
                                          <p:spTgt spid="37"/>
                                        </p:tgtEl>
                                        <p:attrNameLst>
                                          <p:attrName>style.visibility</p:attrName>
                                        </p:attrNameLst>
                                      </p:cBhvr>
                                      <p:to>
                                        <p:strVal val="visible"/>
                                      </p:to>
                                    </p:set>
                                    <p:animEffect transition="in" filter="barn(outVertical)">
                                      <p:cBhvr>
                                        <p:cTn id="95" dur="3250"/>
                                        <p:tgtEl>
                                          <p:spTgt spid="37"/>
                                        </p:tgtEl>
                                      </p:cBhvr>
                                    </p:animEffect>
                                  </p:childTnLst>
                                </p:cTn>
                              </p:par>
                              <p:par>
                                <p:cTn id="96" presetID="9" presetClass="emph" presetSubtype="0" grpId="0" nodeType="withEffect">
                                  <p:stCondLst>
                                    <p:cond delay="0"/>
                                  </p:stCondLst>
                                  <p:childTnLst>
                                    <p:set>
                                      <p:cBhvr rctx="PPT">
                                        <p:cTn id="97" dur="indefinite"/>
                                        <p:tgtEl>
                                          <p:spTgt spid="38"/>
                                        </p:tgtEl>
                                        <p:attrNameLst>
                                          <p:attrName>style.opacity</p:attrName>
                                        </p:attrNameLst>
                                      </p:cBhvr>
                                      <p:to>
                                        <p:strVal val="0"/>
                                      </p:to>
                                    </p:set>
                                    <p:animEffect filter="image" prLst="opacity: 0">
                                      <p:cBhvr rctx="IE">
                                        <p:cTn id="98" dur="indefinite"/>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 name="75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0605"/>
            <a:ext cx="9144000" cy="5143500"/>
          </a:xfrm>
          <a:prstGeom prst="rect">
            <a:avLst/>
          </a:prstGeom>
          <a:noFill/>
          <a:ln>
            <a:noFill/>
          </a:ln>
        </p:spPr>
      </p:pic>
      <p:grpSp>
        <p:nvGrpSpPr>
          <p:cNvPr id="3" name="Grupo 33"/>
          <p:cNvGrpSpPr/>
          <p:nvPr/>
        </p:nvGrpSpPr>
        <p:grpSpPr>
          <a:xfrm rot="5400000" flipH="1">
            <a:off x="6749976" y="-262478"/>
            <a:ext cx="969481" cy="3242056"/>
            <a:chOff x="0" y="0"/>
            <a:chExt cx="4599296" cy="6858000"/>
          </a:xfrm>
        </p:grpSpPr>
        <p:sp>
          <p:nvSpPr>
            <p:cNvPr id="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Grupo 33"/>
          <p:cNvGrpSpPr/>
          <p:nvPr/>
        </p:nvGrpSpPr>
        <p:grpSpPr>
          <a:xfrm rot="5400000" flipH="1">
            <a:off x="5737286" y="451898"/>
            <a:ext cx="969481" cy="3242056"/>
            <a:chOff x="0" y="0"/>
            <a:chExt cx="4599296" cy="6858000"/>
          </a:xfrm>
        </p:grpSpPr>
        <p:sp>
          <p:nvSpPr>
            <p:cNvPr id="1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Grupo 33"/>
          <p:cNvGrpSpPr/>
          <p:nvPr/>
        </p:nvGrpSpPr>
        <p:grpSpPr>
          <a:xfrm rot="5400000" flipH="1">
            <a:off x="7814798" y="-853685"/>
            <a:ext cx="969481" cy="3242056"/>
            <a:chOff x="0" y="0"/>
            <a:chExt cx="4599296" cy="6858000"/>
          </a:xfrm>
        </p:grpSpPr>
        <p:sp>
          <p:nvSpPr>
            <p:cNvPr id="1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 name="Grupo 33"/>
          <p:cNvGrpSpPr/>
          <p:nvPr/>
        </p:nvGrpSpPr>
        <p:grpSpPr>
          <a:xfrm rot="16200000">
            <a:off x="379698" y="-893473"/>
            <a:ext cx="969481" cy="3242056"/>
            <a:chOff x="0" y="0"/>
            <a:chExt cx="4599296" cy="6858000"/>
          </a:xfrm>
        </p:grpSpPr>
        <p:sp>
          <p:nvSpPr>
            <p:cNvPr id="2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Grupo 33"/>
          <p:cNvGrpSpPr/>
          <p:nvPr/>
        </p:nvGrpSpPr>
        <p:grpSpPr>
          <a:xfrm rot="16200000">
            <a:off x="1489393" y="-224165"/>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Grupo 33"/>
          <p:cNvGrpSpPr/>
          <p:nvPr/>
        </p:nvGrpSpPr>
        <p:grpSpPr>
          <a:xfrm rot="16200000">
            <a:off x="2439962" y="430393"/>
            <a:ext cx="969481" cy="3242056"/>
            <a:chOff x="0" y="0"/>
            <a:chExt cx="4599296" cy="6858000"/>
          </a:xfrm>
        </p:grpSpPr>
        <p:sp>
          <p:nvSpPr>
            <p:cNvPr id="3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Grupo 33"/>
          <p:cNvGrpSpPr/>
          <p:nvPr/>
        </p:nvGrpSpPr>
        <p:grpSpPr>
          <a:xfrm rot="5400000">
            <a:off x="7814798" y="2771739"/>
            <a:ext cx="969481" cy="3242056"/>
            <a:chOff x="0" y="0"/>
            <a:chExt cx="4599296" cy="6858000"/>
          </a:xfrm>
        </p:grpSpPr>
        <p:sp>
          <p:nvSpPr>
            <p:cNvPr id="4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 name="Grupo 33"/>
          <p:cNvGrpSpPr/>
          <p:nvPr/>
        </p:nvGrpSpPr>
        <p:grpSpPr>
          <a:xfrm rot="5400000">
            <a:off x="6773349" y="2070021"/>
            <a:ext cx="969481" cy="3242056"/>
            <a:chOff x="0" y="0"/>
            <a:chExt cx="4599296" cy="6858000"/>
          </a:xfrm>
        </p:grpSpPr>
        <p:sp>
          <p:nvSpPr>
            <p:cNvPr id="4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Grupo 33"/>
          <p:cNvGrpSpPr/>
          <p:nvPr/>
        </p:nvGrpSpPr>
        <p:grpSpPr>
          <a:xfrm rot="5400000">
            <a:off x="5737831" y="1440098"/>
            <a:ext cx="969481" cy="3242056"/>
            <a:chOff x="0" y="0"/>
            <a:chExt cx="4599296" cy="6858000"/>
          </a:xfrm>
        </p:grpSpPr>
        <p:sp>
          <p:nvSpPr>
            <p:cNvPr id="5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16200000" flipH="1">
            <a:off x="355980" y="2830770"/>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16200000" flipH="1">
            <a:off x="1444856" y="2176251"/>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flipH="1">
            <a:off x="2488157" y="1413581"/>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5" name="74 Rectángulo"/>
          <p:cNvSpPr/>
          <p:nvPr/>
        </p:nvSpPr>
        <p:spPr>
          <a:xfrm>
            <a:off x="-612576" y="0"/>
            <a:ext cx="10513168"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762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strVal val="#ppt_w"/>
                                          </p:val>
                                        </p:tav>
                                        <p:tav tm="100000">
                                          <p:val>
                                            <p:strVal val="#ppt_w"/>
                                          </p:val>
                                        </p:tav>
                                      </p:tavLst>
                                    </p:anim>
                                    <p:anim calcmode="lin" valueType="num">
                                      <p:cBhvr>
                                        <p:cTn id="12" dur="3000" fill="hold"/>
                                        <p:tgtEl>
                                          <p:spTgt spid="3"/>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3000" fill="hold"/>
                                        <p:tgtEl>
                                          <p:spTgt spid="15"/>
                                        </p:tgtEl>
                                        <p:attrNameLst>
                                          <p:attrName>ppt_x</p:attrName>
                                        </p:attrNameLst>
                                      </p:cBhvr>
                                      <p:tavLst>
                                        <p:tav tm="0">
                                          <p:val>
                                            <p:strVal val="0-#ppt_w/2"/>
                                          </p:val>
                                        </p:tav>
                                        <p:tav tm="100000">
                                          <p:val>
                                            <p:strVal val="#ppt_x"/>
                                          </p:val>
                                        </p:tav>
                                      </p:tavLst>
                                    </p:anim>
                                    <p:anim calcmode="lin" valueType="num">
                                      <p:cBhvr additive="base">
                                        <p:cTn id="16" dur="3000" fill="hold"/>
                                        <p:tgtEl>
                                          <p:spTgt spid="15"/>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3000" fill="hold"/>
                                        <p:tgtEl>
                                          <p:spTgt spid="15"/>
                                        </p:tgtEl>
                                        <p:attrNameLst>
                                          <p:attrName>ppt_w</p:attrName>
                                        </p:attrNameLst>
                                      </p:cBhvr>
                                      <p:tavLst>
                                        <p:tav tm="0">
                                          <p:val>
                                            <p:strVal val="#ppt_w"/>
                                          </p:val>
                                        </p:tav>
                                        <p:tav tm="100000">
                                          <p:val>
                                            <p:strVal val="#ppt_w"/>
                                          </p:val>
                                        </p:tav>
                                      </p:tavLst>
                                    </p:anim>
                                    <p:anim calcmode="lin" valueType="num">
                                      <p:cBhvr>
                                        <p:cTn id="20" dur="3000" fill="hold"/>
                                        <p:tgtEl>
                                          <p:spTgt spid="15"/>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3000" fill="hold"/>
                                        <p:tgtEl>
                                          <p:spTgt spid="9"/>
                                        </p:tgtEl>
                                        <p:attrNameLst>
                                          <p:attrName>ppt_x</p:attrName>
                                        </p:attrNameLst>
                                      </p:cBhvr>
                                      <p:tavLst>
                                        <p:tav tm="0">
                                          <p:val>
                                            <p:strVal val="0-#ppt_w/2"/>
                                          </p:val>
                                        </p:tav>
                                        <p:tav tm="100000">
                                          <p:val>
                                            <p:strVal val="#ppt_x"/>
                                          </p:val>
                                        </p:tav>
                                      </p:tavLst>
                                    </p:anim>
                                    <p:anim calcmode="lin" valueType="num">
                                      <p:cBhvr additive="base">
                                        <p:cTn id="24" dur="3000" fill="hold"/>
                                        <p:tgtEl>
                                          <p:spTgt spid="9"/>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3000" fill="hold"/>
                                        <p:tgtEl>
                                          <p:spTgt spid="9"/>
                                        </p:tgtEl>
                                        <p:attrNameLst>
                                          <p:attrName>ppt_w</p:attrName>
                                        </p:attrNameLst>
                                      </p:cBhvr>
                                      <p:tavLst>
                                        <p:tav tm="0">
                                          <p:val>
                                            <p:strVal val="#ppt_w"/>
                                          </p:val>
                                        </p:tav>
                                        <p:tav tm="100000">
                                          <p:val>
                                            <p:strVal val="#ppt_w"/>
                                          </p:val>
                                        </p:tav>
                                      </p:tavLst>
                                    </p:anim>
                                    <p:anim calcmode="lin" valueType="num">
                                      <p:cBhvr>
                                        <p:cTn id="28" dur="3000" fill="hold"/>
                                        <p:tgtEl>
                                          <p:spTgt spid="9"/>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3000" fill="hold"/>
                                        <p:tgtEl>
                                          <p:spTgt spid="33"/>
                                        </p:tgtEl>
                                        <p:attrNameLst>
                                          <p:attrName>ppt_x</p:attrName>
                                        </p:attrNameLst>
                                      </p:cBhvr>
                                      <p:tavLst>
                                        <p:tav tm="0">
                                          <p:val>
                                            <p:strVal val="1+#ppt_w/2"/>
                                          </p:val>
                                        </p:tav>
                                        <p:tav tm="100000">
                                          <p:val>
                                            <p:strVal val="#ppt_x"/>
                                          </p:val>
                                        </p:tav>
                                      </p:tavLst>
                                    </p:anim>
                                    <p:anim calcmode="lin" valueType="num">
                                      <p:cBhvr additive="base">
                                        <p:cTn id="32" dur="3000" fill="hold"/>
                                        <p:tgtEl>
                                          <p:spTgt spid="33"/>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p:cTn id="35" dur="3000" fill="hold"/>
                                        <p:tgtEl>
                                          <p:spTgt spid="33"/>
                                        </p:tgtEl>
                                        <p:attrNameLst>
                                          <p:attrName>ppt_w</p:attrName>
                                        </p:attrNameLst>
                                      </p:cBhvr>
                                      <p:tavLst>
                                        <p:tav tm="0">
                                          <p:val>
                                            <p:strVal val="#ppt_w"/>
                                          </p:val>
                                        </p:tav>
                                        <p:tav tm="100000">
                                          <p:val>
                                            <p:strVal val="#ppt_w"/>
                                          </p:val>
                                        </p:tav>
                                      </p:tavLst>
                                    </p:anim>
                                    <p:anim calcmode="lin" valueType="num">
                                      <p:cBhvr>
                                        <p:cTn id="36" dur="3000" fill="hold"/>
                                        <p:tgtEl>
                                          <p:spTgt spid="33"/>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3000" fill="hold"/>
                                        <p:tgtEl>
                                          <p:spTgt spid="27"/>
                                        </p:tgtEl>
                                        <p:attrNameLst>
                                          <p:attrName>ppt_x</p:attrName>
                                        </p:attrNameLst>
                                      </p:cBhvr>
                                      <p:tavLst>
                                        <p:tav tm="0">
                                          <p:val>
                                            <p:strVal val="1+#ppt_w/2"/>
                                          </p:val>
                                        </p:tav>
                                        <p:tav tm="100000">
                                          <p:val>
                                            <p:strVal val="#ppt_x"/>
                                          </p:val>
                                        </p:tav>
                                      </p:tavLst>
                                    </p:anim>
                                    <p:anim calcmode="lin" valueType="num">
                                      <p:cBhvr additive="base">
                                        <p:cTn id="40" dur="3000" fill="hold"/>
                                        <p:tgtEl>
                                          <p:spTgt spid="27"/>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p:cTn id="43" dur="3000" fill="hold"/>
                                        <p:tgtEl>
                                          <p:spTgt spid="27"/>
                                        </p:tgtEl>
                                        <p:attrNameLst>
                                          <p:attrName>ppt_w</p:attrName>
                                        </p:attrNameLst>
                                      </p:cBhvr>
                                      <p:tavLst>
                                        <p:tav tm="0">
                                          <p:val>
                                            <p:strVal val="#ppt_w"/>
                                          </p:val>
                                        </p:tav>
                                        <p:tav tm="100000">
                                          <p:val>
                                            <p:strVal val="#ppt_w"/>
                                          </p:val>
                                        </p:tav>
                                      </p:tavLst>
                                    </p:anim>
                                    <p:anim calcmode="lin" valueType="num">
                                      <p:cBhvr>
                                        <p:cTn id="44" dur="3000" fill="hold"/>
                                        <p:tgtEl>
                                          <p:spTgt spid="27"/>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3000" fill="hold"/>
                                        <p:tgtEl>
                                          <p:spTgt spid="21"/>
                                        </p:tgtEl>
                                        <p:attrNameLst>
                                          <p:attrName>ppt_x</p:attrName>
                                        </p:attrNameLst>
                                      </p:cBhvr>
                                      <p:tavLst>
                                        <p:tav tm="0">
                                          <p:val>
                                            <p:strVal val="1+#ppt_w/2"/>
                                          </p:val>
                                        </p:tav>
                                        <p:tav tm="100000">
                                          <p:val>
                                            <p:strVal val="#ppt_x"/>
                                          </p:val>
                                        </p:tav>
                                      </p:tavLst>
                                    </p:anim>
                                    <p:anim calcmode="lin" valueType="num">
                                      <p:cBhvr additive="base">
                                        <p:cTn id="48" dur="3000" fill="hold"/>
                                        <p:tgtEl>
                                          <p:spTgt spid="21"/>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3000" fill="hold"/>
                                        <p:tgtEl>
                                          <p:spTgt spid="21"/>
                                        </p:tgtEl>
                                        <p:attrNameLst>
                                          <p:attrName>ppt_w</p:attrName>
                                        </p:attrNameLst>
                                      </p:cBhvr>
                                      <p:tavLst>
                                        <p:tav tm="0">
                                          <p:val>
                                            <p:strVal val="#ppt_w"/>
                                          </p:val>
                                        </p:tav>
                                        <p:tav tm="100000">
                                          <p:val>
                                            <p:strVal val="#ppt_w"/>
                                          </p:val>
                                        </p:tav>
                                      </p:tavLst>
                                    </p:anim>
                                    <p:anim calcmode="lin" valueType="num">
                                      <p:cBhvr>
                                        <p:cTn id="52" dur="3000" fill="hold"/>
                                        <p:tgtEl>
                                          <p:spTgt spid="21"/>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3000" fill="hold"/>
                                        <p:tgtEl>
                                          <p:spTgt spid="51"/>
                                        </p:tgtEl>
                                        <p:attrNameLst>
                                          <p:attrName>ppt_x</p:attrName>
                                        </p:attrNameLst>
                                      </p:cBhvr>
                                      <p:tavLst>
                                        <p:tav tm="0">
                                          <p:val>
                                            <p:strVal val="0-#ppt_w/2"/>
                                          </p:val>
                                        </p:tav>
                                        <p:tav tm="100000">
                                          <p:val>
                                            <p:strVal val="#ppt_x"/>
                                          </p:val>
                                        </p:tav>
                                      </p:tavLst>
                                    </p:anim>
                                    <p:anim calcmode="lin" valueType="num">
                                      <p:cBhvr additive="base">
                                        <p:cTn id="56" dur="3000" fill="hold"/>
                                        <p:tgtEl>
                                          <p:spTgt spid="51"/>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3000" fill="hold"/>
                                        <p:tgtEl>
                                          <p:spTgt spid="51"/>
                                        </p:tgtEl>
                                        <p:attrNameLst>
                                          <p:attrName>ppt_w</p:attrName>
                                        </p:attrNameLst>
                                      </p:cBhvr>
                                      <p:tavLst>
                                        <p:tav tm="0">
                                          <p:val>
                                            <p:strVal val="#ppt_w"/>
                                          </p:val>
                                        </p:tav>
                                        <p:tav tm="100000">
                                          <p:val>
                                            <p:strVal val="#ppt_w"/>
                                          </p:val>
                                        </p:tav>
                                      </p:tavLst>
                                    </p:anim>
                                    <p:anim calcmode="lin" valueType="num">
                                      <p:cBhvr>
                                        <p:cTn id="60" dur="3000" fill="hold"/>
                                        <p:tgtEl>
                                          <p:spTgt spid="51"/>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3000" fill="hold"/>
                                        <p:tgtEl>
                                          <p:spTgt spid="45"/>
                                        </p:tgtEl>
                                        <p:attrNameLst>
                                          <p:attrName>ppt_x</p:attrName>
                                        </p:attrNameLst>
                                      </p:cBhvr>
                                      <p:tavLst>
                                        <p:tav tm="0">
                                          <p:val>
                                            <p:strVal val="0-#ppt_w/2"/>
                                          </p:val>
                                        </p:tav>
                                        <p:tav tm="100000">
                                          <p:val>
                                            <p:strVal val="#ppt_x"/>
                                          </p:val>
                                        </p:tav>
                                      </p:tavLst>
                                    </p:anim>
                                    <p:anim calcmode="lin" valueType="num">
                                      <p:cBhvr additive="base">
                                        <p:cTn id="64" dur="3000" fill="hold"/>
                                        <p:tgtEl>
                                          <p:spTgt spid="45"/>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p:cTn id="67" dur="3000" fill="hold"/>
                                        <p:tgtEl>
                                          <p:spTgt spid="45"/>
                                        </p:tgtEl>
                                        <p:attrNameLst>
                                          <p:attrName>ppt_w</p:attrName>
                                        </p:attrNameLst>
                                      </p:cBhvr>
                                      <p:tavLst>
                                        <p:tav tm="0">
                                          <p:val>
                                            <p:strVal val="#ppt_w"/>
                                          </p:val>
                                        </p:tav>
                                        <p:tav tm="100000">
                                          <p:val>
                                            <p:strVal val="#ppt_w"/>
                                          </p:val>
                                        </p:tav>
                                      </p:tavLst>
                                    </p:anim>
                                    <p:anim calcmode="lin" valueType="num">
                                      <p:cBhvr>
                                        <p:cTn id="68" dur="3000" fill="hold"/>
                                        <p:tgtEl>
                                          <p:spTgt spid="45"/>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3000" fill="hold"/>
                                        <p:tgtEl>
                                          <p:spTgt spid="39"/>
                                        </p:tgtEl>
                                        <p:attrNameLst>
                                          <p:attrName>ppt_x</p:attrName>
                                        </p:attrNameLst>
                                      </p:cBhvr>
                                      <p:tavLst>
                                        <p:tav tm="0">
                                          <p:val>
                                            <p:strVal val="0-#ppt_w/2"/>
                                          </p:val>
                                        </p:tav>
                                        <p:tav tm="100000">
                                          <p:val>
                                            <p:strVal val="#ppt_x"/>
                                          </p:val>
                                        </p:tav>
                                      </p:tavLst>
                                    </p:anim>
                                    <p:anim calcmode="lin" valueType="num">
                                      <p:cBhvr additive="base">
                                        <p:cTn id="72" dur="3000" fill="hold"/>
                                        <p:tgtEl>
                                          <p:spTgt spid="39"/>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39"/>
                                        </p:tgtEl>
                                        <p:attrNameLst>
                                          <p:attrName>style.visibility</p:attrName>
                                        </p:attrNameLst>
                                      </p:cBhvr>
                                      <p:to>
                                        <p:strVal val="visible"/>
                                      </p:to>
                                    </p:set>
                                    <p:anim calcmode="lin" valueType="num">
                                      <p:cBhvr>
                                        <p:cTn id="75" dur="3000" fill="hold"/>
                                        <p:tgtEl>
                                          <p:spTgt spid="39"/>
                                        </p:tgtEl>
                                        <p:attrNameLst>
                                          <p:attrName>ppt_w</p:attrName>
                                        </p:attrNameLst>
                                      </p:cBhvr>
                                      <p:tavLst>
                                        <p:tav tm="0">
                                          <p:val>
                                            <p:strVal val="#ppt_w"/>
                                          </p:val>
                                        </p:tav>
                                        <p:tav tm="100000">
                                          <p:val>
                                            <p:strVal val="#ppt_w"/>
                                          </p:val>
                                        </p:tav>
                                      </p:tavLst>
                                    </p:anim>
                                    <p:anim calcmode="lin" valueType="num">
                                      <p:cBhvr>
                                        <p:cTn id="76" dur="3000" fill="hold"/>
                                        <p:tgtEl>
                                          <p:spTgt spid="39"/>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69"/>
                                        </p:tgtEl>
                                        <p:attrNameLst>
                                          <p:attrName>style.visibility</p:attrName>
                                        </p:attrNameLst>
                                      </p:cBhvr>
                                      <p:to>
                                        <p:strVal val="visible"/>
                                      </p:to>
                                    </p:set>
                                    <p:anim calcmode="lin" valueType="num">
                                      <p:cBhvr additive="base">
                                        <p:cTn id="79" dur="3000" fill="hold"/>
                                        <p:tgtEl>
                                          <p:spTgt spid="69"/>
                                        </p:tgtEl>
                                        <p:attrNameLst>
                                          <p:attrName>ppt_x</p:attrName>
                                        </p:attrNameLst>
                                      </p:cBhvr>
                                      <p:tavLst>
                                        <p:tav tm="0">
                                          <p:val>
                                            <p:strVal val="1+#ppt_w/2"/>
                                          </p:val>
                                        </p:tav>
                                        <p:tav tm="100000">
                                          <p:val>
                                            <p:strVal val="#ppt_x"/>
                                          </p:val>
                                        </p:tav>
                                      </p:tavLst>
                                    </p:anim>
                                    <p:anim calcmode="lin" valueType="num">
                                      <p:cBhvr additive="base">
                                        <p:cTn id="80" dur="3000" fill="hold"/>
                                        <p:tgtEl>
                                          <p:spTgt spid="69"/>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69"/>
                                        </p:tgtEl>
                                        <p:attrNameLst>
                                          <p:attrName>style.visibility</p:attrName>
                                        </p:attrNameLst>
                                      </p:cBhvr>
                                      <p:to>
                                        <p:strVal val="visible"/>
                                      </p:to>
                                    </p:set>
                                    <p:anim calcmode="lin" valueType="num">
                                      <p:cBhvr>
                                        <p:cTn id="83" dur="3000" fill="hold"/>
                                        <p:tgtEl>
                                          <p:spTgt spid="69"/>
                                        </p:tgtEl>
                                        <p:attrNameLst>
                                          <p:attrName>ppt_w</p:attrName>
                                        </p:attrNameLst>
                                      </p:cBhvr>
                                      <p:tavLst>
                                        <p:tav tm="0">
                                          <p:val>
                                            <p:strVal val="#ppt_w"/>
                                          </p:val>
                                        </p:tav>
                                        <p:tav tm="100000">
                                          <p:val>
                                            <p:strVal val="#ppt_w"/>
                                          </p:val>
                                        </p:tav>
                                      </p:tavLst>
                                    </p:anim>
                                    <p:anim calcmode="lin" valueType="num">
                                      <p:cBhvr>
                                        <p:cTn id="84" dur="3000" fill="hold"/>
                                        <p:tgtEl>
                                          <p:spTgt spid="69"/>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63"/>
                                        </p:tgtEl>
                                        <p:attrNameLst>
                                          <p:attrName>style.visibility</p:attrName>
                                        </p:attrNameLst>
                                      </p:cBhvr>
                                      <p:to>
                                        <p:strVal val="visible"/>
                                      </p:to>
                                    </p:set>
                                    <p:anim calcmode="lin" valueType="num">
                                      <p:cBhvr additive="base">
                                        <p:cTn id="87" dur="3000" fill="hold"/>
                                        <p:tgtEl>
                                          <p:spTgt spid="63"/>
                                        </p:tgtEl>
                                        <p:attrNameLst>
                                          <p:attrName>ppt_x</p:attrName>
                                        </p:attrNameLst>
                                      </p:cBhvr>
                                      <p:tavLst>
                                        <p:tav tm="0">
                                          <p:val>
                                            <p:strVal val="1+#ppt_w/2"/>
                                          </p:val>
                                        </p:tav>
                                        <p:tav tm="100000">
                                          <p:val>
                                            <p:strVal val="#ppt_x"/>
                                          </p:val>
                                        </p:tav>
                                      </p:tavLst>
                                    </p:anim>
                                    <p:anim calcmode="lin" valueType="num">
                                      <p:cBhvr additive="base">
                                        <p:cTn id="88" dur="3000" fill="hold"/>
                                        <p:tgtEl>
                                          <p:spTgt spid="63"/>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63"/>
                                        </p:tgtEl>
                                        <p:attrNameLst>
                                          <p:attrName>style.visibility</p:attrName>
                                        </p:attrNameLst>
                                      </p:cBhvr>
                                      <p:to>
                                        <p:strVal val="visible"/>
                                      </p:to>
                                    </p:set>
                                    <p:anim calcmode="lin" valueType="num">
                                      <p:cBhvr>
                                        <p:cTn id="91" dur="3000" fill="hold"/>
                                        <p:tgtEl>
                                          <p:spTgt spid="63"/>
                                        </p:tgtEl>
                                        <p:attrNameLst>
                                          <p:attrName>ppt_w</p:attrName>
                                        </p:attrNameLst>
                                      </p:cBhvr>
                                      <p:tavLst>
                                        <p:tav tm="0">
                                          <p:val>
                                            <p:strVal val="#ppt_w"/>
                                          </p:val>
                                        </p:tav>
                                        <p:tav tm="100000">
                                          <p:val>
                                            <p:strVal val="#ppt_w"/>
                                          </p:val>
                                        </p:tav>
                                      </p:tavLst>
                                    </p:anim>
                                    <p:anim calcmode="lin" valueType="num">
                                      <p:cBhvr>
                                        <p:cTn id="92" dur="3000" fill="hold"/>
                                        <p:tgtEl>
                                          <p:spTgt spid="63"/>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57"/>
                                        </p:tgtEl>
                                        <p:attrNameLst>
                                          <p:attrName>style.visibility</p:attrName>
                                        </p:attrNameLst>
                                      </p:cBhvr>
                                      <p:to>
                                        <p:strVal val="visible"/>
                                      </p:to>
                                    </p:set>
                                    <p:anim calcmode="lin" valueType="num">
                                      <p:cBhvr additive="base">
                                        <p:cTn id="95" dur="3000" fill="hold"/>
                                        <p:tgtEl>
                                          <p:spTgt spid="57"/>
                                        </p:tgtEl>
                                        <p:attrNameLst>
                                          <p:attrName>ppt_x</p:attrName>
                                        </p:attrNameLst>
                                      </p:cBhvr>
                                      <p:tavLst>
                                        <p:tav tm="0">
                                          <p:val>
                                            <p:strVal val="1+#ppt_w/2"/>
                                          </p:val>
                                        </p:tav>
                                        <p:tav tm="100000">
                                          <p:val>
                                            <p:strVal val="#ppt_x"/>
                                          </p:val>
                                        </p:tav>
                                      </p:tavLst>
                                    </p:anim>
                                    <p:anim calcmode="lin" valueType="num">
                                      <p:cBhvr additive="base">
                                        <p:cTn id="96" dur="3000" fill="hold"/>
                                        <p:tgtEl>
                                          <p:spTgt spid="57"/>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57"/>
                                        </p:tgtEl>
                                        <p:attrNameLst>
                                          <p:attrName>style.visibility</p:attrName>
                                        </p:attrNameLst>
                                      </p:cBhvr>
                                      <p:to>
                                        <p:strVal val="visible"/>
                                      </p:to>
                                    </p:set>
                                    <p:anim calcmode="lin" valueType="num">
                                      <p:cBhvr>
                                        <p:cTn id="99" dur="3000" fill="hold"/>
                                        <p:tgtEl>
                                          <p:spTgt spid="57"/>
                                        </p:tgtEl>
                                        <p:attrNameLst>
                                          <p:attrName>ppt_w</p:attrName>
                                        </p:attrNameLst>
                                      </p:cBhvr>
                                      <p:tavLst>
                                        <p:tav tm="0">
                                          <p:val>
                                            <p:strVal val="#ppt_w"/>
                                          </p:val>
                                        </p:tav>
                                        <p:tav tm="100000">
                                          <p:val>
                                            <p:strVal val="#ppt_w"/>
                                          </p:val>
                                        </p:tav>
                                      </p:tavLst>
                                    </p:anim>
                                    <p:anim calcmode="lin" valueType="num">
                                      <p:cBhvr>
                                        <p:cTn id="100" dur="3000" fill="hold"/>
                                        <p:tgtEl>
                                          <p:spTgt spid="57"/>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57"/>
                                        </p:tgtEl>
                                        <p:attrNameLst>
                                          <p:attrName>ppt_x</p:attrName>
                                        </p:attrNameLst>
                                      </p:cBhvr>
                                      <p:tavLst>
                                        <p:tav tm="0">
                                          <p:val>
                                            <p:strVal val="ppt_x"/>
                                          </p:val>
                                        </p:tav>
                                        <p:tav tm="100000">
                                          <p:val>
                                            <p:strVal val="1+ppt_w/2"/>
                                          </p:val>
                                        </p:tav>
                                      </p:tavLst>
                                    </p:anim>
                                    <p:anim calcmode="lin" valueType="num">
                                      <p:cBhvr additive="base">
                                        <p:cTn id="103" dur="3500"/>
                                        <p:tgtEl>
                                          <p:spTgt spid="57"/>
                                        </p:tgtEl>
                                        <p:attrNameLst>
                                          <p:attrName>ppt_y</p:attrName>
                                        </p:attrNameLst>
                                      </p:cBhvr>
                                      <p:tavLst>
                                        <p:tav tm="0">
                                          <p:val>
                                            <p:strVal val="ppt_y"/>
                                          </p:val>
                                        </p:tav>
                                        <p:tav tm="100000">
                                          <p:val>
                                            <p:strVal val="0-ppt_h/2"/>
                                          </p:val>
                                        </p:tav>
                                      </p:tavLst>
                                    </p:anim>
                                    <p:set>
                                      <p:cBhvr>
                                        <p:cTn id="104" dur="1" fill="hold">
                                          <p:stCondLst>
                                            <p:cond delay="3499"/>
                                          </p:stCondLst>
                                        </p:cTn>
                                        <p:tgtEl>
                                          <p:spTgt spid="57"/>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57"/>
                                        </p:tgtEl>
                                        <p:attrNameLst>
                                          <p:attrName>ppt_w</p:attrName>
                                        </p:attrNameLst>
                                      </p:cBhvr>
                                      <p:tavLst>
                                        <p:tav tm="0">
                                          <p:val>
                                            <p:strVal val="ppt_w"/>
                                          </p:val>
                                        </p:tav>
                                        <p:tav tm="100000">
                                          <p:val>
                                            <p:strVal val="ppt_w"/>
                                          </p:val>
                                        </p:tav>
                                      </p:tavLst>
                                    </p:anim>
                                    <p:anim calcmode="lin" valueType="num">
                                      <p:cBhvr>
                                        <p:cTn id="107"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57"/>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63"/>
                                        </p:tgtEl>
                                        <p:attrNameLst>
                                          <p:attrName>ppt_x</p:attrName>
                                        </p:attrNameLst>
                                      </p:cBhvr>
                                      <p:tavLst>
                                        <p:tav tm="0">
                                          <p:val>
                                            <p:strVal val="ppt_x"/>
                                          </p:val>
                                        </p:tav>
                                        <p:tav tm="100000">
                                          <p:val>
                                            <p:strVal val="1+ppt_w/2"/>
                                          </p:val>
                                        </p:tav>
                                      </p:tavLst>
                                    </p:anim>
                                    <p:anim calcmode="lin" valueType="num">
                                      <p:cBhvr additive="base">
                                        <p:cTn id="111" dur="3500"/>
                                        <p:tgtEl>
                                          <p:spTgt spid="63"/>
                                        </p:tgtEl>
                                        <p:attrNameLst>
                                          <p:attrName>ppt_y</p:attrName>
                                        </p:attrNameLst>
                                      </p:cBhvr>
                                      <p:tavLst>
                                        <p:tav tm="0">
                                          <p:val>
                                            <p:strVal val="ppt_y"/>
                                          </p:val>
                                        </p:tav>
                                        <p:tav tm="100000">
                                          <p:val>
                                            <p:strVal val="0-ppt_h/2"/>
                                          </p:val>
                                        </p:tav>
                                      </p:tavLst>
                                    </p:anim>
                                    <p:set>
                                      <p:cBhvr>
                                        <p:cTn id="112" dur="1" fill="hold">
                                          <p:stCondLst>
                                            <p:cond delay="3499"/>
                                          </p:stCondLst>
                                        </p:cTn>
                                        <p:tgtEl>
                                          <p:spTgt spid="63"/>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63"/>
                                        </p:tgtEl>
                                        <p:attrNameLst>
                                          <p:attrName>ppt_w</p:attrName>
                                        </p:attrNameLst>
                                      </p:cBhvr>
                                      <p:tavLst>
                                        <p:tav tm="0">
                                          <p:val>
                                            <p:strVal val="ppt_w"/>
                                          </p:val>
                                        </p:tav>
                                        <p:tav tm="100000">
                                          <p:val>
                                            <p:strVal val="ppt_w"/>
                                          </p:val>
                                        </p:tav>
                                      </p:tavLst>
                                    </p:anim>
                                    <p:anim calcmode="lin" valueType="num">
                                      <p:cBhvr>
                                        <p:cTn id="115"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63"/>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69"/>
                                        </p:tgtEl>
                                        <p:attrNameLst>
                                          <p:attrName>ppt_x</p:attrName>
                                        </p:attrNameLst>
                                      </p:cBhvr>
                                      <p:tavLst>
                                        <p:tav tm="0">
                                          <p:val>
                                            <p:strVal val="ppt_x"/>
                                          </p:val>
                                        </p:tav>
                                        <p:tav tm="100000">
                                          <p:val>
                                            <p:strVal val="1+ppt_w/2"/>
                                          </p:val>
                                        </p:tav>
                                      </p:tavLst>
                                    </p:anim>
                                    <p:anim calcmode="lin" valueType="num">
                                      <p:cBhvr additive="base">
                                        <p:cTn id="119" dur="3500"/>
                                        <p:tgtEl>
                                          <p:spTgt spid="69"/>
                                        </p:tgtEl>
                                        <p:attrNameLst>
                                          <p:attrName>ppt_y</p:attrName>
                                        </p:attrNameLst>
                                      </p:cBhvr>
                                      <p:tavLst>
                                        <p:tav tm="0">
                                          <p:val>
                                            <p:strVal val="ppt_y"/>
                                          </p:val>
                                        </p:tav>
                                        <p:tav tm="100000">
                                          <p:val>
                                            <p:strVal val="0-ppt_h/2"/>
                                          </p:val>
                                        </p:tav>
                                      </p:tavLst>
                                    </p:anim>
                                    <p:set>
                                      <p:cBhvr>
                                        <p:cTn id="120" dur="1" fill="hold">
                                          <p:stCondLst>
                                            <p:cond delay="3499"/>
                                          </p:stCondLst>
                                        </p:cTn>
                                        <p:tgtEl>
                                          <p:spTgt spid="6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69"/>
                                        </p:tgtEl>
                                        <p:attrNameLst>
                                          <p:attrName>ppt_w</p:attrName>
                                        </p:attrNameLst>
                                      </p:cBhvr>
                                      <p:tavLst>
                                        <p:tav tm="0">
                                          <p:val>
                                            <p:strVal val="ppt_w"/>
                                          </p:val>
                                        </p:tav>
                                        <p:tav tm="100000">
                                          <p:val>
                                            <p:strVal val="ppt_w"/>
                                          </p:val>
                                        </p:tav>
                                      </p:tavLst>
                                    </p:anim>
                                    <p:anim calcmode="lin" valueType="num">
                                      <p:cBhvr>
                                        <p:cTn id="123"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69"/>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39"/>
                                        </p:tgtEl>
                                        <p:attrNameLst>
                                          <p:attrName>ppt_x</p:attrName>
                                        </p:attrNameLst>
                                      </p:cBhvr>
                                      <p:tavLst>
                                        <p:tav tm="0">
                                          <p:val>
                                            <p:strVal val="ppt_x"/>
                                          </p:val>
                                        </p:tav>
                                        <p:tav tm="100000">
                                          <p:val>
                                            <p:strVal val="0-ppt_w/2"/>
                                          </p:val>
                                        </p:tav>
                                      </p:tavLst>
                                    </p:anim>
                                    <p:anim calcmode="lin" valueType="num">
                                      <p:cBhvr additive="base">
                                        <p:cTn id="127" dur="3500"/>
                                        <p:tgtEl>
                                          <p:spTgt spid="39"/>
                                        </p:tgtEl>
                                        <p:attrNameLst>
                                          <p:attrName>ppt_y</p:attrName>
                                        </p:attrNameLst>
                                      </p:cBhvr>
                                      <p:tavLst>
                                        <p:tav tm="0">
                                          <p:val>
                                            <p:strVal val="ppt_y"/>
                                          </p:val>
                                        </p:tav>
                                        <p:tav tm="100000">
                                          <p:val>
                                            <p:strVal val="0-ppt_h/2"/>
                                          </p:val>
                                        </p:tav>
                                      </p:tavLst>
                                    </p:anim>
                                    <p:set>
                                      <p:cBhvr>
                                        <p:cTn id="128" dur="1" fill="hold">
                                          <p:stCondLst>
                                            <p:cond delay="3499"/>
                                          </p:stCondLst>
                                        </p:cTn>
                                        <p:tgtEl>
                                          <p:spTgt spid="39"/>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39"/>
                                        </p:tgtEl>
                                        <p:attrNameLst>
                                          <p:attrName>ppt_w</p:attrName>
                                        </p:attrNameLst>
                                      </p:cBhvr>
                                      <p:tavLst>
                                        <p:tav tm="0">
                                          <p:val>
                                            <p:strVal val="ppt_w"/>
                                          </p:val>
                                        </p:tav>
                                        <p:tav tm="100000">
                                          <p:val>
                                            <p:strVal val="ppt_w"/>
                                          </p:val>
                                        </p:tav>
                                      </p:tavLst>
                                    </p:anim>
                                    <p:anim calcmode="lin" valueType="num">
                                      <p:cBhvr>
                                        <p:cTn id="131" dur="35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39"/>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45"/>
                                        </p:tgtEl>
                                        <p:attrNameLst>
                                          <p:attrName>ppt_x</p:attrName>
                                        </p:attrNameLst>
                                      </p:cBhvr>
                                      <p:tavLst>
                                        <p:tav tm="0">
                                          <p:val>
                                            <p:strVal val="ppt_x"/>
                                          </p:val>
                                        </p:tav>
                                        <p:tav tm="100000">
                                          <p:val>
                                            <p:strVal val="0-ppt_w/2"/>
                                          </p:val>
                                        </p:tav>
                                      </p:tavLst>
                                    </p:anim>
                                    <p:anim calcmode="lin" valueType="num">
                                      <p:cBhvr additive="base">
                                        <p:cTn id="135" dur="3500"/>
                                        <p:tgtEl>
                                          <p:spTgt spid="45"/>
                                        </p:tgtEl>
                                        <p:attrNameLst>
                                          <p:attrName>ppt_y</p:attrName>
                                        </p:attrNameLst>
                                      </p:cBhvr>
                                      <p:tavLst>
                                        <p:tav tm="0">
                                          <p:val>
                                            <p:strVal val="ppt_y"/>
                                          </p:val>
                                        </p:tav>
                                        <p:tav tm="100000">
                                          <p:val>
                                            <p:strVal val="0-ppt_h/2"/>
                                          </p:val>
                                        </p:tav>
                                      </p:tavLst>
                                    </p:anim>
                                    <p:set>
                                      <p:cBhvr>
                                        <p:cTn id="136" dur="1" fill="hold">
                                          <p:stCondLst>
                                            <p:cond delay="3499"/>
                                          </p:stCondLst>
                                        </p:cTn>
                                        <p:tgtEl>
                                          <p:spTgt spid="45"/>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45"/>
                                        </p:tgtEl>
                                        <p:attrNameLst>
                                          <p:attrName>ppt_w</p:attrName>
                                        </p:attrNameLst>
                                      </p:cBhvr>
                                      <p:tavLst>
                                        <p:tav tm="0">
                                          <p:val>
                                            <p:strVal val="ppt_w"/>
                                          </p:val>
                                        </p:tav>
                                        <p:tav tm="100000">
                                          <p:val>
                                            <p:strVal val="ppt_w"/>
                                          </p:val>
                                        </p:tav>
                                      </p:tavLst>
                                    </p:anim>
                                    <p:anim calcmode="lin" valueType="num">
                                      <p:cBhvr>
                                        <p:cTn id="139" dur="35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45"/>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51"/>
                                        </p:tgtEl>
                                        <p:attrNameLst>
                                          <p:attrName>ppt_x</p:attrName>
                                        </p:attrNameLst>
                                      </p:cBhvr>
                                      <p:tavLst>
                                        <p:tav tm="0">
                                          <p:val>
                                            <p:strVal val="ppt_x"/>
                                          </p:val>
                                        </p:tav>
                                        <p:tav tm="100000">
                                          <p:val>
                                            <p:strVal val="0-ppt_w/2"/>
                                          </p:val>
                                        </p:tav>
                                      </p:tavLst>
                                    </p:anim>
                                    <p:anim calcmode="lin" valueType="num">
                                      <p:cBhvr additive="base">
                                        <p:cTn id="143" dur="3500"/>
                                        <p:tgtEl>
                                          <p:spTgt spid="51"/>
                                        </p:tgtEl>
                                        <p:attrNameLst>
                                          <p:attrName>ppt_y</p:attrName>
                                        </p:attrNameLst>
                                      </p:cBhvr>
                                      <p:tavLst>
                                        <p:tav tm="0">
                                          <p:val>
                                            <p:strVal val="ppt_y"/>
                                          </p:val>
                                        </p:tav>
                                        <p:tav tm="100000">
                                          <p:val>
                                            <p:strVal val="0-ppt_h/2"/>
                                          </p:val>
                                        </p:tav>
                                      </p:tavLst>
                                    </p:anim>
                                    <p:set>
                                      <p:cBhvr>
                                        <p:cTn id="144" dur="1" fill="hold">
                                          <p:stCondLst>
                                            <p:cond delay="3499"/>
                                          </p:stCondLst>
                                        </p:cTn>
                                        <p:tgtEl>
                                          <p:spTgt spid="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51"/>
                                        </p:tgtEl>
                                        <p:attrNameLst>
                                          <p:attrName>ppt_w</p:attrName>
                                        </p:attrNameLst>
                                      </p:cBhvr>
                                      <p:tavLst>
                                        <p:tav tm="0">
                                          <p:val>
                                            <p:strVal val="ppt_w"/>
                                          </p:val>
                                        </p:tav>
                                        <p:tav tm="100000">
                                          <p:val>
                                            <p:strVal val="ppt_w"/>
                                          </p:val>
                                        </p:tav>
                                      </p:tavLst>
                                    </p:anim>
                                    <p:anim calcmode="lin" valueType="num">
                                      <p:cBhvr>
                                        <p:cTn id="147" dur="35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51"/>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21"/>
                                        </p:tgtEl>
                                        <p:attrNameLst>
                                          <p:attrName>ppt_x</p:attrName>
                                        </p:attrNameLst>
                                      </p:cBhvr>
                                      <p:tavLst>
                                        <p:tav tm="0">
                                          <p:val>
                                            <p:strVal val="ppt_x"/>
                                          </p:val>
                                        </p:tav>
                                        <p:tav tm="100000">
                                          <p:val>
                                            <p:strVal val="1+ppt_w/2"/>
                                          </p:val>
                                        </p:tav>
                                      </p:tavLst>
                                    </p:anim>
                                    <p:anim calcmode="lin" valueType="num">
                                      <p:cBhvr additive="base">
                                        <p:cTn id="151" dur="3500"/>
                                        <p:tgtEl>
                                          <p:spTgt spid="21"/>
                                        </p:tgtEl>
                                        <p:attrNameLst>
                                          <p:attrName>ppt_y</p:attrName>
                                        </p:attrNameLst>
                                      </p:cBhvr>
                                      <p:tavLst>
                                        <p:tav tm="0">
                                          <p:val>
                                            <p:strVal val="ppt_y"/>
                                          </p:val>
                                        </p:tav>
                                        <p:tav tm="100000">
                                          <p:val>
                                            <p:strVal val="1+ppt_h/2"/>
                                          </p:val>
                                        </p:tav>
                                      </p:tavLst>
                                    </p:anim>
                                    <p:set>
                                      <p:cBhvr>
                                        <p:cTn id="152" dur="1" fill="hold">
                                          <p:stCondLst>
                                            <p:cond delay="3499"/>
                                          </p:stCondLst>
                                        </p:cTn>
                                        <p:tgtEl>
                                          <p:spTgt spid="21"/>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21"/>
                                        </p:tgtEl>
                                        <p:attrNameLst>
                                          <p:attrName>ppt_w</p:attrName>
                                        </p:attrNameLst>
                                      </p:cBhvr>
                                      <p:tavLst>
                                        <p:tav tm="0">
                                          <p:val>
                                            <p:strVal val="ppt_w"/>
                                          </p:val>
                                        </p:tav>
                                        <p:tav tm="100000">
                                          <p:val>
                                            <p:strVal val="ppt_w"/>
                                          </p:val>
                                        </p:tav>
                                      </p:tavLst>
                                    </p:anim>
                                    <p:anim calcmode="lin" valueType="num">
                                      <p:cBhvr>
                                        <p:cTn id="155" dur="35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21"/>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27"/>
                                        </p:tgtEl>
                                        <p:attrNameLst>
                                          <p:attrName>ppt_x</p:attrName>
                                        </p:attrNameLst>
                                      </p:cBhvr>
                                      <p:tavLst>
                                        <p:tav tm="0">
                                          <p:val>
                                            <p:strVal val="ppt_x"/>
                                          </p:val>
                                        </p:tav>
                                        <p:tav tm="100000">
                                          <p:val>
                                            <p:strVal val="1+ppt_w/2"/>
                                          </p:val>
                                        </p:tav>
                                      </p:tavLst>
                                    </p:anim>
                                    <p:anim calcmode="lin" valueType="num">
                                      <p:cBhvr additive="base">
                                        <p:cTn id="159" dur="3500"/>
                                        <p:tgtEl>
                                          <p:spTgt spid="27"/>
                                        </p:tgtEl>
                                        <p:attrNameLst>
                                          <p:attrName>ppt_y</p:attrName>
                                        </p:attrNameLst>
                                      </p:cBhvr>
                                      <p:tavLst>
                                        <p:tav tm="0">
                                          <p:val>
                                            <p:strVal val="ppt_y"/>
                                          </p:val>
                                        </p:tav>
                                        <p:tav tm="100000">
                                          <p:val>
                                            <p:strVal val="1+ppt_h/2"/>
                                          </p:val>
                                        </p:tav>
                                      </p:tavLst>
                                    </p:anim>
                                    <p:set>
                                      <p:cBhvr>
                                        <p:cTn id="160" dur="1" fill="hold">
                                          <p:stCondLst>
                                            <p:cond delay="3499"/>
                                          </p:stCondLst>
                                        </p:cTn>
                                        <p:tgtEl>
                                          <p:spTgt spid="27"/>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27"/>
                                        </p:tgtEl>
                                        <p:attrNameLst>
                                          <p:attrName>ppt_w</p:attrName>
                                        </p:attrNameLst>
                                      </p:cBhvr>
                                      <p:tavLst>
                                        <p:tav tm="0">
                                          <p:val>
                                            <p:strVal val="ppt_w"/>
                                          </p:val>
                                        </p:tav>
                                        <p:tav tm="100000">
                                          <p:val>
                                            <p:strVal val="ppt_w"/>
                                          </p:val>
                                        </p:tav>
                                      </p:tavLst>
                                    </p:anim>
                                    <p:anim calcmode="lin" valueType="num">
                                      <p:cBhvr>
                                        <p:cTn id="163"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27"/>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33"/>
                                        </p:tgtEl>
                                        <p:attrNameLst>
                                          <p:attrName>ppt_x</p:attrName>
                                        </p:attrNameLst>
                                      </p:cBhvr>
                                      <p:tavLst>
                                        <p:tav tm="0">
                                          <p:val>
                                            <p:strVal val="ppt_x"/>
                                          </p:val>
                                        </p:tav>
                                        <p:tav tm="100000">
                                          <p:val>
                                            <p:strVal val="1+ppt_w/2"/>
                                          </p:val>
                                        </p:tav>
                                      </p:tavLst>
                                    </p:anim>
                                    <p:anim calcmode="lin" valueType="num">
                                      <p:cBhvr additive="base">
                                        <p:cTn id="167" dur="3500"/>
                                        <p:tgtEl>
                                          <p:spTgt spid="33"/>
                                        </p:tgtEl>
                                        <p:attrNameLst>
                                          <p:attrName>ppt_y</p:attrName>
                                        </p:attrNameLst>
                                      </p:cBhvr>
                                      <p:tavLst>
                                        <p:tav tm="0">
                                          <p:val>
                                            <p:strVal val="ppt_y"/>
                                          </p:val>
                                        </p:tav>
                                        <p:tav tm="100000">
                                          <p:val>
                                            <p:strVal val="1+ppt_h/2"/>
                                          </p:val>
                                        </p:tav>
                                      </p:tavLst>
                                    </p:anim>
                                    <p:set>
                                      <p:cBhvr>
                                        <p:cTn id="168" dur="1" fill="hold">
                                          <p:stCondLst>
                                            <p:cond delay="3499"/>
                                          </p:stCondLst>
                                        </p:cTn>
                                        <p:tgtEl>
                                          <p:spTgt spid="33"/>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33"/>
                                        </p:tgtEl>
                                        <p:attrNameLst>
                                          <p:attrName>ppt_w</p:attrName>
                                        </p:attrNameLst>
                                      </p:cBhvr>
                                      <p:tavLst>
                                        <p:tav tm="0">
                                          <p:val>
                                            <p:strVal val="ppt_w"/>
                                          </p:val>
                                        </p:tav>
                                        <p:tav tm="100000">
                                          <p:val>
                                            <p:strVal val="ppt_w"/>
                                          </p:val>
                                        </p:tav>
                                      </p:tavLst>
                                    </p:anim>
                                    <p:anim calcmode="lin" valueType="num">
                                      <p:cBhvr>
                                        <p:cTn id="171" dur="35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33"/>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9"/>
                                        </p:tgtEl>
                                        <p:attrNameLst>
                                          <p:attrName>ppt_x</p:attrName>
                                        </p:attrNameLst>
                                      </p:cBhvr>
                                      <p:tavLst>
                                        <p:tav tm="0">
                                          <p:val>
                                            <p:strVal val="ppt_x"/>
                                          </p:val>
                                        </p:tav>
                                        <p:tav tm="100000">
                                          <p:val>
                                            <p:strVal val="0-ppt_w/2"/>
                                          </p:val>
                                        </p:tav>
                                      </p:tavLst>
                                    </p:anim>
                                    <p:anim calcmode="lin" valueType="num">
                                      <p:cBhvr additive="base">
                                        <p:cTn id="175" dur="3500"/>
                                        <p:tgtEl>
                                          <p:spTgt spid="9"/>
                                        </p:tgtEl>
                                        <p:attrNameLst>
                                          <p:attrName>ppt_y</p:attrName>
                                        </p:attrNameLst>
                                      </p:cBhvr>
                                      <p:tavLst>
                                        <p:tav tm="0">
                                          <p:val>
                                            <p:strVal val="ppt_y"/>
                                          </p:val>
                                        </p:tav>
                                        <p:tav tm="100000">
                                          <p:val>
                                            <p:strVal val="1+ppt_h/2"/>
                                          </p:val>
                                        </p:tav>
                                      </p:tavLst>
                                    </p:anim>
                                    <p:set>
                                      <p:cBhvr>
                                        <p:cTn id="176" dur="1" fill="hold">
                                          <p:stCondLst>
                                            <p:cond delay="3499"/>
                                          </p:stCondLst>
                                        </p:cTn>
                                        <p:tgtEl>
                                          <p:spTgt spid="9"/>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9"/>
                                        </p:tgtEl>
                                        <p:attrNameLst>
                                          <p:attrName>ppt_w</p:attrName>
                                        </p:attrNameLst>
                                      </p:cBhvr>
                                      <p:tavLst>
                                        <p:tav tm="0">
                                          <p:val>
                                            <p:strVal val="ppt_w"/>
                                          </p:val>
                                        </p:tav>
                                        <p:tav tm="100000">
                                          <p:val>
                                            <p:strVal val="ppt_w"/>
                                          </p:val>
                                        </p:tav>
                                      </p:tavLst>
                                    </p:anim>
                                    <p:anim calcmode="lin" valueType="num">
                                      <p:cBhvr>
                                        <p:cTn id="179"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9"/>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15"/>
                                        </p:tgtEl>
                                        <p:attrNameLst>
                                          <p:attrName>ppt_x</p:attrName>
                                        </p:attrNameLst>
                                      </p:cBhvr>
                                      <p:tavLst>
                                        <p:tav tm="0">
                                          <p:val>
                                            <p:strVal val="ppt_x"/>
                                          </p:val>
                                        </p:tav>
                                        <p:tav tm="100000">
                                          <p:val>
                                            <p:strVal val="0-ppt_w/2"/>
                                          </p:val>
                                        </p:tav>
                                      </p:tavLst>
                                    </p:anim>
                                    <p:anim calcmode="lin" valueType="num">
                                      <p:cBhvr additive="base">
                                        <p:cTn id="183" dur="3500"/>
                                        <p:tgtEl>
                                          <p:spTgt spid="15"/>
                                        </p:tgtEl>
                                        <p:attrNameLst>
                                          <p:attrName>ppt_y</p:attrName>
                                        </p:attrNameLst>
                                      </p:cBhvr>
                                      <p:tavLst>
                                        <p:tav tm="0">
                                          <p:val>
                                            <p:strVal val="ppt_y"/>
                                          </p:val>
                                        </p:tav>
                                        <p:tav tm="100000">
                                          <p:val>
                                            <p:strVal val="1+ppt_h/2"/>
                                          </p:val>
                                        </p:tav>
                                      </p:tavLst>
                                    </p:anim>
                                    <p:set>
                                      <p:cBhvr>
                                        <p:cTn id="184" dur="1" fill="hold">
                                          <p:stCondLst>
                                            <p:cond delay="3499"/>
                                          </p:stCondLst>
                                        </p:cTn>
                                        <p:tgtEl>
                                          <p:spTgt spid="15"/>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15"/>
                                        </p:tgtEl>
                                        <p:attrNameLst>
                                          <p:attrName>ppt_w</p:attrName>
                                        </p:attrNameLst>
                                      </p:cBhvr>
                                      <p:tavLst>
                                        <p:tav tm="0">
                                          <p:val>
                                            <p:strVal val="ppt_w"/>
                                          </p:val>
                                        </p:tav>
                                        <p:tav tm="100000">
                                          <p:val>
                                            <p:strVal val="ppt_w"/>
                                          </p:val>
                                        </p:tav>
                                      </p:tavLst>
                                    </p:anim>
                                    <p:anim calcmode="lin" valueType="num">
                                      <p:cBhvr>
                                        <p:cTn id="187"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15"/>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3"/>
                                        </p:tgtEl>
                                        <p:attrNameLst>
                                          <p:attrName>ppt_x</p:attrName>
                                        </p:attrNameLst>
                                      </p:cBhvr>
                                      <p:tavLst>
                                        <p:tav tm="0">
                                          <p:val>
                                            <p:strVal val="ppt_x"/>
                                          </p:val>
                                        </p:tav>
                                        <p:tav tm="100000">
                                          <p:val>
                                            <p:strVal val="0-ppt_w/2"/>
                                          </p:val>
                                        </p:tav>
                                      </p:tavLst>
                                    </p:anim>
                                    <p:anim calcmode="lin" valueType="num">
                                      <p:cBhvr additive="base">
                                        <p:cTn id="191" dur="3500"/>
                                        <p:tgtEl>
                                          <p:spTgt spid="3"/>
                                        </p:tgtEl>
                                        <p:attrNameLst>
                                          <p:attrName>ppt_y</p:attrName>
                                        </p:attrNameLst>
                                      </p:cBhvr>
                                      <p:tavLst>
                                        <p:tav tm="0">
                                          <p:val>
                                            <p:strVal val="ppt_y"/>
                                          </p:val>
                                        </p:tav>
                                        <p:tav tm="100000">
                                          <p:val>
                                            <p:strVal val="1+ppt_h/2"/>
                                          </p:val>
                                        </p:tav>
                                      </p:tavLst>
                                    </p:anim>
                                    <p:set>
                                      <p:cBhvr>
                                        <p:cTn id="192" dur="1" fill="hold">
                                          <p:stCondLst>
                                            <p:cond delay="3499"/>
                                          </p:stCondLst>
                                        </p:cTn>
                                        <p:tgtEl>
                                          <p:spTgt spid="3"/>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3"/>
                                        </p:tgtEl>
                                        <p:attrNameLst>
                                          <p:attrName>ppt_w</p:attrName>
                                        </p:attrNameLst>
                                      </p:cBhvr>
                                      <p:tavLst>
                                        <p:tav tm="0">
                                          <p:val>
                                            <p:strVal val="ppt_w"/>
                                          </p:val>
                                        </p:tav>
                                        <p:tav tm="100000">
                                          <p:val>
                                            <p:strVal val="ppt_w"/>
                                          </p:val>
                                        </p:tav>
                                      </p:tavLst>
                                    </p:anim>
                                    <p:anim calcmode="lin" valueType="num">
                                      <p:cBhvr>
                                        <p:cTn id="195" dur="35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3"/>
                                        </p:tgtEl>
                                        <p:attrNameLst>
                                          <p:attrName>style.visibility</p:attrName>
                                        </p:attrNameLst>
                                      </p:cBhvr>
                                      <p:to>
                                        <p:strVal val="hidden"/>
                                      </p:to>
                                    </p:set>
                                  </p:childTnLst>
                                </p:cTn>
                              </p:par>
                              <p:par>
                                <p:cTn id="197" presetID="23" presetClass="entr" presetSubtype="272" fill="hold" nodeType="withEffect">
                                  <p:stCondLst>
                                    <p:cond delay="0"/>
                                  </p:stCondLst>
                                  <p:childTnLst>
                                    <p:set>
                                      <p:cBhvr>
                                        <p:cTn id="198" dur="1" fill="hold">
                                          <p:stCondLst>
                                            <p:cond delay="0"/>
                                          </p:stCondLst>
                                        </p:cTn>
                                        <p:tgtEl>
                                          <p:spTgt spid="76"/>
                                        </p:tgtEl>
                                        <p:attrNameLst>
                                          <p:attrName>style.visibility</p:attrName>
                                        </p:attrNameLst>
                                      </p:cBhvr>
                                      <p:to>
                                        <p:strVal val="visible"/>
                                      </p:to>
                                    </p:set>
                                    <p:anim calcmode="lin" valueType="num">
                                      <p:cBhvr>
                                        <p:cTn id="199" dur="3000" fill="hold"/>
                                        <p:tgtEl>
                                          <p:spTgt spid="76"/>
                                        </p:tgtEl>
                                        <p:attrNameLst>
                                          <p:attrName>ppt_w</p:attrName>
                                        </p:attrNameLst>
                                      </p:cBhvr>
                                      <p:tavLst>
                                        <p:tav tm="0">
                                          <p:val>
                                            <p:strVal val="2/3*#ppt_w"/>
                                          </p:val>
                                        </p:tav>
                                        <p:tav tm="100000">
                                          <p:val>
                                            <p:strVal val="#ppt_w"/>
                                          </p:val>
                                        </p:tav>
                                      </p:tavLst>
                                    </p:anim>
                                    <p:anim calcmode="lin" valueType="num">
                                      <p:cBhvr>
                                        <p:cTn id="200" dur="3000" fill="hold"/>
                                        <p:tgtEl>
                                          <p:spTgt spid="76"/>
                                        </p:tgtEl>
                                        <p:attrNameLst>
                                          <p:attrName>ppt_h</p:attrName>
                                        </p:attrNameLst>
                                      </p:cBhvr>
                                      <p:tavLst>
                                        <p:tav tm="0">
                                          <p:val>
                                            <p:strVal val="2/3*#ppt_h"/>
                                          </p:val>
                                        </p:tav>
                                        <p:tav tm="100000">
                                          <p:val>
                                            <p:strVal val="#ppt_h"/>
                                          </p:val>
                                        </p:tav>
                                      </p:tavLst>
                                    </p:anim>
                                  </p:childTnLst>
                                </p:cTn>
                              </p:par>
                              <p:par>
                                <p:cTn id="201" presetID="16" presetClass="entr" presetSubtype="42" fill="hold" nodeType="withEffect">
                                  <p:stCondLst>
                                    <p:cond delay="0"/>
                                  </p:stCondLst>
                                  <p:childTnLst>
                                    <p:set>
                                      <p:cBhvr>
                                        <p:cTn id="202" dur="1" fill="hold">
                                          <p:stCondLst>
                                            <p:cond delay="0"/>
                                          </p:stCondLst>
                                        </p:cTn>
                                        <p:tgtEl>
                                          <p:spTgt spid="76"/>
                                        </p:tgtEl>
                                        <p:attrNameLst>
                                          <p:attrName>style.visibility</p:attrName>
                                        </p:attrNameLst>
                                      </p:cBhvr>
                                      <p:to>
                                        <p:strVal val="visible"/>
                                      </p:to>
                                    </p:set>
                                    <p:animEffect transition="in" filter="barn(outHorizontal)">
                                      <p:cBhvr>
                                        <p:cTn id="203" dur="3000"/>
                                        <p:tgtEl>
                                          <p:spTgt spid="76"/>
                                        </p:tgtEl>
                                      </p:cBhvr>
                                    </p:animEffect>
                                  </p:childTnLst>
                                </p:cTn>
                              </p:par>
                              <p:par>
                                <p:cTn id="204" presetID="9" presetClass="emph" presetSubtype="0" grpId="0" nodeType="withEffect">
                                  <p:stCondLst>
                                    <p:cond delay="0"/>
                                  </p:stCondLst>
                                  <p:childTnLst>
                                    <p:set>
                                      <p:cBhvr rctx="PPT">
                                        <p:cTn id="205" dur="indefinite"/>
                                        <p:tgtEl>
                                          <p:spTgt spid="75"/>
                                        </p:tgtEl>
                                        <p:attrNameLst>
                                          <p:attrName>style.opacity</p:attrName>
                                        </p:attrNameLst>
                                      </p:cBhvr>
                                      <p:to>
                                        <p:strVal val="0"/>
                                      </p:to>
                                    </p:set>
                                    <p:animEffect filter="image" prLst="opacity: 0">
                                      <p:cBhvr rctx="IE">
                                        <p:cTn id="206" dur="indefinite"/>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Diapositiva1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8792" y="0"/>
            <a:ext cx="9144000" cy="5143500"/>
          </a:xfrm>
          <a:prstGeom prst="rect">
            <a:avLst/>
          </a:prstGeom>
          <a:noFill/>
          <a:ln>
            <a:noFill/>
          </a:ln>
        </p:spPr>
      </p:pic>
      <p:grpSp>
        <p:nvGrpSpPr>
          <p:cNvPr id="44" name="43 Grupo"/>
          <p:cNvGrpSpPr/>
          <p:nvPr/>
        </p:nvGrpSpPr>
        <p:grpSpPr>
          <a:xfrm flipH="1">
            <a:off x="-108084" y="-20782"/>
            <a:ext cx="9217024" cy="5164282"/>
            <a:chOff x="-82672" y="0"/>
            <a:chExt cx="9217024" cy="5164282"/>
          </a:xfrm>
        </p:grpSpPr>
        <p:grpSp>
          <p:nvGrpSpPr>
            <p:cNvPr id="45" name="44 Grupo"/>
            <p:cNvGrpSpPr/>
            <p:nvPr/>
          </p:nvGrpSpPr>
          <p:grpSpPr>
            <a:xfrm>
              <a:off x="-82672" y="0"/>
              <a:ext cx="9217024" cy="5164282"/>
              <a:chOff x="5842" y="-20782"/>
              <a:chExt cx="9217024" cy="5164282"/>
            </a:xfrm>
          </p:grpSpPr>
          <p:grpSp>
            <p:nvGrpSpPr>
              <p:cNvPr id="51" name="50 Grupo"/>
              <p:cNvGrpSpPr/>
              <p:nvPr/>
            </p:nvGrpSpPr>
            <p:grpSpPr>
              <a:xfrm>
                <a:off x="5842" y="-20782"/>
                <a:ext cx="9217024" cy="5164282"/>
                <a:chOff x="5842" y="-20782"/>
                <a:chExt cx="9217024" cy="5164282"/>
              </a:xfrm>
            </p:grpSpPr>
            <p:sp>
              <p:nvSpPr>
                <p:cNvPr id="57" name="2 Rectángulo"/>
                <p:cNvSpPr/>
                <p:nvPr/>
              </p:nvSpPr>
              <p:spPr>
                <a:xfrm flipH="1">
                  <a:off x="5842" y="-20782"/>
                  <a:ext cx="92170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8486814" y="2060864"/>
                        <a:pt x="8597651" y="3186545"/>
                        <a:pt x="9124124" y="5164282"/>
                      </a:cubicBezTo>
                      <a:lnTo>
                        <a:pt x="0" y="5164282"/>
                      </a:lnTo>
                      <a:lnTo>
                        <a:pt x="0" y="20782"/>
                      </a:lnTo>
                      <a:close/>
                    </a:path>
                  </a:pathLst>
                </a:custGeom>
                <a:gradFill>
                  <a:gsLst>
                    <a:gs pos="35000">
                      <a:schemeClr val="tx2">
                        <a:alpha val="44000"/>
                      </a:schemeClr>
                    </a:gs>
                    <a:gs pos="69000">
                      <a:schemeClr val="tx1">
                        <a:lumMod val="95000"/>
                        <a:alpha val="33000"/>
                      </a:schemeClr>
                    </a:gs>
                    <a:gs pos="16000">
                      <a:srgbClr val="500000">
                        <a:alpha val="37000"/>
                        <a:lumMod val="82000"/>
                      </a:srgbClr>
                    </a:gs>
                    <a:gs pos="52000">
                      <a:schemeClr val="tx1">
                        <a:alpha val="84000"/>
                      </a:schemeClr>
                    </a:gs>
                  </a:gsLst>
                  <a:lin ang="18900000" scaled="1"/>
                </a:gradFill>
                <a:ln w="114300">
                  <a:noFill/>
                </a:ln>
                <a:scene3d>
                  <a:camera prst="orthographicFront"/>
                  <a:lightRig rig="flood" dir="t">
                    <a:rot lat="0" lon="0" rev="3600000"/>
                  </a:lightRig>
                </a:scene3d>
                <a:sp3d prstMaterial="powder">
                  <a:bevelT w="158750" h="508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Elipse"/>
                <p:cNvSpPr/>
                <p:nvPr/>
              </p:nvSpPr>
              <p:spPr>
                <a:xfrm>
                  <a:off x="805995" y="2124000"/>
                  <a:ext cx="923710" cy="91440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05995" y="1007388"/>
                  <a:ext cx="791684" cy="778768"/>
                </a:xfrm>
                <a:prstGeom prst="ellipse">
                  <a:avLst/>
                </a:prstGeom>
                <a:gradFill>
                  <a:gsLst>
                    <a:gs pos="35000">
                      <a:schemeClr val="tx2">
                        <a:alpha val="59000"/>
                      </a:schemeClr>
                    </a:gs>
                    <a:gs pos="69000">
                      <a:schemeClr val="tx1">
                        <a:lumMod val="95000"/>
                        <a:alpha val="56000"/>
                      </a:schemeClr>
                    </a:gs>
                    <a:gs pos="0">
                      <a:srgbClr val="500000">
                        <a:alpha val="37000"/>
                        <a:lumMod val="82000"/>
                      </a:srgb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805995" y="3363594"/>
                  <a:ext cx="791684" cy="778768"/>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581906" y="4371706"/>
                  <a:ext cx="515053"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653914" y="267250"/>
                  <a:ext cx="515786"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cxnSp>
            <p:nvCxnSpPr>
              <p:cNvPr id="52" name="51 Conector curvado"/>
              <p:cNvCxnSpPr/>
              <p:nvPr/>
            </p:nvCxnSpPr>
            <p:spPr>
              <a:xfrm>
                <a:off x="1763688" y="2556000"/>
                <a:ext cx="7380312"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53" name="52 Conector curvado"/>
              <p:cNvCxnSpPr/>
              <p:nvPr/>
            </p:nvCxnSpPr>
            <p:spPr>
              <a:xfrm>
                <a:off x="1187624" y="483518"/>
                <a:ext cx="795637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54" name="53 Conector curvado"/>
              <p:cNvCxnSpPr/>
              <p:nvPr/>
            </p:nvCxnSpPr>
            <p:spPr>
              <a:xfrm>
                <a:off x="1115616" y="4608000"/>
                <a:ext cx="8017661"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55" name="54 Conector curvado"/>
              <p:cNvCxnSpPr/>
              <p:nvPr/>
            </p:nvCxnSpPr>
            <p:spPr>
              <a:xfrm>
                <a:off x="1547664" y="1368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56" name="55 Conector curvado"/>
              <p:cNvCxnSpPr/>
              <p:nvPr/>
            </p:nvCxnSpPr>
            <p:spPr>
              <a:xfrm>
                <a:off x="1564724" y="3744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grpSp>
        <p:sp>
          <p:nvSpPr>
            <p:cNvPr id="46" name="45 Elipse"/>
            <p:cNvSpPr/>
            <p:nvPr/>
          </p:nvSpPr>
          <p:spPr>
            <a:xfrm>
              <a:off x="971600" y="2412000"/>
              <a:ext cx="432048" cy="41034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936000" y="3600000"/>
              <a:ext cx="323632" cy="330986"/>
            </a:xfrm>
            <a:prstGeom prst="ellipse">
              <a:avLst/>
            </a:prstGeom>
            <a:solidFill>
              <a:schemeClr val="accent1">
                <a:lumMod val="75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638352" y="4556782"/>
              <a:ext cx="207640" cy="21602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962280" y="1280170"/>
              <a:ext cx="323632" cy="330986"/>
            </a:xfrm>
            <a:prstGeom prst="ellipse">
              <a:avLst/>
            </a:prstGeom>
            <a:solidFill>
              <a:schemeClr val="accent1">
                <a:lumMod val="75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720000" y="411510"/>
              <a:ext cx="207640" cy="21602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a:off x="-98738" y="-20782"/>
            <a:ext cx="9217024" cy="5164282"/>
            <a:chOff x="-82672" y="0"/>
            <a:chExt cx="9217024" cy="5164282"/>
          </a:xfrm>
        </p:grpSpPr>
        <p:grpSp>
          <p:nvGrpSpPr>
            <p:cNvPr id="2" name="1 Grupo"/>
            <p:cNvGrpSpPr/>
            <p:nvPr/>
          </p:nvGrpSpPr>
          <p:grpSpPr>
            <a:xfrm>
              <a:off x="-82672" y="0"/>
              <a:ext cx="9217024" cy="5164282"/>
              <a:chOff x="5842" y="-20782"/>
              <a:chExt cx="9217024" cy="5164282"/>
            </a:xfrm>
          </p:grpSpPr>
          <p:grpSp>
            <p:nvGrpSpPr>
              <p:cNvPr id="3" name="2 Grupo"/>
              <p:cNvGrpSpPr/>
              <p:nvPr/>
            </p:nvGrpSpPr>
            <p:grpSpPr>
              <a:xfrm>
                <a:off x="5842" y="-20782"/>
                <a:ext cx="9217024" cy="5164282"/>
                <a:chOff x="5842" y="-20782"/>
                <a:chExt cx="9217024" cy="5164282"/>
              </a:xfrm>
            </p:grpSpPr>
            <p:sp>
              <p:nvSpPr>
                <p:cNvPr id="9" name="2 Rectángulo"/>
                <p:cNvSpPr/>
                <p:nvPr/>
              </p:nvSpPr>
              <p:spPr>
                <a:xfrm flipH="1">
                  <a:off x="5842" y="-20782"/>
                  <a:ext cx="92170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8486814" y="2060864"/>
                        <a:pt x="8597651" y="3186545"/>
                        <a:pt x="9124124" y="5164282"/>
                      </a:cubicBezTo>
                      <a:lnTo>
                        <a:pt x="0" y="5164282"/>
                      </a:lnTo>
                      <a:lnTo>
                        <a:pt x="0" y="20782"/>
                      </a:lnTo>
                      <a:close/>
                    </a:path>
                  </a:pathLst>
                </a:custGeom>
                <a:gradFill>
                  <a:gsLst>
                    <a:gs pos="35000">
                      <a:schemeClr val="tx2">
                        <a:alpha val="44000"/>
                      </a:schemeClr>
                    </a:gs>
                    <a:gs pos="69000">
                      <a:schemeClr val="tx1">
                        <a:lumMod val="95000"/>
                        <a:alpha val="33000"/>
                      </a:schemeClr>
                    </a:gs>
                    <a:gs pos="16000">
                      <a:srgbClr val="500000">
                        <a:alpha val="37000"/>
                        <a:lumMod val="82000"/>
                      </a:srgbClr>
                    </a:gs>
                    <a:gs pos="52000">
                      <a:schemeClr val="tx1">
                        <a:alpha val="84000"/>
                      </a:schemeClr>
                    </a:gs>
                  </a:gsLst>
                  <a:lin ang="18900000" scaled="1"/>
                </a:gradFill>
                <a:ln w="114300">
                  <a:noFill/>
                </a:ln>
                <a:scene3d>
                  <a:camera prst="orthographicFront"/>
                  <a:lightRig rig="flood" dir="t">
                    <a:rot lat="0" lon="0" rev="3600000"/>
                  </a:lightRig>
                </a:scene3d>
                <a:sp3d prstMaterial="powder">
                  <a:bevelT w="158750" h="508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Elipse"/>
                <p:cNvSpPr/>
                <p:nvPr/>
              </p:nvSpPr>
              <p:spPr>
                <a:xfrm>
                  <a:off x="805995" y="2124000"/>
                  <a:ext cx="923710" cy="91440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05995" y="1007388"/>
                  <a:ext cx="791684" cy="778768"/>
                </a:xfrm>
                <a:prstGeom prst="ellipse">
                  <a:avLst/>
                </a:prstGeom>
                <a:gradFill>
                  <a:gsLst>
                    <a:gs pos="35000">
                      <a:schemeClr val="tx2">
                        <a:alpha val="59000"/>
                      </a:schemeClr>
                    </a:gs>
                    <a:gs pos="69000">
                      <a:schemeClr val="tx1">
                        <a:lumMod val="95000"/>
                        <a:alpha val="56000"/>
                      </a:schemeClr>
                    </a:gs>
                    <a:gs pos="0">
                      <a:srgbClr val="500000">
                        <a:alpha val="37000"/>
                        <a:lumMod val="82000"/>
                      </a:srgb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805995" y="3363594"/>
                  <a:ext cx="791684" cy="778768"/>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581906" y="4371706"/>
                  <a:ext cx="515053"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653914" y="267250"/>
                  <a:ext cx="515786"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cxnSp>
            <p:nvCxnSpPr>
              <p:cNvPr id="4" name="3 Conector curvado"/>
              <p:cNvCxnSpPr/>
              <p:nvPr/>
            </p:nvCxnSpPr>
            <p:spPr>
              <a:xfrm>
                <a:off x="1763688" y="2556000"/>
                <a:ext cx="7380312"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5" name="4 Conector curvado"/>
              <p:cNvCxnSpPr/>
              <p:nvPr/>
            </p:nvCxnSpPr>
            <p:spPr>
              <a:xfrm>
                <a:off x="1187624" y="483518"/>
                <a:ext cx="795637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6" name="5 Conector curvado"/>
              <p:cNvCxnSpPr/>
              <p:nvPr/>
            </p:nvCxnSpPr>
            <p:spPr>
              <a:xfrm>
                <a:off x="1115616" y="4608000"/>
                <a:ext cx="8017661"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7" name="6 Conector curvado"/>
              <p:cNvCxnSpPr/>
              <p:nvPr/>
            </p:nvCxnSpPr>
            <p:spPr>
              <a:xfrm>
                <a:off x="1547664" y="1368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8" name="7 Conector curvado"/>
              <p:cNvCxnSpPr/>
              <p:nvPr/>
            </p:nvCxnSpPr>
            <p:spPr>
              <a:xfrm>
                <a:off x="1564724" y="3744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grpSp>
        <p:sp>
          <p:nvSpPr>
            <p:cNvPr id="15" name="14 Elipse"/>
            <p:cNvSpPr/>
            <p:nvPr/>
          </p:nvSpPr>
          <p:spPr>
            <a:xfrm>
              <a:off x="971600" y="2412000"/>
              <a:ext cx="432048" cy="41034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936000" y="3600000"/>
              <a:ext cx="323632" cy="330986"/>
            </a:xfrm>
            <a:prstGeom prst="ellipse">
              <a:avLst/>
            </a:prstGeom>
            <a:solidFill>
              <a:schemeClr val="accent1">
                <a:lumMod val="75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638352" y="4556782"/>
              <a:ext cx="207640" cy="21602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962280" y="1280170"/>
              <a:ext cx="323632" cy="330986"/>
            </a:xfrm>
            <a:prstGeom prst="ellipse">
              <a:avLst/>
            </a:prstGeom>
            <a:solidFill>
              <a:schemeClr val="accent1">
                <a:lumMod val="75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720000" y="411510"/>
              <a:ext cx="207640" cy="216024"/>
            </a:xfrm>
            <a:prstGeom prst="ellipse">
              <a:avLst/>
            </a:prstGeom>
            <a:solidFill>
              <a:srgbClr val="7030A0"/>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3" name="42 Rectángulo"/>
          <p:cNvSpPr/>
          <p:nvPr/>
        </p:nvSpPr>
        <p:spPr>
          <a:xfrm flipH="1">
            <a:off x="-1036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42562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3500"/>
                                        <p:tgtEl>
                                          <p:spTgt spid="22"/>
                                        </p:tgtEl>
                                        <p:attrNameLst>
                                          <p:attrName>ppt_x</p:attrName>
                                        </p:attrNameLst>
                                      </p:cBhvr>
                                      <p:tavLst>
                                        <p:tav tm="0">
                                          <p:val>
                                            <p:strVal val="ppt_x"/>
                                          </p:val>
                                        </p:tav>
                                        <p:tav tm="100000">
                                          <p:val>
                                            <p:strVal val="1+ppt_w/2"/>
                                          </p:val>
                                        </p:tav>
                                      </p:tavLst>
                                    </p:anim>
                                    <p:anim calcmode="lin" valueType="num">
                                      <p:cBhvr additive="base">
                                        <p:cTn id="7" dur="3500"/>
                                        <p:tgtEl>
                                          <p:spTgt spid="22"/>
                                        </p:tgtEl>
                                        <p:attrNameLst>
                                          <p:attrName>ppt_y</p:attrName>
                                        </p:attrNameLst>
                                      </p:cBhvr>
                                      <p:tavLst>
                                        <p:tav tm="0">
                                          <p:val>
                                            <p:strVal val="ppt_y"/>
                                          </p:val>
                                        </p:tav>
                                        <p:tav tm="100000">
                                          <p:val>
                                            <p:strVal val="ppt_y"/>
                                          </p:val>
                                        </p:tav>
                                      </p:tavLst>
                                    </p:anim>
                                    <p:set>
                                      <p:cBhvr>
                                        <p:cTn id="8" dur="1" fill="hold">
                                          <p:stCondLst>
                                            <p:cond delay="3499"/>
                                          </p:stCondLst>
                                        </p:cTn>
                                        <p:tgtEl>
                                          <p:spTgt spid="22"/>
                                        </p:tgtEl>
                                        <p:attrNameLst>
                                          <p:attrName>style.visibility</p:attrName>
                                        </p:attrNameLst>
                                      </p:cBhvr>
                                      <p:to>
                                        <p:strVal val="hidden"/>
                                      </p:to>
                                    </p:set>
                                  </p:childTnLst>
                                </p:cTn>
                              </p:par>
                              <p:par>
                                <p:cTn id="9" presetID="23" presetClass="entr" presetSubtype="288"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3500" fill="hold"/>
                                        <p:tgtEl>
                                          <p:spTgt spid="23"/>
                                        </p:tgtEl>
                                        <p:attrNameLst>
                                          <p:attrName>ppt_w</p:attrName>
                                        </p:attrNameLst>
                                      </p:cBhvr>
                                      <p:tavLst>
                                        <p:tav tm="0">
                                          <p:val>
                                            <p:strVal val="4/3*#ppt_w"/>
                                          </p:val>
                                        </p:tav>
                                        <p:tav tm="100000">
                                          <p:val>
                                            <p:strVal val="#ppt_w"/>
                                          </p:val>
                                        </p:tav>
                                      </p:tavLst>
                                    </p:anim>
                                    <p:anim calcmode="lin" valueType="num">
                                      <p:cBhvr>
                                        <p:cTn id="12" dur="3500" fill="hold"/>
                                        <p:tgtEl>
                                          <p:spTgt spid="23"/>
                                        </p:tgtEl>
                                        <p:attrNameLst>
                                          <p:attrName>ppt_h</p:attrName>
                                        </p:attrNameLst>
                                      </p:cBhvr>
                                      <p:tavLst>
                                        <p:tav tm="0">
                                          <p:val>
                                            <p:strVal val="4/3*#ppt_h"/>
                                          </p:val>
                                        </p:tav>
                                        <p:tav tm="100000">
                                          <p:val>
                                            <p:strVal val="#ppt_h"/>
                                          </p:val>
                                        </p:tav>
                                      </p:tavLst>
                                    </p:anim>
                                  </p:childTnLst>
                                </p:cTn>
                              </p:par>
                              <p:par>
                                <p:cTn id="13" presetID="9" presetClass="emph" presetSubtype="0" grpId="0" nodeType="withEffect">
                                  <p:stCondLst>
                                    <p:cond delay="0"/>
                                  </p:stCondLst>
                                  <p:childTnLst>
                                    <p:set>
                                      <p:cBhvr rctx="PPT">
                                        <p:cTn id="14" dur="indefinite"/>
                                        <p:tgtEl>
                                          <p:spTgt spid="43"/>
                                        </p:tgtEl>
                                        <p:attrNameLst>
                                          <p:attrName>style.opacity</p:attrName>
                                        </p:attrNameLst>
                                      </p:cBhvr>
                                      <p:to>
                                        <p:strVal val="0"/>
                                      </p:to>
                                    </p:set>
                                    <p:animEffect filter="image" prLst="opacity: 0">
                                      <p:cBhvr rctx="IE">
                                        <p:cTn id="15" dur="indefinite"/>
                                        <p:tgtEl>
                                          <p:spTgt spid="43"/>
                                        </p:tgtEl>
                                      </p:cBhvr>
                                    </p:animEffect>
                                  </p:childTnLst>
                                </p:cTn>
                              </p:par>
                              <p:par>
                                <p:cTn id="16" presetID="2" presetClass="exit" presetSubtype="8" fill="hold" nodeType="withEffect">
                                  <p:stCondLst>
                                    <p:cond delay="0"/>
                                  </p:stCondLst>
                                  <p:childTnLst>
                                    <p:anim calcmode="lin" valueType="num">
                                      <p:cBhvr additive="base">
                                        <p:cTn id="17" dur="3500"/>
                                        <p:tgtEl>
                                          <p:spTgt spid="44"/>
                                        </p:tgtEl>
                                        <p:attrNameLst>
                                          <p:attrName>ppt_x</p:attrName>
                                        </p:attrNameLst>
                                      </p:cBhvr>
                                      <p:tavLst>
                                        <p:tav tm="0">
                                          <p:val>
                                            <p:strVal val="ppt_x"/>
                                          </p:val>
                                        </p:tav>
                                        <p:tav tm="100000">
                                          <p:val>
                                            <p:strVal val="0-ppt_w/2"/>
                                          </p:val>
                                        </p:tav>
                                      </p:tavLst>
                                    </p:anim>
                                    <p:anim calcmode="lin" valueType="num">
                                      <p:cBhvr additive="base">
                                        <p:cTn id="18" dur="3500"/>
                                        <p:tgtEl>
                                          <p:spTgt spid="44"/>
                                        </p:tgtEl>
                                        <p:attrNameLst>
                                          <p:attrName>ppt_y</p:attrName>
                                        </p:attrNameLst>
                                      </p:cBhvr>
                                      <p:tavLst>
                                        <p:tav tm="0">
                                          <p:val>
                                            <p:strVal val="ppt_y"/>
                                          </p:val>
                                        </p:tav>
                                        <p:tav tm="100000">
                                          <p:val>
                                            <p:strVal val="ppt_y"/>
                                          </p:val>
                                        </p:tav>
                                      </p:tavLst>
                                    </p:anim>
                                    <p:set>
                                      <p:cBhvr>
                                        <p:cTn id="19" dur="1" fill="hold">
                                          <p:stCondLst>
                                            <p:cond delay="3499"/>
                                          </p:stCondLst>
                                        </p:cTn>
                                        <p:tgtEl>
                                          <p:spTgt spid="4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617"/>
            <a:ext cx="9144000" cy="5143500"/>
          </a:xfrm>
          <a:prstGeom prst="rect">
            <a:avLst/>
          </a:prstGeom>
          <a:noFill/>
          <a:ln>
            <a:noFill/>
          </a:ln>
        </p:spPr>
      </p:pic>
      <p:sp>
        <p:nvSpPr>
          <p:cNvPr id="3" name="Forma libre 2"/>
          <p:cNvSpPr/>
          <p:nvPr/>
        </p:nvSpPr>
        <p:spPr>
          <a:xfrm rot="1362752">
            <a:off x="3006772" y="1177868"/>
            <a:ext cx="2995396" cy="2752702"/>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gradFill>
            <a:gsLst>
              <a:gs pos="45000">
                <a:srgbClr val="C00000"/>
              </a:gs>
              <a:gs pos="70000">
                <a:srgbClr val="FF0300"/>
              </a:gs>
              <a:gs pos="100000">
                <a:srgbClr val="4D0808"/>
              </a:gs>
            </a:gsLst>
            <a:lin ang="5400000" scaled="0"/>
          </a:gradFill>
          <a:ln w="6350">
            <a:noFill/>
          </a:ln>
          <a:scene3d>
            <a:camera prst="orthographicFront"/>
            <a:lightRig rig="flat" dir="t"/>
          </a:scene3d>
          <a:sp3d>
            <a:bevelT w="603250" h="1079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2"/>
          <p:cNvSpPr/>
          <p:nvPr/>
        </p:nvSpPr>
        <p:spPr>
          <a:xfrm>
            <a:off x="3059832" y="1203598"/>
            <a:ext cx="2995396" cy="2752702"/>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noFill/>
          <a:ln w="25400" cap="rnd" cmpd="dbl">
            <a:solidFill>
              <a:schemeClr val="tx1"/>
            </a:soli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2"/>
          <p:cNvSpPr/>
          <p:nvPr/>
        </p:nvSpPr>
        <p:spPr>
          <a:xfrm>
            <a:off x="3059832" y="1203599"/>
            <a:ext cx="2995396" cy="2752702"/>
          </a:xfrm>
          <a:custGeom>
            <a:avLst/>
            <a:gdLst>
              <a:gd name="connsiteX0" fmla="*/ 3287516 w 6627726"/>
              <a:gd name="connsiteY0" fmla="*/ 5892216 h 6575122"/>
              <a:gd name="connsiteX1" fmla="*/ 3628970 w 6627726"/>
              <a:gd name="connsiteY1" fmla="*/ 6233669 h 6575122"/>
              <a:gd name="connsiteX2" fmla="*/ 3287516 w 6627726"/>
              <a:gd name="connsiteY2" fmla="*/ 6575122 h 6575122"/>
              <a:gd name="connsiteX3" fmla="*/ 2946062 w 6627726"/>
              <a:gd name="connsiteY3" fmla="*/ 6233669 h 6575122"/>
              <a:gd name="connsiteX4" fmla="*/ 3287516 w 6627726"/>
              <a:gd name="connsiteY4" fmla="*/ 5892216 h 6575122"/>
              <a:gd name="connsiteX5" fmla="*/ 2474852 w 6627726"/>
              <a:gd name="connsiteY5" fmla="*/ 5103431 h 6575122"/>
              <a:gd name="connsiteX6" fmla="*/ 2575011 w 6627726"/>
              <a:gd name="connsiteY6" fmla="*/ 5120775 h 6575122"/>
              <a:gd name="connsiteX7" fmla="*/ 2718811 w 6627726"/>
              <a:gd name="connsiteY7" fmla="*/ 5455307 h 6575122"/>
              <a:gd name="connsiteX8" fmla="*/ 2386114 w 6627726"/>
              <a:gd name="connsiteY8" fmla="*/ 5603306 h 6575122"/>
              <a:gd name="connsiteX9" fmla="*/ 2242314 w 6627726"/>
              <a:gd name="connsiteY9" fmla="*/ 5268773 h 6575122"/>
              <a:gd name="connsiteX10" fmla="*/ 2474852 w 6627726"/>
              <a:gd name="connsiteY10" fmla="*/ 5103431 h 6575122"/>
              <a:gd name="connsiteX11" fmla="*/ 4177050 w 6627726"/>
              <a:gd name="connsiteY11" fmla="*/ 5052371 h 6575122"/>
              <a:gd name="connsiteX12" fmla="*/ 4277209 w 6627726"/>
              <a:gd name="connsiteY12" fmla="*/ 5069715 h 6575122"/>
              <a:gd name="connsiteX13" fmla="*/ 4421009 w 6627726"/>
              <a:gd name="connsiteY13" fmla="*/ 5404248 h 6575122"/>
              <a:gd name="connsiteX14" fmla="*/ 4088312 w 6627726"/>
              <a:gd name="connsiteY14" fmla="*/ 5552246 h 6575122"/>
              <a:gd name="connsiteX15" fmla="*/ 3944512 w 6627726"/>
              <a:gd name="connsiteY15" fmla="*/ 5217713 h 6575122"/>
              <a:gd name="connsiteX16" fmla="*/ 4177050 w 6627726"/>
              <a:gd name="connsiteY16" fmla="*/ 5052371 h 6575122"/>
              <a:gd name="connsiteX17" fmla="*/ 5378060 w 6627726"/>
              <a:gd name="connsiteY17" fmla="*/ 5011803 h 6575122"/>
              <a:gd name="connsiteX18" fmla="*/ 5719514 w 6627726"/>
              <a:gd name="connsiteY18" fmla="*/ 5353256 h 6575122"/>
              <a:gd name="connsiteX19" fmla="*/ 5378060 w 6627726"/>
              <a:gd name="connsiteY19" fmla="*/ 5694709 h 6575122"/>
              <a:gd name="connsiteX20" fmla="*/ 5036606 w 6627726"/>
              <a:gd name="connsiteY20" fmla="*/ 5353256 h 6575122"/>
              <a:gd name="connsiteX21" fmla="*/ 5378060 w 6627726"/>
              <a:gd name="connsiteY21" fmla="*/ 5011803 h 6575122"/>
              <a:gd name="connsiteX22" fmla="*/ 1202109 w 6627726"/>
              <a:gd name="connsiteY22" fmla="*/ 5011803 h 6575122"/>
              <a:gd name="connsiteX23" fmla="*/ 1543562 w 6627726"/>
              <a:gd name="connsiteY23" fmla="*/ 5353256 h 6575122"/>
              <a:gd name="connsiteX24" fmla="*/ 1202109 w 6627726"/>
              <a:gd name="connsiteY24" fmla="*/ 5694709 h 6575122"/>
              <a:gd name="connsiteX25" fmla="*/ 860654 w 6627726"/>
              <a:gd name="connsiteY25" fmla="*/ 5353256 h 6575122"/>
              <a:gd name="connsiteX26" fmla="*/ 1202109 w 6627726"/>
              <a:gd name="connsiteY26" fmla="*/ 5011803 h 6575122"/>
              <a:gd name="connsiteX27" fmla="*/ 3288384 w 6627726"/>
              <a:gd name="connsiteY27" fmla="*/ 4681014 h 6575122"/>
              <a:gd name="connsiteX28" fmla="*/ 3417824 w 6627726"/>
              <a:gd name="connsiteY28" fmla="*/ 4739635 h 6575122"/>
              <a:gd name="connsiteX29" fmla="*/ 3413161 w 6627726"/>
              <a:gd name="connsiteY29" fmla="*/ 5000565 h 6575122"/>
              <a:gd name="connsiteX30" fmla="*/ 3152350 w 6627726"/>
              <a:gd name="connsiteY30" fmla="*/ 4991403 h 6575122"/>
              <a:gd name="connsiteX31" fmla="*/ 3157013 w 6627726"/>
              <a:gd name="connsiteY31" fmla="*/ 4730473 h 6575122"/>
              <a:gd name="connsiteX32" fmla="*/ 3288384 w 6627726"/>
              <a:gd name="connsiteY32" fmla="*/ 4681014 h 6575122"/>
              <a:gd name="connsiteX33" fmla="*/ 4432061 w 6627726"/>
              <a:gd name="connsiteY33" fmla="*/ 4278651 h 6575122"/>
              <a:gd name="connsiteX34" fmla="*/ 4561501 w 6627726"/>
              <a:gd name="connsiteY34" fmla="*/ 4337272 h 6575122"/>
              <a:gd name="connsiteX35" fmla="*/ 4556838 w 6627726"/>
              <a:gd name="connsiteY35" fmla="*/ 4598202 h 6575122"/>
              <a:gd name="connsiteX36" fmla="*/ 4296027 w 6627726"/>
              <a:gd name="connsiteY36" fmla="*/ 4589040 h 6575122"/>
              <a:gd name="connsiteX37" fmla="*/ 4300690 w 6627726"/>
              <a:gd name="connsiteY37" fmla="*/ 4328110 h 6575122"/>
              <a:gd name="connsiteX38" fmla="*/ 4432061 w 6627726"/>
              <a:gd name="connsiteY38" fmla="*/ 4278651 h 6575122"/>
              <a:gd name="connsiteX39" fmla="*/ 2162002 w 6627726"/>
              <a:gd name="connsiteY39" fmla="*/ 4178782 h 6575122"/>
              <a:gd name="connsiteX40" fmla="*/ 2291441 w 6627726"/>
              <a:gd name="connsiteY40" fmla="*/ 4237403 h 6575122"/>
              <a:gd name="connsiteX41" fmla="*/ 2286778 w 6627726"/>
              <a:gd name="connsiteY41" fmla="*/ 4498333 h 6575122"/>
              <a:gd name="connsiteX42" fmla="*/ 2025967 w 6627726"/>
              <a:gd name="connsiteY42" fmla="*/ 4489171 h 6575122"/>
              <a:gd name="connsiteX43" fmla="*/ 2030630 w 6627726"/>
              <a:gd name="connsiteY43" fmla="*/ 4228241 h 6575122"/>
              <a:gd name="connsiteX44" fmla="*/ 2162002 w 6627726"/>
              <a:gd name="connsiteY44" fmla="*/ 4178782 h 6575122"/>
              <a:gd name="connsiteX45" fmla="*/ 3643268 w 6627726"/>
              <a:gd name="connsiteY45" fmla="*/ 4079556 h 6575122"/>
              <a:gd name="connsiteX46" fmla="*/ 3686763 w 6627726"/>
              <a:gd name="connsiteY46" fmla="*/ 4090774 h 6575122"/>
              <a:gd name="connsiteX47" fmla="*/ 3740499 w 6627726"/>
              <a:gd name="connsiteY47" fmla="*/ 4240160 h 6575122"/>
              <a:gd name="connsiteX48" fmla="*/ 3590239 w 6627726"/>
              <a:gd name="connsiteY48" fmla="*/ 4291400 h 6575122"/>
              <a:gd name="connsiteX49" fmla="*/ 3536503 w 6627726"/>
              <a:gd name="connsiteY49" fmla="*/ 4142014 h 6575122"/>
              <a:gd name="connsiteX50" fmla="*/ 3643268 w 6627726"/>
              <a:gd name="connsiteY50" fmla="*/ 4079556 h 6575122"/>
              <a:gd name="connsiteX51" fmla="*/ 2894345 w 6627726"/>
              <a:gd name="connsiteY51" fmla="*/ 4037759 h 6575122"/>
              <a:gd name="connsiteX52" fmla="*/ 2937840 w 6627726"/>
              <a:gd name="connsiteY52" fmla="*/ 4048977 h 6575122"/>
              <a:gd name="connsiteX53" fmla="*/ 2991577 w 6627726"/>
              <a:gd name="connsiteY53" fmla="*/ 4198363 h 6575122"/>
              <a:gd name="connsiteX54" fmla="*/ 2841316 w 6627726"/>
              <a:gd name="connsiteY54" fmla="*/ 4249603 h 6575122"/>
              <a:gd name="connsiteX55" fmla="*/ 2787580 w 6627726"/>
              <a:gd name="connsiteY55" fmla="*/ 4100217 h 6575122"/>
              <a:gd name="connsiteX56" fmla="*/ 2894345 w 6627726"/>
              <a:gd name="connsiteY56" fmla="*/ 4037759 h 6575122"/>
              <a:gd name="connsiteX57" fmla="*/ 1263295 w 6627726"/>
              <a:gd name="connsiteY57" fmla="*/ 3911720 h 6575122"/>
              <a:gd name="connsiteX58" fmla="*/ 1363455 w 6627726"/>
              <a:gd name="connsiteY58" fmla="*/ 3929064 h 6575122"/>
              <a:gd name="connsiteX59" fmla="*/ 1507254 w 6627726"/>
              <a:gd name="connsiteY59" fmla="*/ 4263597 h 6575122"/>
              <a:gd name="connsiteX60" fmla="*/ 1174558 w 6627726"/>
              <a:gd name="connsiteY60" fmla="*/ 4411595 h 6575122"/>
              <a:gd name="connsiteX61" fmla="*/ 1030758 w 6627726"/>
              <a:gd name="connsiteY61" fmla="*/ 4077062 h 6575122"/>
              <a:gd name="connsiteX62" fmla="*/ 1263295 w 6627726"/>
              <a:gd name="connsiteY62" fmla="*/ 3911720 h 6575122"/>
              <a:gd name="connsiteX63" fmla="*/ 5382138 w 6627726"/>
              <a:gd name="connsiteY63" fmla="*/ 3840858 h 6575122"/>
              <a:gd name="connsiteX64" fmla="*/ 5482298 w 6627726"/>
              <a:gd name="connsiteY64" fmla="*/ 3858202 h 6575122"/>
              <a:gd name="connsiteX65" fmla="*/ 5626097 w 6627726"/>
              <a:gd name="connsiteY65" fmla="*/ 4192735 h 6575122"/>
              <a:gd name="connsiteX66" fmla="*/ 5293401 w 6627726"/>
              <a:gd name="connsiteY66" fmla="*/ 4340733 h 6575122"/>
              <a:gd name="connsiteX67" fmla="*/ 5149601 w 6627726"/>
              <a:gd name="connsiteY67" fmla="*/ 4006200 h 6575122"/>
              <a:gd name="connsiteX68" fmla="*/ 5382138 w 6627726"/>
              <a:gd name="connsiteY68" fmla="*/ 3840858 h 6575122"/>
              <a:gd name="connsiteX69" fmla="*/ 4206539 w 6627726"/>
              <a:gd name="connsiteY69" fmla="*/ 3603215 h 6575122"/>
              <a:gd name="connsiteX70" fmla="*/ 4250034 w 6627726"/>
              <a:gd name="connsiteY70" fmla="*/ 3614433 h 6575122"/>
              <a:gd name="connsiteX71" fmla="*/ 4303770 w 6627726"/>
              <a:gd name="connsiteY71" fmla="*/ 3763819 h 6575122"/>
              <a:gd name="connsiteX72" fmla="*/ 4153510 w 6627726"/>
              <a:gd name="connsiteY72" fmla="*/ 3815059 h 6575122"/>
              <a:gd name="connsiteX73" fmla="*/ 4099773 w 6627726"/>
              <a:gd name="connsiteY73" fmla="*/ 3665674 h 6575122"/>
              <a:gd name="connsiteX74" fmla="*/ 4206539 w 6627726"/>
              <a:gd name="connsiteY74" fmla="*/ 3603215 h 6575122"/>
              <a:gd name="connsiteX75" fmla="*/ 2395838 w 6627726"/>
              <a:gd name="connsiteY75" fmla="*/ 3479400 h 6575122"/>
              <a:gd name="connsiteX76" fmla="*/ 2439333 w 6627726"/>
              <a:gd name="connsiteY76" fmla="*/ 3490618 h 6575122"/>
              <a:gd name="connsiteX77" fmla="*/ 2493069 w 6627726"/>
              <a:gd name="connsiteY77" fmla="*/ 3640004 h 6575122"/>
              <a:gd name="connsiteX78" fmla="*/ 2342809 w 6627726"/>
              <a:gd name="connsiteY78" fmla="*/ 3691244 h 6575122"/>
              <a:gd name="connsiteX79" fmla="*/ 2289072 w 6627726"/>
              <a:gd name="connsiteY79" fmla="*/ 3541858 h 6575122"/>
              <a:gd name="connsiteX80" fmla="*/ 2395838 w 6627726"/>
              <a:gd name="connsiteY80" fmla="*/ 3479400 h 6575122"/>
              <a:gd name="connsiteX81" fmla="*/ 4906730 w 6627726"/>
              <a:gd name="connsiteY81" fmla="*/ 3146219 h 6575122"/>
              <a:gd name="connsiteX82" fmla="*/ 5036170 w 6627726"/>
              <a:gd name="connsiteY82" fmla="*/ 3204840 h 6575122"/>
              <a:gd name="connsiteX83" fmla="*/ 5031507 w 6627726"/>
              <a:gd name="connsiteY83" fmla="*/ 3465770 h 6575122"/>
              <a:gd name="connsiteX84" fmla="*/ 4770696 w 6627726"/>
              <a:gd name="connsiteY84" fmla="*/ 3456608 h 6575122"/>
              <a:gd name="connsiteX85" fmla="*/ 4775359 w 6627726"/>
              <a:gd name="connsiteY85" fmla="*/ 3195679 h 6575122"/>
              <a:gd name="connsiteX86" fmla="*/ 4906730 w 6627726"/>
              <a:gd name="connsiteY86" fmla="*/ 3146219 h 6575122"/>
              <a:gd name="connsiteX87" fmla="*/ 1722052 w 6627726"/>
              <a:gd name="connsiteY87" fmla="*/ 3029413 h 6575122"/>
              <a:gd name="connsiteX88" fmla="*/ 1851491 w 6627726"/>
              <a:gd name="connsiteY88" fmla="*/ 3088035 h 6575122"/>
              <a:gd name="connsiteX89" fmla="*/ 1846828 w 6627726"/>
              <a:gd name="connsiteY89" fmla="*/ 3348965 h 6575122"/>
              <a:gd name="connsiteX90" fmla="*/ 1586018 w 6627726"/>
              <a:gd name="connsiteY90" fmla="*/ 3339803 h 6575122"/>
              <a:gd name="connsiteX91" fmla="*/ 1590681 w 6627726"/>
              <a:gd name="connsiteY91" fmla="*/ 3078873 h 6575122"/>
              <a:gd name="connsiteX92" fmla="*/ 1722052 w 6627726"/>
              <a:gd name="connsiteY92" fmla="*/ 3029413 h 6575122"/>
              <a:gd name="connsiteX93" fmla="*/ 6286272 w 6627726"/>
              <a:gd name="connsiteY93" fmla="*/ 2946108 h 6575122"/>
              <a:gd name="connsiteX94" fmla="*/ 6627726 w 6627726"/>
              <a:gd name="connsiteY94" fmla="*/ 3287561 h 6575122"/>
              <a:gd name="connsiteX95" fmla="*/ 6286272 w 6627726"/>
              <a:gd name="connsiteY95" fmla="*/ 3629014 h 6575122"/>
              <a:gd name="connsiteX96" fmla="*/ 5944818 w 6627726"/>
              <a:gd name="connsiteY96" fmla="*/ 3287561 h 6575122"/>
              <a:gd name="connsiteX97" fmla="*/ 6286272 w 6627726"/>
              <a:gd name="connsiteY97" fmla="*/ 2946108 h 6575122"/>
              <a:gd name="connsiteX98" fmla="*/ 341454 w 6627726"/>
              <a:gd name="connsiteY98" fmla="*/ 2946108 h 6575122"/>
              <a:gd name="connsiteX99" fmla="*/ 682908 w 6627726"/>
              <a:gd name="connsiteY99" fmla="*/ 3287561 h 6575122"/>
              <a:gd name="connsiteX100" fmla="*/ 341454 w 6627726"/>
              <a:gd name="connsiteY100" fmla="*/ 3629014 h 6575122"/>
              <a:gd name="connsiteX101" fmla="*/ 0 w 6627726"/>
              <a:gd name="connsiteY101" fmla="*/ 3287561 h 6575122"/>
              <a:gd name="connsiteX102" fmla="*/ 341454 w 6627726"/>
              <a:gd name="connsiteY102" fmla="*/ 2946108 h 6575122"/>
              <a:gd name="connsiteX103" fmla="*/ 4231685 w 6627726"/>
              <a:gd name="connsiteY103" fmla="*/ 2856526 h 6575122"/>
              <a:gd name="connsiteX104" fmla="*/ 4275180 w 6627726"/>
              <a:gd name="connsiteY104" fmla="*/ 2867744 h 6575122"/>
              <a:gd name="connsiteX105" fmla="*/ 4328916 w 6627726"/>
              <a:gd name="connsiteY105" fmla="*/ 3017130 h 6575122"/>
              <a:gd name="connsiteX106" fmla="*/ 4178656 w 6627726"/>
              <a:gd name="connsiteY106" fmla="*/ 3068370 h 6575122"/>
              <a:gd name="connsiteX107" fmla="*/ 4124919 w 6627726"/>
              <a:gd name="connsiteY107" fmla="*/ 2918984 h 6575122"/>
              <a:gd name="connsiteX108" fmla="*/ 4231685 w 6627726"/>
              <a:gd name="connsiteY108" fmla="*/ 2856526 h 6575122"/>
              <a:gd name="connsiteX109" fmla="*/ 2430717 w 6627726"/>
              <a:gd name="connsiteY109" fmla="*/ 2748843 h 6575122"/>
              <a:gd name="connsiteX110" fmla="*/ 2474212 w 6627726"/>
              <a:gd name="connsiteY110" fmla="*/ 2760061 h 6575122"/>
              <a:gd name="connsiteX111" fmla="*/ 2527948 w 6627726"/>
              <a:gd name="connsiteY111" fmla="*/ 2909447 h 6575122"/>
              <a:gd name="connsiteX112" fmla="*/ 2377688 w 6627726"/>
              <a:gd name="connsiteY112" fmla="*/ 2960687 h 6575122"/>
              <a:gd name="connsiteX113" fmla="*/ 2323951 w 6627726"/>
              <a:gd name="connsiteY113" fmla="*/ 2811301 h 6575122"/>
              <a:gd name="connsiteX114" fmla="*/ 2430717 w 6627726"/>
              <a:gd name="connsiteY114" fmla="*/ 2748843 h 6575122"/>
              <a:gd name="connsiteX115" fmla="*/ 3727169 w 6627726"/>
              <a:gd name="connsiteY115" fmla="*/ 2306726 h 6575122"/>
              <a:gd name="connsiteX116" fmla="*/ 3770664 w 6627726"/>
              <a:gd name="connsiteY116" fmla="*/ 2317944 h 6575122"/>
              <a:gd name="connsiteX117" fmla="*/ 3824401 w 6627726"/>
              <a:gd name="connsiteY117" fmla="*/ 2467330 h 6575122"/>
              <a:gd name="connsiteX118" fmla="*/ 3674140 w 6627726"/>
              <a:gd name="connsiteY118" fmla="*/ 2518570 h 6575122"/>
              <a:gd name="connsiteX119" fmla="*/ 3620404 w 6627726"/>
              <a:gd name="connsiteY119" fmla="*/ 2369184 h 6575122"/>
              <a:gd name="connsiteX120" fmla="*/ 3727169 w 6627726"/>
              <a:gd name="connsiteY120" fmla="*/ 2306726 h 6575122"/>
              <a:gd name="connsiteX121" fmla="*/ 2984254 w 6627726"/>
              <a:gd name="connsiteY121" fmla="*/ 2256370 h 6575122"/>
              <a:gd name="connsiteX122" fmla="*/ 3027749 w 6627726"/>
              <a:gd name="connsiteY122" fmla="*/ 2267588 h 6575122"/>
              <a:gd name="connsiteX123" fmla="*/ 3081486 w 6627726"/>
              <a:gd name="connsiteY123" fmla="*/ 2416974 h 6575122"/>
              <a:gd name="connsiteX124" fmla="*/ 2931225 w 6627726"/>
              <a:gd name="connsiteY124" fmla="*/ 2468215 h 6575122"/>
              <a:gd name="connsiteX125" fmla="*/ 2877489 w 6627726"/>
              <a:gd name="connsiteY125" fmla="*/ 2318829 h 6575122"/>
              <a:gd name="connsiteX126" fmla="*/ 2984254 w 6627726"/>
              <a:gd name="connsiteY126" fmla="*/ 2256370 h 6575122"/>
              <a:gd name="connsiteX127" fmla="*/ 1234165 w 6627726"/>
              <a:gd name="connsiteY127" fmla="*/ 2217046 h 6575122"/>
              <a:gd name="connsiteX128" fmla="*/ 1334324 w 6627726"/>
              <a:gd name="connsiteY128" fmla="*/ 2234390 h 6575122"/>
              <a:gd name="connsiteX129" fmla="*/ 1478124 w 6627726"/>
              <a:gd name="connsiteY129" fmla="*/ 2568923 h 6575122"/>
              <a:gd name="connsiteX130" fmla="*/ 1145427 w 6627726"/>
              <a:gd name="connsiteY130" fmla="*/ 2716921 h 6575122"/>
              <a:gd name="connsiteX131" fmla="*/ 1001627 w 6627726"/>
              <a:gd name="connsiteY131" fmla="*/ 2382388 h 6575122"/>
              <a:gd name="connsiteX132" fmla="*/ 1234165 w 6627726"/>
              <a:gd name="connsiteY132" fmla="*/ 2217046 h 6575122"/>
              <a:gd name="connsiteX133" fmla="*/ 5328578 w 6627726"/>
              <a:gd name="connsiteY133" fmla="*/ 2110831 h 6575122"/>
              <a:gd name="connsiteX134" fmla="*/ 5428738 w 6627726"/>
              <a:gd name="connsiteY134" fmla="*/ 2128175 h 6575122"/>
              <a:gd name="connsiteX135" fmla="*/ 5572537 w 6627726"/>
              <a:gd name="connsiteY135" fmla="*/ 2462708 h 6575122"/>
              <a:gd name="connsiteX136" fmla="*/ 5239841 w 6627726"/>
              <a:gd name="connsiteY136" fmla="*/ 2610706 h 6575122"/>
              <a:gd name="connsiteX137" fmla="*/ 5096041 w 6627726"/>
              <a:gd name="connsiteY137" fmla="*/ 2276174 h 6575122"/>
              <a:gd name="connsiteX138" fmla="*/ 5328578 w 6627726"/>
              <a:gd name="connsiteY138" fmla="*/ 2110831 h 6575122"/>
              <a:gd name="connsiteX139" fmla="*/ 4452551 w 6627726"/>
              <a:gd name="connsiteY139" fmla="*/ 2006487 h 6575122"/>
              <a:gd name="connsiteX140" fmla="*/ 4581990 w 6627726"/>
              <a:gd name="connsiteY140" fmla="*/ 2065109 h 6575122"/>
              <a:gd name="connsiteX141" fmla="*/ 4577327 w 6627726"/>
              <a:gd name="connsiteY141" fmla="*/ 2326039 h 6575122"/>
              <a:gd name="connsiteX142" fmla="*/ 4316516 w 6627726"/>
              <a:gd name="connsiteY142" fmla="*/ 2316877 h 6575122"/>
              <a:gd name="connsiteX143" fmla="*/ 4321179 w 6627726"/>
              <a:gd name="connsiteY143" fmla="*/ 2055947 h 6575122"/>
              <a:gd name="connsiteX144" fmla="*/ 4452551 w 6627726"/>
              <a:gd name="connsiteY144" fmla="*/ 2006487 h 6575122"/>
              <a:gd name="connsiteX145" fmla="*/ 2202255 w 6627726"/>
              <a:gd name="connsiteY145" fmla="*/ 1927459 h 6575122"/>
              <a:gd name="connsiteX146" fmla="*/ 2331695 w 6627726"/>
              <a:gd name="connsiteY146" fmla="*/ 1986081 h 6575122"/>
              <a:gd name="connsiteX147" fmla="*/ 2327032 w 6627726"/>
              <a:gd name="connsiteY147" fmla="*/ 2247010 h 6575122"/>
              <a:gd name="connsiteX148" fmla="*/ 2066221 w 6627726"/>
              <a:gd name="connsiteY148" fmla="*/ 2237848 h 6575122"/>
              <a:gd name="connsiteX149" fmla="*/ 2070885 w 6627726"/>
              <a:gd name="connsiteY149" fmla="*/ 1976918 h 6575122"/>
              <a:gd name="connsiteX150" fmla="*/ 2202255 w 6627726"/>
              <a:gd name="connsiteY150" fmla="*/ 1927459 h 6575122"/>
              <a:gd name="connsiteX151" fmla="*/ 3340397 w 6627726"/>
              <a:gd name="connsiteY151" fmla="*/ 1494620 h 6575122"/>
              <a:gd name="connsiteX152" fmla="*/ 3469837 w 6627726"/>
              <a:gd name="connsiteY152" fmla="*/ 1553241 h 6575122"/>
              <a:gd name="connsiteX153" fmla="*/ 3465174 w 6627726"/>
              <a:gd name="connsiteY153" fmla="*/ 1814171 h 6575122"/>
              <a:gd name="connsiteX154" fmla="*/ 3204363 w 6627726"/>
              <a:gd name="connsiteY154" fmla="*/ 1805009 h 6575122"/>
              <a:gd name="connsiteX155" fmla="*/ 3209026 w 6627726"/>
              <a:gd name="connsiteY155" fmla="*/ 1544079 h 6575122"/>
              <a:gd name="connsiteX156" fmla="*/ 3340397 w 6627726"/>
              <a:gd name="connsiteY156" fmla="*/ 1494620 h 6575122"/>
              <a:gd name="connsiteX157" fmla="*/ 2414824 w 6627726"/>
              <a:gd name="connsiteY157" fmla="*/ 970181 h 6575122"/>
              <a:gd name="connsiteX158" fmla="*/ 2514984 w 6627726"/>
              <a:gd name="connsiteY158" fmla="*/ 987525 h 6575122"/>
              <a:gd name="connsiteX159" fmla="*/ 2658784 w 6627726"/>
              <a:gd name="connsiteY159" fmla="*/ 1322058 h 6575122"/>
              <a:gd name="connsiteX160" fmla="*/ 2326087 w 6627726"/>
              <a:gd name="connsiteY160" fmla="*/ 1470056 h 6575122"/>
              <a:gd name="connsiteX161" fmla="*/ 2182287 w 6627726"/>
              <a:gd name="connsiteY161" fmla="*/ 1135523 h 6575122"/>
              <a:gd name="connsiteX162" fmla="*/ 2414824 w 6627726"/>
              <a:gd name="connsiteY162" fmla="*/ 970181 h 6575122"/>
              <a:gd name="connsiteX163" fmla="*/ 4104684 w 6627726"/>
              <a:gd name="connsiteY163" fmla="*/ 940080 h 6575122"/>
              <a:gd name="connsiteX164" fmla="*/ 4204843 w 6627726"/>
              <a:gd name="connsiteY164" fmla="*/ 957424 h 6575122"/>
              <a:gd name="connsiteX165" fmla="*/ 4348643 w 6627726"/>
              <a:gd name="connsiteY165" fmla="*/ 1291957 h 6575122"/>
              <a:gd name="connsiteX166" fmla="*/ 4015946 w 6627726"/>
              <a:gd name="connsiteY166" fmla="*/ 1439955 h 6575122"/>
              <a:gd name="connsiteX167" fmla="*/ 3872147 w 6627726"/>
              <a:gd name="connsiteY167" fmla="*/ 1105422 h 6575122"/>
              <a:gd name="connsiteX168" fmla="*/ 4104684 w 6627726"/>
              <a:gd name="connsiteY168" fmla="*/ 940080 h 6575122"/>
              <a:gd name="connsiteX169" fmla="*/ 1202110 w 6627726"/>
              <a:gd name="connsiteY169" fmla="*/ 848766 h 6575122"/>
              <a:gd name="connsiteX170" fmla="*/ 1543564 w 6627726"/>
              <a:gd name="connsiteY170" fmla="*/ 1190219 h 6575122"/>
              <a:gd name="connsiteX171" fmla="*/ 1202110 w 6627726"/>
              <a:gd name="connsiteY171" fmla="*/ 1531672 h 6575122"/>
              <a:gd name="connsiteX172" fmla="*/ 860656 w 6627726"/>
              <a:gd name="connsiteY172" fmla="*/ 1190219 h 6575122"/>
              <a:gd name="connsiteX173" fmla="*/ 1202110 w 6627726"/>
              <a:gd name="connsiteY173" fmla="*/ 848766 h 6575122"/>
              <a:gd name="connsiteX174" fmla="*/ 5378060 w 6627726"/>
              <a:gd name="connsiteY174" fmla="*/ 848765 h 6575122"/>
              <a:gd name="connsiteX175" fmla="*/ 5719514 w 6627726"/>
              <a:gd name="connsiteY175" fmla="*/ 1190218 h 6575122"/>
              <a:gd name="connsiteX176" fmla="*/ 5378060 w 6627726"/>
              <a:gd name="connsiteY176" fmla="*/ 1531671 h 6575122"/>
              <a:gd name="connsiteX177" fmla="*/ 5036606 w 6627726"/>
              <a:gd name="connsiteY177" fmla="*/ 1190218 h 6575122"/>
              <a:gd name="connsiteX178" fmla="*/ 5378060 w 6627726"/>
              <a:gd name="connsiteY178" fmla="*/ 848765 h 6575122"/>
              <a:gd name="connsiteX179" fmla="*/ 3287516 w 6627726"/>
              <a:gd name="connsiteY179" fmla="*/ 0 h 6575122"/>
              <a:gd name="connsiteX180" fmla="*/ 3628970 w 6627726"/>
              <a:gd name="connsiteY180" fmla="*/ 341453 h 6575122"/>
              <a:gd name="connsiteX181" fmla="*/ 3287516 w 6627726"/>
              <a:gd name="connsiteY181" fmla="*/ 682906 h 6575122"/>
              <a:gd name="connsiteX182" fmla="*/ 2946062 w 6627726"/>
              <a:gd name="connsiteY182" fmla="*/ 341453 h 6575122"/>
              <a:gd name="connsiteX183" fmla="*/ 3287516 w 6627726"/>
              <a:gd name="connsiteY183" fmla="*/ 0 h 65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627726" h="6575122">
                <a:moveTo>
                  <a:pt x="3287516" y="5892216"/>
                </a:moveTo>
                <a:cubicBezTo>
                  <a:pt x="3476096" y="5892216"/>
                  <a:pt x="3628970" y="6045090"/>
                  <a:pt x="3628970" y="6233669"/>
                </a:cubicBezTo>
                <a:cubicBezTo>
                  <a:pt x="3628970" y="6422248"/>
                  <a:pt x="3476096" y="6575122"/>
                  <a:pt x="3287516" y="6575122"/>
                </a:cubicBezTo>
                <a:cubicBezTo>
                  <a:pt x="3098936" y="6575122"/>
                  <a:pt x="2946062" y="6422248"/>
                  <a:pt x="2946062" y="6233669"/>
                </a:cubicBezTo>
                <a:cubicBezTo>
                  <a:pt x="2946062" y="6045090"/>
                  <a:pt x="3098936" y="5892216"/>
                  <a:pt x="3287516" y="5892216"/>
                </a:cubicBezTo>
                <a:close/>
                <a:moveTo>
                  <a:pt x="2474852" y="5103431"/>
                </a:moveTo>
                <a:cubicBezTo>
                  <a:pt x="2508135" y="5102380"/>
                  <a:pt x="2542116" y="5107897"/>
                  <a:pt x="2575011" y="5120775"/>
                </a:cubicBezTo>
                <a:cubicBezTo>
                  <a:pt x="2706592" y="5172285"/>
                  <a:pt x="2770973" y="5322060"/>
                  <a:pt x="2718811" y="5455307"/>
                </a:cubicBezTo>
                <a:cubicBezTo>
                  <a:pt x="2666648" y="5588554"/>
                  <a:pt x="2517695" y="5654816"/>
                  <a:pt x="2386114" y="5603306"/>
                </a:cubicBezTo>
                <a:cubicBezTo>
                  <a:pt x="2254533" y="5551796"/>
                  <a:pt x="2190152" y="5402020"/>
                  <a:pt x="2242314" y="5268773"/>
                </a:cubicBezTo>
                <a:cubicBezTo>
                  <a:pt x="2281436" y="5168838"/>
                  <a:pt x="2375003" y="5106582"/>
                  <a:pt x="2474852" y="5103431"/>
                </a:cubicBezTo>
                <a:close/>
                <a:moveTo>
                  <a:pt x="4177050" y="5052371"/>
                </a:moveTo>
                <a:cubicBezTo>
                  <a:pt x="4210333" y="5051321"/>
                  <a:pt x="4244314" y="5056838"/>
                  <a:pt x="4277209" y="5069715"/>
                </a:cubicBezTo>
                <a:cubicBezTo>
                  <a:pt x="4408790" y="5121225"/>
                  <a:pt x="4473171" y="5271001"/>
                  <a:pt x="4421009" y="5404248"/>
                </a:cubicBezTo>
                <a:cubicBezTo>
                  <a:pt x="4368847" y="5537495"/>
                  <a:pt x="4219893" y="5603756"/>
                  <a:pt x="4088312" y="5552246"/>
                </a:cubicBezTo>
                <a:cubicBezTo>
                  <a:pt x="3956731" y="5500736"/>
                  <a:pt x="3892350" y="5350960"/>
                  <a:pt x="3944512" y="5217713"/>
                </a:cubicBezTo>
                <a:cubicBezTo>
                  <a:pt x="3983634" y="5117778"/>
                  <a:pt x="4077201" y="5055522"/>
                  <a:pt x="4177050" y="5052371"/>
                </a:cubicBezTo>
                <a:close/>
                <a:moveTo>
                  <a:pt x="5378060" y="5011803"/>
                </a:moveTo>
                <a:cubicBezTo>
                  <a:pt x="5566640" y="5011803"/>
                  <a:pt x="5719514" y="5164677"/>
                  <a:pt x="5719514" y="5353256"/>
                </a:cubicBezTo>
                <a:cubicBezTo>
                  <a:pt x="5719514" y="5541835"/>
                  <a:pt x="5566640" y="5694709"/>
                  <a:pt x="5378060" y="5694709"/>
                </a:cubicBezTo>
                <a:cubicBezTo>
                  <a:pt x="5189480" y="5694709"/>
                  <a:pt x="5036606" y="5541835"/>
                  <a:pt x="5036606" y="5353256"/>
                </a:cubicBezTo>
                <a:cubicBezTo>
                  <a:pt x="5036606" y="5164677"/>
                  <a:pt x="5189480" y="5011803"/>
                  <a:pt x="5378060" y="5011803"/>
                </a:cubicBezTo>
                <a:close/>
                <a:moveTo>
                  <a:pt x="1202109" y="5011803"/>
                </a:moveTo>
                <a:cubicBezTo>
                  <a:pt x="1390688" y="5011803"/>
                  <a:pt x="1543562" y="5164677"/>
                  <a:pt x="1543562" y="5353256"/>
                </a:cubicBezTo>
                <a:cubicBezTo>
                  <a:pt x="1543562" y="5541835"/>
                  <a:pt x="1390688" y="5694709"/>
                  <a:pt x="1202109" y="5694709"/>
                </a:cubicBezTo>
                <a:cubicBezTo>
                  <a:pt x="1013529" y="5694709"/>
                  <a:pt x="860654" y="5541835"/>
                  <a:pt x="860654" y="5353256"/>
                </a:cubicBezTo>
                <a:cubicBezTo>
                  <a:pt x="860654" y="5164677"/>
                  <a:pt x="1013529" y="5011803"/>
                  <a:pt x="1202109" y="5011803"/>
                </a:cubicBezTo>
                <a:close/>
                <a:moveTo>
                  <a:pt x="3288384" y="4681014"/>
                </a:moveTo>
                <a:cubicBezTo>
                  <a:pt x="3335582" y="4682672"/>
                  <a:pt x="3382457" y="4702343"/>
                  <a:pt x="3417824" y="4739635"/>
                </a:cubicBezTo>
                <a:cubicBezTo>
                  <a:pt x="3488557" y="4814219"/>
                  <a:pt x="3486470" y="4931041"/>
                  <a:pt x="3413161" y="5000565"/>
                </a:cubicBezTo>
                <a:cubicBezTo>
                  <a:pt x="3339853" y="5070089"/>
                  <a:pt x="3223084" y="5065987"/>
                  <a:pt x="3152350" y="4991403"/>
                </a:cubicBezTo>
                <a:cubicBezTo>
                  <a:pt x="3081617" y="4916820"/>
                  <a:pt x="3083705" y="4799997"/>
                  <a:pt x="3157013" y="4730473"/>
                </a:cubicBezTo>
                <a:cubicBezTo>
                  <a:pt x="3193668" y="4695712"/>
                  <a:pt x="3241187" y="4679356"/>
                  <a:pt x="3288384" y="4681014"/>
                </a:cubicBezTo>
                <a:close/>
                <a:moveTo>
                  <a:pt x="4432061" y="4278651"/>
                </a:moveTo>
                <a:cubicBezTo>
                  <a:pt x="4479259" y="4280309"/>
                  <a:pt x="4526134" y="4299980"/>
                  <a:pt x="4561501" y="4337272"/>
                </a:cubicBezTo>
                <a:cubicBezTo>
                  <a:pt x="4632235" y="4411856"/>
                  <a:pt x="4630146" y="4528679"/>
                  <a:pt x="4556838" y="4598202"/>
                </a:cubicBezTo>
                <a:cubicBezTo>
                  <a:pt x="4483530" y="4667726"/>
                  <a:pt x="4366761" y="4663624"/>
                  <a:pt x="4296027" y="4589040"/>
                </a:cubicBezTo>
                <a:cubicBezTo>
                  <a:pt x="4225294" y="4514456"/>
                  <a:pt x="4227382" y="4397634"/>
                  <a:pt x="4300690" y="4328110"/>
                </a:cubicBezTo>
                <a:cubicBezTo>
                  <a:pt x="4337345" y="4293349"/>
                  <a:pt x="4384864" y="4276993"/>
                  <a:pt x="4432061" y="4278651"/>
                </a:cubicBezTo>
                <a:close/>
                <a:moveTo>
                  <a:pt x="2162002" y="4178782"/>
                </a:moveTo>
                <a:cubicBezTo>
                  <a:pt x="2209199" y="4180440"/>
                  <a:pt x="2256075" y="4200111"/>
                  <a:pt x="2291441" y="4237403"/>
                </a:cubicBezTo>
                <a:cubicBezTo>
                  <a:pt x="2362175" y="4311987"/>
                  <a:pt x="2360087" y="4428809"/>
                  <a:pt x="2286778" y="4498333"/>
                </a:cubicBezTo>
                <a:cubicBezTo>
                  <a:pt x="2213470" y="4567857"/>
                  <a:pt x="2096701" y="4563755"/>
                  <a:pt x="2025967" y="4489171"/>
                </a:cubicBezTo>
                <a:cubicBezTo>
                  <a:pt x="1955234" y="4414587"/>
                  <a:pt x="1957322" y="4297765"/>
                  <a:pt x="2030630" y="4228241"/>
                </a:cubicBezTo>
                <a:cubicBezTo>
                  <a:pt x="2067285" y="4193479"/>
                  <a:pt x="2114804" y="4177124"/>
                  <a:pt x="2162002" y="4178782"/>
                </a:cubicBezTo>
                <a:close/>
                <a:moveTo>
                  <a:pt x="3643268" y="4079556"/>
                </a:moveTo>
                <a:cubicBezTo>
                  <a:pt x="3657913" y="4080350"/>
                  <a:pt x="3672680" y="4083998"/>
                  <a:pt x="3686763" y="4090774"/>
                </a:cubicBezTo>
                <a:cubicBezTo>
                  <a:pt x="3743095" y="4117876"/>
                  <a:pt x="3767154" y="4184758"/>
                  <a:pt x="3740499" y="4240160"/>
                </a:cubicBezTo>
                <a:cubicBezTo>
                  <a:pt x="3713845" y="4295561"/>
                  <a:pt x="3646571" y="4318502"/>
                  <a:pt x="3590239" y="4291400"/>
                </a:cubicBezTo>
                <a:cubicBezTo>
                  <a:pt x="3533907" y="4264298"/>
                  <a:pt x="3509848" y="4197415"/>
                  <a:pt x="3536503" y="4142014"/>
                </a:cubicBezTo>
                <a:cubicBezTo>
                  <a:pt x="3556494" y="4100463"/>
                  <a:pt x="3599333" y="4077171"/>
                  <a:pt x="3643268" y="4079556"/>
                </a:cubicBezTo>
                <a:close/>
                <a:moveTo>
                  <a:pt x="2894345" y="4037759"/>
                </a:moveTo>
                <a:cubicBezTo>
                  <a:pt x="2908990" y="4038554"/>
                  <a:pt x="2923757" y="4042202"/>
                  <a:pt x="2937840" y="4048977"/>
                </a:cubicBezTo>
                <a:cubicBezTo>
                  <a:pt x="2994173" y="4076079"/>
                  <a:pt x="3018231" y="4142962"/>
                  <a:pt x="2991577" y="4198363"/>
                </a:cubicBezTo>
                <a:cubicBezTo>
                  <a:pt x="2964922" y="4253764"/>
                  <a:pt x="2897648" y="4276706"/>
                  <a:pt x="2841316" y="4249603"/>
                </a:cubicBezTo>
                <a:cubicBezTo>
                  <a:pt x="2784984" y="4222501"/>
                  <a:pt x="2760926" y="4155619"/>
                  <a:pt x="2787580" y="4100217"/>
                </a:cubicBezTo>
                <a:cubicBezTo>
                  <a:pt x="2807571" y="4058667"/>
                  <a:pt x="2850410" y="4035374"/>
                  <a:pt x="2894345" y="4037759"/>
                </a:cubicBezTo>
                <a:close/>
                <a:moveTo>
                  <a:pt x="1263295" y="3911720"/>
                </a:moveTo>
                <a:cubicBezTo>
                  <a:pt x="1296579" y="3910669"/>
                  <a:pt x="1330559" y="3916186"/>
                  <a:pt x="1363455" y="3929064"/>
                </a:cubicBezTo>
                <a:cubicBezTo>
                  <a:pt x="1495036" y="3980574"/>
                  <a:pt x="1559417" y="4130350"/>
                  <a:pt x="1507254" y="4263597"/>
                </a:cubicBezTo>
                <a:cubicBezTo>
                  <a:pt x="1455092" y="4396844"/>
                  <a:pt x="1306139" y="4463105"/>
                  <a:pt x="1174558" y="4411595"/>
                </a:cubicBezTo>
                <a:cubicBezTo>
                  <a:pt x="1042977" y="4360085"/>
                  <a:pt x="978596" y="4210309"/>
                  <a:pt x="1030758" y="4077062"/>
                </a:cubicBezTo>
                <a:cubicBezTo>
                  <a:pt x="1069880" y="3977127"/>
                  <a:pt x="1163446" y="3914871"/>
                  <a:pt x="1263295" y="3911720"/>
                </a:cubicBezTo>
                <a:close/>
                <a:moveTo>
                  <a:pt x="5382138" y="3840858"/>
                </a:moveTo>
                <a:cubicBezTo>
                  <a:pt x="5415421" y="3839808"/>
                  <a:pt x="5449403" y="3845324"/>
                  <a:pt x="5482298" y="3858202"/>
                </a:cubicBezTo>
                <a:cubicBezTo>
                  <a:pt x="5613879" y="3909712"/>
                  <a:pt x="5678259" y="4059489"/>
                  <a:pt x="5626097" y="4192735"/>
                </a:cubicBezTo>
                <a:cubicBezTo>
                  <a:pt x="5573935" y="4325982"/>
                  <a:pt x="5424982" y="4392243"/>
                  <a:pt x="5293401" y="4340733"/>
                </a:cubicBezTo>
                <a:cubicBezTo>
                  <a:pt x="5161820" y="4289223"/>
                  <a:pt x="5097439" y="4139447"/>
                  <a:pt x="5149601" y="4006200"/>
                </a:cubicBezTo>
                <a:cubicBezTo>
                  <a:pt x="5188723" y="3906265"/>
                  <a:pt x="5282289" y="3844009"/>
                  <a:pt x="5382138" y="3840858"/>
                </a:cubicBezTo>
                <a:close/>
                <a:moveTo>
                  <a:pt x="4206539" y="3603215"/>
                </a:moveTo>
                <a:cubicBezTo>
                  <a:pt x="4221184" y="3604010"/>
                  <a:pt x="4235951" y="3607658"/>
                  <a:pt x="4250034" y="3614433"/>
                </a:cubicBezTo>
                <a:cubicBezTo>
                  <a:pt x="4306366" y="3641535"/>
                  <a:pt x="4330424" y="3708418"/>
                  <a:pt x="4303770" y="3763819"/>
                </a:cubicBezTo>
                <a:cubicBezTo>
                  <a:pt x="4277116" y="3819220"/>
                  <a:pt x="4209842" y="3842162"/>
                  <a:pt x="4153510" y="3815059"/>
                </a:cubicBezTo>
                <a:cubicBezTo>
                  <a:pt x="4097177" y="3787957"/>
                  <a:pt x="4073119" y="3721075"/>
                  <a:pt x="4099773" y="3665674"/>
                </a:cubicBezTo>
                <a:cubicBezTo>
                  <a:pt x="4119764" y="3624123"/>
                  <a:pt x="4162603" y="3600831"/>
                  <a:pt x="4206539" y="3603215"/>
                </a:cubicBezTo>
                <a:close/>
                <a:moveTo>
                  <a:pt x="2395838" y="3479400"/>
                </a:moveTo>
                <a:cubicBezTo>
                  <a:pt x="2410483" y="3480194"/>
                  <a:pt x="2425250" y="3483842"/>
                  <a:pt x="2439333" y="3490618"/>
                </a:cubicBezTo>
                <a:cubicBezTo>
                  <a:pt x="2495665" y="3517720"/>
                  <a:pt x="2519723" y="3584602"/>
                  <a:pt x="2493069" y="3640004"/>
                </a:cubicBezTo>
                <a:cubicBezTo>
                  <a:pt x="2466415" y="3695405"/>
                  <a:pt x="2399141" y="3718346"/>
                  <a:pt x="2342809" y="3691244"/>
                </a:cubicBezTo>
                <a:cubicBezTo>
                  <a:pt x="2286476" y="3664142"/>
                  <a:pt x="2262418" y="3597259"/>
                  <a:pt x="2289072" y="3541858"/>
                </a:cubicBezTo>
                <a:cubicBezTo>
                  <a:pt x="2309063" y="3500307"/>
                  <a:pt x="2351902" y="3477015"/>
                  <a:pt x="2395838" y="3479400"/>
                </a:cubicBezTo>
                <a:close/>
                <a:moveTo>
                  <a:pt x="4906730" y="3146219"/>
                </a:moveTo>
                <a:cubicBezTo>
                  <a:pt x="4953927" y="3147877"/>
                  <a:pt x="5000803" y="3167548"/>
                  <a:pt x="5036170" y="3204840"/>
                </a:cubicBezTo>
                <a:cubicBezTo>
                  <a:pt x="5106903" y="3279424"/>
                  <a:pt x="5104815" y="3396247"/>
                  <a:pt x="5031507" y="3465770"/>
                </a:cubicBezTo>
                <a:cubicBezTo>
                  <a:pt x="4958198" y="3535294"/>
                  <a:pt x="4841429" y="3531192"/>
                  <a:pt x="4770696" y="3456608"/>
                </a:cubicBezTo>
                <a:cubicBezTo>
                  <a:pt x="4699963" y="3382025"/>
                  <a:pt x="4702050" y="3265203"/>
                  <a:pt x="4775359" y="3195679"/>
                </a:cubicBezTo>
                <a:cubicBezTo>
                  <a:pt x="4812013" y="3160917"/>
                  <a:pt x="4859532" y="3144561"/>
                  <a:pt x="4906730" y="3146219"/>
                </a:cubicBezTo>
                <a:close/>
                <a:moveTo>
                  <a:pt x="1722052" y="3029413"/>
                </a:moveTo>
                <a:cubicBezTo>
                  <a:pt x="1769249" y="3031072"/>
                  <a:pt x="1816125" y="3050743"/>
                  <a:pt x="1851491" y="3088035"/>
                </a:cubicBezTo>
                <a:cubicBezTo>
                  <a:pt x="1922225" y="3162619"/>
                  <a:pt x="1920137" y="3279441"/>
                  <a:pt x="1846828" y="3348965"/>
                </a:cubicBezTo>
                <a:cubicBezTo>
                  <a:pt x="1773520" y="3418488"/>
                  <a:pt x="1656751" y="3414387"/>
                  <a:pt x="1586018" y="3339803"/>
                </a:cubicBezTo>
                <a:cubicBezTo>
                  <a:pt x="1515284" y="3265219"/>
                  <a:pt x="1517372" y="3148397"/>
                  <a:pt x="1590681" y="3078873"/>
                </a:cubicBezTo>
                <a:cubicBezTo>
                  <a:pt x="1627335" y="3044111"/>
                  <a:pt x="1674854" y="3027755"/>
                  <a:pt x="1722052" y="3029413"/>
                </a:cubicBezTo>
                <a:close/>
                <a:moveTo>
                  <a:pt x="6286272" y="2946108"/>
                </a:moveTo>
                <a:cubicBezTo>
                  <a:pt x="6474852" y="2946108"/>
                  <a:pt x="6627726" y="3098983"/>
                  <a:pt x="6627726" y="3287561"/>
                </a:cubicBezTo>
                <a:cubicBezTo>
                  <a:pt x="6627726" y="3476140"/>
                  <a:pt x="6474852" y="3629014"/>
                  <a:pt x="6286272" y="3629014"/>
                </a:cubicBezTo>
                <a:cubicBezTo>
                  <a:pt x="6097692" y="3629014"/>
                  <a:pt x="5944818" y="3476140"/>
                  <a:pt x="5944818" y="3287561"/>
                </a:cubicBezTo>
                <a:cubicBezTo>
                  <a:pt x="5944818" y="3098983"/>
                  <a:pt x="6097692" y="2946108"/>
                  <a:pt x="6286272" y="2946108"/>
                </a:cubicBezTo>
                <a:close/>
                <a:moveTo>
                  <a:pt x="341454" y="2946108"/>
                </a:moveTo>
                <a:cubicBezTo>
                  <a:pt x="530034" y="2946108"/>
                  <a:pt x="682908" y="3098983"/>
                  <a:pt x="682908" y="3287561"/>
                </a:cubicBezTo>
                <a:cubicBezTo>
                  <a:pt x="682908" y="3476140"/>
                  <a:pt x="530034" y="3629014"/>
                  <a:pt x="341454" y="3629014"/>
                </a:cubicBezTo>
                <a:cubicBezTo>
                  <a:pt x="152874" y="3629014"/>
                  <a:pt x="0" y="3476140"/>
                  <a:pt x="0" y="3287561"/>
                </a:cubicBezTo>
                <a:cubicBezTo>
                  <a:pt x="0" y="3098983"/>
                  <a:pt x="152874" y="2946108"/>
                  <a:pt x="341454" y="2946108"/>
                </a:cubicBezTo>
                <a:close/>
                <a:moveTo>
                  <a:pt x="4231685" y="2856526"/>
                </a:moveTo>
                <a:cubicBezTo>
                  <a:pt x="4246330" y="2857321"/>
                  <a:pt x="4261097" y="2860968"/>
                  <a:pt x="4275180" y="2867744"/>
                </a:cubicBezTo>
                <a:cubicBezTo>
                  <a:pt x="4331512" y="2894846"/>
                  <a:pt x="4355570" y="2961729"/>
                  <a:pt x="4328916" y="3017130"/>
                </a:cubicBezTo>
                <a:cubicBezTo>
                  <a:pt x="4302262" y="3072531"/>
                  <a:pt x="4234988" y="3095472"/>
                  <a:pt x="4178656" y="3068370"/>
                </a:cubicBezTo>
                <a:cubicBezTo>
                  <a:pt x="4122323" y="3041268"/>
                  <a:pt x="4098265" y="2974385"/>
                  <a:pt x="4124919" y="2918984"/>
                </a:cubicBezTo>
                <a:cubicBezTo>
                  <a:pt x="4144910" y="2877433"/>
                  <a:pt x="4187749" y="2854141"/>
                  <a:pt x="4231685" y="2856526"/>
                </a:cubicBezTo>
                <a:close/>
                <a:moveTo>
                  <a:pt x="2430717" y="2748843"/>
                </a:moveTo>
                <a:cubicBezTo>
                  <a:pt x="2445362" y="2749638"/>
                  <a:pt x="2460129" y="2753285"/>
                  <a:pt x="2474212" y="2760061"/>
                </a:cubicBezTo>
                <a:cubicBezTo>
                  <a:pt x="2530544" y="2787163"/>
                  <a:pt x="2554603" y="2854046"/>
                  <a:pt x="2527948" y="2909447"/>
                </a:cubicBezTo>
                <a:cubicBezTo>
                  <a:pt x="2501294" y="2964848"/>
                  <a:pt x="2434020" y="2987789"/>
                  <a:pt x="2377688" y="2960687"/>
                </a:cubicBezTo>
                <a:cubicBezTo>
                  <a:pt x="2321356" y="2933585"/>
                  <a:pt x="2297297" y="2866702"/>
                  <a:pt x="2323951" y="2811301"/>
                </a:cubicBezTo>
                <a:cubicBezTo>
                  <a:pt x="2343942" y="2769750"/>
                  <a:pt x="2386781" y="2746458"/>
                  <a:pt x="2430717" y="2748843"/>
                </a:cubicBezTo>
                <a:close/>
                <a:moveTo>
                  <a:pt x="3727169" y="2306726"/>
                </a:moveTo>
                <a:cubicBezTo>
                  <a:pt x="3741814" y="2307521"/>
                  <a:pt x="3756581" y="2311168"/>
                  <a:pt x="3770664" y="2317944"/>
                </a:cubicBezTo>
                <a:cubicBezTo>
                  <a:pt x="3826997" y="2345046"/>
                  <a:pt x="3851055" y="2411929"/>
                  <a:pt x="3824401" y="2467330"/>
                </a:cubicBezTo>
                <a:cubicBezTo>
                  <a:pt x="3797746" y="2522731"/>
                  <a:pt x="3730473" y="2545672"/>
                  <a:pt x="3674140" y="2518570"/>
                </a:cubicBezTo>
                <a:cubicBezTo>
                  <a:pt x="3617808" y="2491468"/>
                  <a:pt x="3593750" y="2424586"/>
                  <a:pt x="3620404" y="2369184"/>
                </a:cubicBezTo>
                <a:cubicBezTo>
                  <a:pt x="3640395" y="2327633"/>
                  <a:pt x="3683234" y="2304341"/>
                  <a:pt x="3727169" y="2306726"/>
                </a:cubicBezTo>
                <a:close/>
                <a:moveTo>
                  <a:pt x="2984254" y="2256370"/>
                </a:moveTo>
                <a:cubicBezTo>
                  <a:pt x="2998900" y="2257165"/>
                  <a:pt x="3013666" y="2260813"/>
                  <a:pt x="3027749" y="2267588"/>
                </a:cubicBezTo>
                <a:cubicBezTo>
                  <a:pt x="3084082" y="2294691"/>
                  <a:pt x="3108140" y="2361573"/>
                  <a:pt x="3081486" y="2416974"/>
                </a:cubicBezTo>
                <a:cubicBezTo>
                  <a:pt x="3054831" y="2472375"/>
                  <a:pt x="2987558" y="2495317"/>
                  <a:pt x="2931225" y="2468215"/>
                </a:cubicBezTo>
                <a:cubicBezTo>
                  <a:pt x="2874893" y="2441112"/>
                  <a:pt x="2850835" y="2374230"/>
                  <a:pt x="2877489" y="2318829"/>
                </a:cubicBezTo>
                <a:cubicBezTo>
                  <a:pt x="2897480" y="2277278"/>
                  <a:pt x="2940319" y="2253985"/>
                  <a:pt x="2984254" y="2256370"/>
                </a:cubicBezTo>
                <a:close/>
                <a:moveTo>
                  <a:pt x="1234165" y="2217046"/>
                </a:moveTo>
                <a:cubicBezTo>
                  <a:pt x="1267447" y="2215995"/>
                  <a:pt x="1301429" y="2221512"/>
                  <a:pt x="1334324" y="2234390"/>
                </a:cubicBezTo>
                <a:cubicBezTo>
                  <a:pt x="1465905" y="2285900"/>
                  <a:pt x="1530286" y="2435676"/>
                  <a:pt x="1478124" y="2568923"/>
                </a:cubicBezTo>
                <a:cubicBezTo>
                  <a:pt x="1425962" y="2702169"/>
                  <a:pt x="1277008" y="2768431"/>
                  <a:pt x="1145427" y="2716921"/>
                </a:cubicBezTo>
                <a:cubicBezTo>
                  <a:pt x="1013846" y="2665410"/>
                  <a:pt x="949465" y="2515635"/>
                  <a:pt x="1001627" y="2382388"/>
                </a:cubicBezTo>
                <a:cubicBezTo>
                  <a:pt x="1040749" y="2282453"/>
                  <a:pt x="1134315" y="2220197"/>
                  <a:pt x="1234165" y="2217046"/>
                </a:cubicBezTo>
                <a:close/>
                <a:moveTo>
                  <a:pt x="5328578" y="2110831"/>
                </a:moveTo>
                <a:cubicBezTo>
                  <a:pt x="5361861" y="2109781"/>
                  <a:pt x="5395842" y="2115298"/>
                  <a:pt x="5428738" y="2128175"/>
                </a:cubicBezTo>
                <a:cubicBezTo>
                  <a:pt x="5560318" y="2179686"/>
                  <a:pt x="5624700" y="2329461"/>
                  <a:pt x="5572537" y="2462708"/>
                </a:cubicBezTo>
                <a:cubicBezTo>
                  <a:pt x="5520375" y="2595955"/>
                  <a:pt x="5371421" y="2662217"/>
                  <a:pt x="5239841" y="2610706"/>
                </a:cubicBezTo>
                <a:cubicBezTo>
                  <a:pt x="5108259" y="2559196"/>
                  <a:pt x="5043878" y="2409420"/>
                  <a:pt x="5096041" y="2276174"/>
                </a:cubicBezTo>
                <a:cubicBezTo>
                  <a:pt x="5135163" y="2176238"/>
                  <a:pt x="5228729" y="2113982"/>
                  <a:pt x="5328578" y="2110831"/>
                </a:cubicBezTo>
                <a:close/>
                <a:moveTo>
                  <a:pt x="4452551" y="2006487"/>
                </a:moveTo>
                <a:cubicBezTo>
                  <a:pt x="4499748" y="2008146"/>
                  <a:pt x="4546624" y="2027817"/>
                  <a:pt x="4581990" y="2065109"/>
                </a:cubicBezTo>
                <a:cubicBezTo>
                  <a:pt x="4652724" y="2139693"/>
                  <a:pt x="4650636" y="2256516"/>
                  <a:pt x="4577327" y="2326039"/>
                </a:cubicBezTo>
                <a:cubicBezTo>
                  <a:pt x="4504019" y="2395563"/>
                  <a:pt x="4387250" y="2391461"/>
                  <a:pt x="4316516" y="2316877"/>
                </a:cubicBezTo>
                <a:cubicBezTo>
                  <a:pt x="4245783" y="2242293"/>
                  <a:pt x="4247871" y="2125471"/>
                  <a:pt x="4321179" y="2055947"/>
                </a:cubicBezTo>
                <a:cubicBezTo>
                  <a:pt x="4357834" y="2021185"/>
                  <a:pt x="4405353" y="2004830"/>
                  <a:pt x="4452551" y="2006487"/>
                </a:cubicBezTo>
                <a:close/>
                <a:moveTo>
                  <a:pt x="2202255" y="1927459"/>
                </a:moveTo>
                <a:cubicBezTo>
                  <a:pt x="2249453" y="1929117"/>
                  <a:pt x="2296328" y="1948788"/>
                  <a:pt x="2331695" y="1986081"/>
                </a:cubicBezTo>
                <a:cubicBezTo>
                  <a:pt x="2402428" y="2060664"/>
                  <a:pt x="2400340" y="2177487"/>
                  <a:pt x="2327032" y="2247010"/>
                </a:cubicBezTo>
                <a:cubicBezTo>
                  <a:pt x="2253724" y="2316534"/>
                  <a:pt x="2136955" y="2312432"/>
                  <a:pt x="2066221" y="2237848"/>
                </a:cubicBezTo>
                <a:cubicBezTo>
                  <a:pt x="1995488" y="2163265"/>
                  <a:pt x="1997576" y="2046442"/>
                  <a:pt x="2070885" y="1976918"/>
                </a:cubicBezTo>
                <a:cubicBezTo>
                  <a:pt x="2107538" y="1942157"/>
                  <a:pt x="2155058" y="1925801"/>
                  <a:pt x="2202255" y="1927459"/>
                </a:cubicBezTo>
                <a:close/>
                <a:moveTo>
                  <a:pt x="3340397" y="1494620"/>
                </a:moveTo>
                <a:cubicBezTo>
                  <a:pt x="3387595" y="1496277"/>
                  <a:pt x="3434470" y="1515949"/>
                  <a:pt x="3469837" y="1553241"/>
                </a:cubicBezTo>
                <a:cubicBezTo>
                  <a:pt x="3540571" y="1627825"/>
                  <a:pt x="3538482" y="1744647"/>
                  <a:pt x="3465174" y="1814171"/>
                </a:cubicBezTo>
                <a:cubicBezTo>
                  <a:pt x="3391866" y="1883695"/>
                  <a:pt x="3275097" y="1879593"/>
                  <a:pt x="3204363" y="1805009"/>
                </a:cubicBezTo>
                <a:cubicBezTo>
                  <a:pt x="3133630" y="1730425"/>
                  <a:pt x="3135718" y="1613603"/>
                  <a:pt x="3209026" y="1544079"/>
                </a:cubicBezTo>
                <a:cubicBezTo>
                  <a:pt x="3245681" y="1509317"/>
                  <a:pt x="3293200" y="1492961"/>
                  <a:pt x="3340397" y="1494620"/>
                </a:cubicBezTo>
                <a:close/>
                <a:moveTo>
                  <a:pt x="2414824" y="970181"/>
                </a:moveTo>
                <a:cubicBezTo>
                  <a:pt x="2448107" y="969131"/>
                  <a:pt x="2482088" y="974648"/>
                  <a:pt x="2514984" y="987525"/>
                </a:cubicBezTo>
                <a:cubicBezTo>
                  <a:pt x="2646566" y="1039036"/>
                  <a:pt x="2710946" y="1188811"/>
                  <a:pt x="2658784" y="1322058"/>
                </a:cubicBezTo>
                <a:cubicBezTo>
                  <a:pt x="2606621" y="1455305"/>
                  <a:pt x="2457668" y="1521567"/>
                  <a:pt x="2326087" y="1470056"/>
                </a:cubicBezTo>
                <a:cubicBezTo>
                  <a:pt x="2194506" y="1418546"/>
                  <a:pt x="2130124" y="1268770"/>
                  <a:pt x="2182287" y="1135523"/>
                </a:cubicBezTo>
                <a:cubicBezTo>
                  <a:pt x="2221409" y="1035588"/>
                  <a:pt x="2314976" y="973332"/>
                  <a:pt x="2414824" y="970181"/>
                </a:cubicBezTo>
                <a:close/>
                <a:moveTo>
                  <a:pt x="4104684" y="940080"/>
                </a:moveTo>
                <a:cubicBezTo>
                  <a:pt x="4137967" y="939029"/>
                  <a:pt x="4171948" y="944546"/>
                  <a:pt x="4204843" y="957424"/>
                </a:cubicBezTo>
                <a:cubicBezTo>
                  <a:pt x="4336425" y="1008934"/>
                  <a:pt x="4400806" y="1158710"/>
                  <a:pt x="4348643" y="1291957"/>
                </a:cubicBezTo>
                <a:cubicBezTo>
                  <a:pt x="4296481" y="1425204"/>
                  <a:pt x="4147527" y="1491465"/>
                  <a:pt x="4015946" y="1439955"/>
                </a:cubicBezTo>
                <a:cubicBezTo>
                  <a:pt x="3884365" y="1388445"/>
                  <a:pt x="3819984" y="1238669"/>
                  <a:pt x="3872147" y="1105422"/>
                </a:cubicBezTo>
                <a:cubicBezTo>
                  <a:pt x="3911269" y="1005487"/>
                  <a:pt x="4004835" y="943231"/>
                  <a:pt x="4104684" y="940080"/>
                </a:cubicBezTo>
                <a:close/>
                <a:moveTo>
                  <a:pt x="1202110" y="848766"/>
                </a:moveTo>
                <a:cubicBezTo>
                  <a:pt x="1390691" y="848766"/>
                  <a:pt x="1543564" y="1001640"/>
                  <a:pt x="1543564" y="1190219"/>
                </a:cubicBezTo>
                <a:cubicBezTo>
                  <a:pt x="1543564" y="1378798"/>
                  <a:pt x="1390691" y="1531672"/>
                  <a:pt x="1202110" y="1531672"/>
                </a:cubicBezTo>
                <a:cubicBezTo>
                  <a:pt x="1013529" y="1531672"/>
                  <a:pt x="860656" y="1378798"/>
                  <a:pt x="860656" y="1190219"/>
                </a:cubicBezTo>
                <a:cubicBezTo>
                  <a:pt x="860656" y="1001640"/>
                  <a:pt x="1013529" y="848766"/>
                  <a:pt x="1202110" y="848766"/>
                </a:cubicBezTo>
                <a:close/>
                <a:moveTo>
                  <a:pt x="5378060" y="848765"/>
                </a:moveTo>
                <a:cubicBezTo>
                  <a:pt x="5566640" y="848765"/>
                  <a:pt x="5719514" y="1001639"/>
                  <a:pt x="5719514" y="1190218"/>
                </a:cubicBezTo>
                <a:cubicBezTo>
                  <a:pt x="5719514" y="1378797"/>
                  <a:pt x="5566640" y="1531671"/>
                  <a:pt x="5378060" y="1531671"/>
                </a:cubicBezTo>
                <a:cubicBezTo>
                  <a:pt x="5189480" y="1531671"/>
                  <a:pt x="5036606" y="1378797"/>
                  <a:pt x="5036606" y="1190218"/>
                </a:cubicBezTo>
                <a:cubicBezTo>
                  <a:pt x="5036606" y="1001639"/>
                  <a:pt x="5189480" y="848765"/>
                  <a:pt x="5378060" y="848765"/>
                </a:cubicBezTo>
                <a:close/>
                <a:moveTo>
                  <a:pt x="3287516" y="0"/>
                </a:moveTo>
                <a:cubicBezTo>
                  <a:pt x="3476096" y="0"/>
                  <a:pt x="3628970" y="152874"/>
                  <a:pt x="3628970" y="341453"/>
                </a:cubicBezTo>
                <a:cubicBezTo>
                  <a:pt x="3628970" y="530032"/>
                  <a:pt x="3476096" y="682906"/>
                  <a:pt x="3287516" y="682906"/>
                </a:cubicBezTo>
                <a:cubicBezTo>
                  <a:pt x="3098936" y="682906"/>
                  <a:pt x="2946062" y="530032"/>
                  <a:pt x="2946062" y="341453"/>
                </a:cubicBezTo>
                <a:cubicBezTo>
                  <a:pt x="2946062" y="152874"/>
                  <a:pt x="3098936" y="0"/>
                  <a:pt x="3287516" y="0"/>
                </a:cubicBezTo>
                <a:close/>
              </a:path>
            </a:pathLst>
          </a:custGeom>
          <a:gradFill>
            <a:gsLst>
              <a:gs pos="45000">
                <a:srgbClr val="C00000"/>
              </a:gs>
              <a:gs pos="70000">
                <a:srgbClr val="FF0300"/>
              </a:gs>
              <a:gs pos="100000">
                <a:srgbClr val="4D0808"/>
              </a:gs>
            </a:gsLst>
            <a:lin ang="5400000" scaled="0"/>
          </a:gradFill>
          <a:ln w="6350">
            <a:solidFill>
              <a:srgbClr val="203854"/>
            </a:solidFill>
          </a:ln>
          <a:scene3d>
            <a:camera prst="orthographicFront"/>
            <a:lightRig rig="flat" dir="t"/>
          </a:scene3d>
          <a:sp3d>
            <a:bevelT w="673100" h="1079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18219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strVal val="4/3*#ppt_w"/>
                                          </p:val>
                                        </p:tav>
                                        <p:tav tm="100000">
                                          <p:val>
                                            <p:strVal val="#ppt_w"/>
                                          </p:val>
                                        </p:tav>
                                      </p:tavLst>
                                    </p:anim>
                                    <p:anim calcmode="lin" valueType="num">
                                      <p:cBhvr>
                                        <p:cTn id="8" dur="3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par>
                                <p:cTn id="12" presetID="23" presetClass="entr" presetSubtype="16"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3000" fill="hold"/>
                                        <p:tgtEl>
                                          <p:spTgt spid="4"/>
                                        </p:tgtEl>
                                        <p:attrNameLst>
                                          <p:attrName>ppt_w</p:attrName>
                                        </p:attrNameLst>
                                      </p:cBhvr>
                                      <p:tavLst>
                                        <p:tav tm="0">
                                          <p:val>
                                            <p:fltVal val="0"/>
                                          </p:val>
                                        </p:tav>
                                        <p:tav tm="100000">
                                          <p:val>
                                            <p:strVal val="#ppt_w"/>
                                          </p:val>
                                        </p:tav>
                                      </p:tavLst>
                                    </p:anim>
                                    <p:anim calcmode="lin" valueType="num">
                                      <p:cBhvr>
                                        <p:cTn id="15" dur="3000" fill="hold"/>
                                        <p:tgtEl>
                                          <p:spTgt spid="4"/>
                                        </p:tgtEl>
                                        <p:attrNameLst>
                                          <p:attrName>ppt_h</p:attrName>
                                        </p:attrNameLst>
                                      </p:cBhvr>
                                      <p:tavLst>
                                        <p:tav tm="0">
                                          <p:val>
                                            <p:fltVal val="0"/>
                                          </p:val>
                                        </p:tav>
                                        <p:tav tm="100000">
                                          <p:val>
                                            <p:strVal val="#ppt_h"/>
                                          </p:val>
                                        </p:tav>
                                      </p:tavLst>
                                    </p:anim>
                                  </p:childTnLst>
                                </p:cTn>
                              </p:par>
                              <p:par>
                                <p:cTn id="16" presetID="23" presetClass="entr" presetSubtype="32"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000" fill="hold"/>
                                        <p:tgtEl>
                                          <p:spTgt spid="3"/>
                                        </p:tgtEl>
                                        <p:attrNameLst>
                                          <p:attrName>ppt_w</p:attrName>
                                        </p:attrNameLst>
                                      </p:cBhvr>
                                      <p:tavLst>
                                        <p:tav tm="0">
                                          <p:val>
                                            <p:strVal val="4*#ppt_w"/>
                                          </p:val>
                                        </p:tav>
                                        <p:tav tm="100000">
                                          <p:val>
                                            <p:strVal val="#ppt_w"/>
                                          </p:val>
                                        </p:tav>
                                      </p:tavLst>
                                    </p:anim>
                                    <p:anim calcmode="lin" valueType="num">
                                      <p:cBhvr>
                                        <p:cTn id="19" dur="3000" fill="hold"/>
                                        <p:tgtEl>
                                          <p:spTgt spid="3"/>
                                        </p:tgtEl>
                                        <p:attrNameLst>
                                          <p:attrName>ppt_h</p:attrName>
                                        </p:attrNameLst>
                                      </p:cBhvr>
                                      <p:tavLst>
                                        <p:tav tm="0">
                                          <p:val>
                                            <p:strVal val="4*#ppt_h"/>
                                          </p:val>
                                        </p:tav>
                                        <p:tav tm="100000">
                                          <p:val>
                                            <p:strVal val="#ppt_h"/>
                                          </p:val>
                                        </p:tav>
                                      </p:tavLst>
                                    </p:anim>
                                  </p:childTnLst>
                                </p:cTn>
                              </p:par>
                              <p:par>
                                <p:cTn id="20" presetID="23" presetClass="exit" presetSubtype="16" fill="hold" grpId="1" nodeType="withEffect">
                                  <p:stCondLst>
                                    <p:cond delay="0"/>
                                  </p:stCondLst>
                                  <p:childTnLst>
                                    <p:anim calcmode="lin" valueType="num">
                                      <p:cBhvr>
                                        <p:cTn id="21" dur="3000"/>
                                        <p:tgtEl>
                                          <p:spTgt spid="3"/>
                                        </p:tgtEl>
                                        <p:attrNameLst>
                                          <p:attrName>ppt_w</p:attrName>
                                        </p:attrNameLst>
                                      </p:cBhvr>
                                      <p:tavLst>
                                        <p:tav tm="0">
                                          <p:val>
                                            <p:strVal val="ppt_w"/>
                                          </p:val>
                                        </p:tav>
                                        <p:tav tm="100000">
                                          <p:val>
                                            <p:strVal val="4*ppt_w"/>
                                          </p:val>
                                        </p:tav>
                                      </p:tavLst>
                                    </p:anim>
                                    <p:anim calcmode="lin" valueType="num">
                                      <p:cBhvr>
                                        <p:cTn id="22" dur="3000"/>
                                        <p:tgtEl>
                                          <p:spTgt spid="3"/>
                                        </p:tgtEl>
                                        <p:attrNameLst>
                                          <p:attrName>ppt_h</p:attrName>
                                        </p:attrNameLst>
                                      </p:cBhvr>
                                      <p:tavLst>
                                        <p:tav tm="0">
                                          <p:val>
                                            <p:strVal val="ppt_h"/>
                                          </p:val>
                                        </p:tav>
                                        <p:tav tm="100000">
                                          <p:val>
                                            <p:strVal val="4*ppt_h"/>
                                          </p:val>
                                        </p:tav>
                                      </p:tavLst>
                                    </p:anim>
                                    <p:set>
                                      <p:cBhvr>
                                        <p:cTn id="23" dur="1" fill="hold">
                                          <p:stCondLst>
                                            <p:cond delay="2999"/>
                                          </p:stCondLst>
                                        </p:cTn>
                                        <p:tgtEl>
                                          <p:spTgt spid="3"/>
                                        </p:tgtEl>
                                        <p:attrNameLst>
                                          <p:attrName>style.visibility</p:attrName>
                                        </p:attrNameLst>
                                      </p:cBhvr>
                                      <p:to>
                                        <p:strVal val="hidden"/>
                                      </p:to>
                                    </p:set>
                                  </p:childTnLst>
                                </p:cTn>
                              </p:par>
                              <p:par>
                                <p:cTn id="24" presetID="23" presetClass="exit" presetSubtype="544" fill="hold" grpId="1" nodeType="withEffect">
                                  <p:stCondLst>
                                    <p:cond delay="0"/>
                                  </p:stCondLst>
                                  <p:childTnLst>
                                    <p:anim calcmode="lin" valueType="num">
                                      <p:cBhvr>
                                        <p:cTn id="25" dur="3000"/>
                                        <p:tgtEl>
                                          <p:spTgt spid="4"/>
                                        </p:tgtEl>
                                        <p:attrNameLst>
                                          <p:attrName>ppt_w</p:attrName>
                                        </p:attrNameLst>
                                      </p:cBhvr>
                                      <p:tavLst>
                                        <p:tav tm="0">
                                          <p:val>
                                            <p:strVal val="ppt_w"/>
                                          </p:val>
                                        </p:tav>
                                        <p:tav tm="100000">
                                          <p:val>
                                            <p:fltVal val="0"/>
                                          </p:val>
                                        </p:tav>
                                      </p:tavLst>
                                    </p:anim>
                                    <p:anim calcmode="lin" valueType="num">
                                      <p:cBhvr>
                                        <p:cTn id="26" dur="3000"/>
                                        <p:tgtEl>
                                          <p:spTgt spid="4"/>
                                        </p:tgtEl>
                                        <p:attrNameLst>
                                          <p:attrName>ppt_h</p:attrName>
                                        </p:attrNameLst>
                                      </p:cBhvr>
                                      <p:tavLst>
                                        <p:tav tm="0">
                                          <p:val>
                                            <p:strVal val="ppt_h"/>
                                          </p:val>
                                        </p:tav>
                                        <p:tav tm="100000">
                                          <p:val>
                                            <p:fltVal val="0"/>
                                          </p:val>
                                        </p:tav>
                                      </p:tavLst>
                                    </p:anim>
                                    <p:anim calcmode="lin" valueType="num">
                                      <p:cBhvr>
                                        <p:cTn id="27" dur="3000"/>
                                        <p:tgtEl>
                                          <p:spTgt spid="4"/>
                                        </p:tgtEl>
                                        <p:attrNameLst>
                                          <p:attrName>ppt_x</p:attrName>
                                        </p:attrNameLst>
                                      </p:cBhvr>
                                      <p:tavLst>
                                        <p:tav tm="0">
                                          <p:val>
                                            <p:strVal val="ppt_x"/>
                                          </p:val>
                                        </p:tav>
                                        <p:tav tm="100000">
                                          <p:val>
                                            <p:fltVal val="0.5"/>
                                          </p:val>
                                        </p:tav>
                                      </p:tavLst>
                                    </p:anim>
                                    <p:anim calcmode="lin" valueType="num">
                                      <p:cBhvr>
                                        <p:cTn id="28" dur="3000"/>
                                        <p:tgtEl>
                                          <p:spTgt spid="4"/>
                                        </p:tgtEl>
                                        <p:attrNameLst>
                                          <p:attrName>ppt_y</p:attrName>
                                        </p:attrNameLst>
                                      </p:cBhvr>
                                      <p:tavLst>
                                        <p:tav tm="0">
                                          <p:val>
                                            <p:strVal val="ppt_y"/>
                                          </p:val>
                                        </p:tav>
                                        <p:tav tm="100000">
                                          <p:val>
                                            <p:fltVal val="0.5"/>
                                          </p:val>
                                        </p:tav>
                                      </p:tavLst>
                                    </p:anim>
                                    <p:set>
                                      <p:cBhvr>
                                        <p:cTn id="29" dur="1" fill="hold">
                                          <p:stCondLst>
                                            <p:cond delay="2999"/>
                                          </p:stCondLst>
                                        </p:cTn>
                                        <p:tgtEl>
                                          <p:spTgt spid="4"/>
                                        </p:tgtEl>
                                        <p:attrNameLst>
                                          <p:attrName>style.visibility</p:attrName>
                                        </p:attrNameLst>
                                      </p:cBhvr>
                                      <p:to>
                                        <p:strVal val="hidden"/>
                                      </p:to>
                                    </p:set>
                                  </p:childTnLst>
                                </p:cTn>
                              </p:par>
                              <p:par>
                                <p:cTn id="30" presetID="23" presetClass="entr" presetSubtype="16"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p:cTn id="32" dur="3000" fill="hold"/>
                                        <p:tgtEl>
                                          <p:spTgt spid="5"/>
                                        </p:tgtEl>
                                        <p:attrNameLst>
                                          <p:attrName>ppt_w</p:attrName>
                                        </p:attrNameLst>
                                      </p:cBhvr>
                                      <p:tavLst>
                                        <p:tav tm="0">
                                          <p:val>
                                            <p:fltVal val="0"/>
                                          </p:val>
                                        </p:tav>
                                        <p:tav tm="100000">
                                          <p:val>
                                            <p:strVal val="#ppt_w"/>
                                          </p:val>
                                        </p:tav>
                                      </p:tavLst>
                                    </p:anim>
                                    <p:anim calcmode="lin" valueType="num">
                                      <p:cBhvr>
                                        <p:cTn id="33" dur="3000" fill="hold"/>
                                        <p:tgtEl>
                                          <p:spTgt spid="5"/>
                                        </p:tgtEl>
                                        <p:attrNameLst>
                                          <p:attrName>ppt_h</p:attrName>
                                        </p:attrNameLst>
                                      </p:cBhvr>
                                      <p:tavLst>
                                        <p:tav tm="0">
                                          <p:val>
                                            <p:fltVal val="0"/>
                                          </p:val>
                                        </p:tav>
                                        <p:tav tm="100000">
                                          <p:val>
                                            <p:strVal val="#ppt_h"/>
                                          </p:val>
                                        </p:tav>
                                      </p:tavLst>
                                    </p:anim>
                                  </p:childTnLst>
                                </p:cTn>
                              </p:par>
                              <p:par>
                                <p:cTn id="34" presetID="23" presetClass="exit" presetSubtype="16" fill="hold" grpId="1" nodeType="withEffect">
                                  <p:stCondLst>
                                    <p:cond delay="0"/>
                                  </p:stCondLst>
                                  <p:childTnLst>
                                    <p:anim calcmode="lin" valueType="num">
                                      <p:cBhvr>
                                        <p:cTn id="35" dur="3000"/>
                                        <p:tgtEl>
                                          <p:spTgt spid="5"/>
                                        </p:tgtEl>
                                        <p:attrNameLst>
                                          <p:attrName>ppt_w</p:attrName>
                                        </p:attrNameLst>
                                      </p:cBhvr>
                                      <p:tavLst>
                                        <p:tav tm="0">
                                          <p:val>
                                            <p:strVal val="ppt_w"/>
                                          </p:val>
                                        </p:tav>
                                        <p:tav tm="100000">
                                          <p:val>
                                            <p:strVal val="4*ppt_w"/>
                                          </p:val>
                                        </p:tav>
                                      </p:tavLst>
                                    </p:anim>
                                    <p:anim calcmode="lin" valueType="num">
                                      <p:cBhvr>
                                        <p:cTn id="36" dur="3000"/>
                                        <p:tgtEl>
                                          <p:spTgt spid="5"/>
                                        </p:tgtEl>
                                        <p:attrNameLst>
                                          <p:attrName>ppt_h</p:attrName>
                                        </p:attrNameLst>
                                      </p:cBhvr>
                                      <p:tavLst>
                                        <p:tav tm="0">
                                          <p:val>
                                            <p:strVal val="ppt_h"/>
                                          </p:val>
                                        </p:tav>
                                        <p:tav tm="100000">
                                          <p:val>
                                            <p:strVal val="4*ppt_h"/>
                                          </p:val>
                                        </p:tav>
                                      </p:tavLst>
                                    </p:anim>
                                    <p:set>
                                      <p:cBhvr>
                                        <p:cTn id="37" dur="1" fill="hold">
                                          <p:stCondLst>
                                            <p:cond delay="2999"/>
                                          </p:stCondLst>
                                        </p:cTn>
                                        <p:tgtEl>
                                          <p:spTgt spid="5"/>
                                        </p:tgtEl>
                                        <p:attrNameLst>
                                          <p:attrName>style.visibility</p:attrName>
                                        </p:attrNameLst>
                                      </p:cBhvr>
                                      <p:to>
                                        <p:strVal val="hidden"/>
                                      </p:to>
                                    </p:set>
                                  </p:childTnLst>
                                </p:cTn>
                              </p:par>
                              <p:par>
                                <p:cTn id="38" presetID="9" presetClass="emph" presetSubtype="0" grpId="0" nodeType="withEffect">
                                  <p:stCondLst>
                                    <p:cond delay="0"/>
                                  </p:stCondLst>
                                  <p:childTnLst>
                                    <p:set>
                                      <p:cBhvr rctx="PPT">
                                        <p:cTn id="39" dur="indefinite"/>
                                        <p:tgtEl>
                                          <p:spTgt spid="6"/>
                                        </p:tgtEl>
                                        <p:attrNameLst>
                                          <p:attrName>style.opacity</p:attrName>
                                        </p:attrNameLst>
                                      </p:cBhvr>
                                      <p:to>
                                        <p:strVal val="0"/>
                                      </p:to>
                                    </p:set>
                                    <p:animEffect filter="image" prLst="opacity: 0">
                                      <p:cBhvr rctx="IE">
                                        <p:cTn id="40"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4" grpId="0" animBg="1"/>
      <p:bldP spid="4" grpId="1" animBg="1"/>
      <p:bldP spid="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UTO MORAD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043608" y="1131591"/>
            <a:ext cx="5112568" cy="2769989"/>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 </a:t>
            </a:r>
            <a:r>
              <a:rPr lang="es-ES" sz="2000" dirty="0">
                <a:solidFill>
                  <a:srgbClr val="21164A"/>
                </a:solidFill>
                <a:latin typeface="Hobo Std" pitchFamily="34" charset="0"/>
              </a:rPr>
              <a:t>Mantiene sano a tu cerebro</a:t>
            </a:r>
          </a:p>
          <a:p>
            <a:pPr algn="ctr"/>
            <a:r>
              <a:rPr lang="es-ES" sz="1400" dirty="0" smtClean="0">
                <a:solidFill>
                  <a:srgbClr val="21164A"/>
                </a:solidFill>
                <a:latin typeface="Hobo Std" pitchFamily="34" charset="0"/>
              </a:rPr>
              <a:t>Comer </a:t>
            </a:r>
            <a:r>
              <a:rPr lang="es-ES" sz="1400" dirty="0">
                <a:solidFill>
                  <a:srgbClr val="21164A"/>
                </a:solidFill>
                <a:latin typeface="Hobo Std" pitchFamily="34" charset="0"/>
              </a:rPr>
              <a:t>arándanos te puede ayudar a mantener tu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cerebro </a:t>
            </a:r>
            <a:r>
              <a:rPr lang="es-ES" sz="1400" dirty="0">
                <a:solidFill>
                  <a:srgbClr val="21164A"/>
                </a:solidFill>
                <a:latin typeface="Hobo Std" pitchFamily="34" charset="0"/>
              </a:rPr>
              <a:t>en buenas condiciones, aun entrando en la vejez.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Los </a:t>
            </a:r>
            <a:r>
              <a:rPr lang="es-ES" sz="1400" dirty="0">
                <a:solidFill>
                  <a:srgbClr val="21164A"/>
                </a:solidFill>
                <a:latin typeface="Hobo Std" pitchFamily="34" charset="0"/>
              </a:rPr>
              <a:t>arándanos contienen flavonoides que potencian tu memoria y mejoran el aprendizaje y otras funciones cognitivas. Protegen tu cerebro de radicales libres que pueden ser dañinos para ti ya que pueden dañar tejido </a:t>
            </a:r>
            <a:r>
              <a:rPr lang="es-ES" sz="1400" dirty="0" smtClean="0">
                <a:solidFill>
                  <a:srgbClr val="21164A"/>
                </a:solidFill>
                <a:latin typeface="Hobo Std" pitchFamily="34" charset="0"/>
              </a:rPr>
              <a:t>sano</a:t>
            </a:r>
          </a:p>
          <a:p>
            <a:pPr algn="ctr"/>
            <a:r>
              <a:rPr lang="es-ES" sz="1400" dirty="0" smtClean="0">
                <a:solidFill>
                  <a:srgbClr val="21164A"/>
                </a:solidFill>
                <a:latin typeface="Hobo Std" pitchFamily="34" charset="0"/>
              </a:rPr>
              <a:t> </a:t>
            </a:r>
            <a:r>
              <a:rPr lang="es-ES" sz="1400" dirty="0">
                <a:solidFill>
                  <a:srgbClr val="21164A"/>
                </a:solidFill>
                <a:latin typeface="Hobo Std" pitchFamily="34" charset="0"/>
              </a:rPr>
              <a:t>y están generalmente relacionados con la pérdida de la memoria. Los arándanos pueden ayudar también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a reducir </a:t>
            </a:r>
            <a:r>
              <a:rPr lang="es-ES" sz="1400" dirty="0">
                <a:solidFill>
                  <a:srgbClr val="21164A"/>
                </a:solidFill>
                <a:latin typeface="Hobo Std" pitchFamily="34" charset="0"/>
              </a:rPr>
              <a:t>el riesgo de tener </a:t>
            </a:r>
            <a:r>
              <a:rPr lang="es-ES" sz="1400" dirty="0" smtClean="0">
                <a:solidFill>
                  <a:srgbClr val="21164A"/>
                </a:solidFill>
                <a:latin typeface="Hobo Std" pitchFamily="34" charset="0"/>
              </a:rPr>
              <a:t>Parkinson o </a:t>
            </a:r>
          </a:p>
          <a:p>
            <a:pPr algn="ctr"/>
            <a:r>
              <a:rPr lang="es-ES" sz="1400" dirty="0" smtClean="0">
                <a:solidFill>
                  <a:srgbClr val="21164A"/>
                </a:solidFill>
                <a:latin typeface="Hobo Std" pitchFamily="34" charset="0"/>
              </a:rPr>
              <a:t> </a:t>
            </a:r>
            <a:r>
              <a:rPr lang="es-ES" sz="1400" dirty="0">
                <a:solidFill>
                  <a:srgbClr val="21164A"/>
                </a:solidFill>
                <a:latin typeface="Hobo Std" pitchFamily="34" charset="0"/>
              </a:rPr>
              <a:t>Alzheimer. Se recomienda </a:t>
            </a:r>
            <a:r>
              <a:rPr lang="es-ES" sz="1400" dirty="0" smtClean="0">
                <a:solidFill>
                  <a:srgbClr val="21164A"/>
                </a:solidFill>
                <a:latin typeface="Hobo Std" pitchFamily="34" charset="0"/>
              </a:rPr>
              <a:t>consumir</a:t>
            </a:r>
          </a:p>
          <a:p>
            <a:pPr algn="ctr"/>
            <a:r>
              <a:rPr lang="es-ES" sz="1400" dirty="0" smtClean="0">
                <a:solidFill>
                  <a:srgbClr val="21164A"/>
                </a:solidFill>
                <a:latin typeface="Hobo Std" pitchFamily="34" charset="0"/>
              </a:rPr>
              <a:t> </a:t>
            </a:r>
            <a:r>
              <a:rPr lang="es-ES" sz="1400" dirty="0">
                <a:solidFill>
                  <a:srgbClr val="21164A"/>
                </a:solidFill>
                <a:latin typeface="Hobo Std" pitchFamily="34" charset="0"/>
              </a:rPr>
              <a:t>una taza </a:t>
            </a:r>
            <a:r>
              <a:rPr lang="es-ES" sz="1400" dirty="0" smtClean="0">
                <a:solidFill>
                  <a:srgbClr val="21164A"/>
                </a:solidFill>
                <a:latin typeface="Hobo Std" pitchFamily="34" charset="0"/>
              </a:rPr>
              <a:t>de </a:t>
            </a:r>
            <a:r>
              <a:rPr lang="es-ES" sz="1400" dirty="0">
                <a:solidFill>
                  <a:srgbClr val="21164A"/>
                </a:solidFill>
                <a:latin typeface="Hobo Std" pitchFamily="34" charset="0"/>
              </a:rPr>
              <a:t>arándanos cada día.</a:t>
            </a:r>
            <a:endParaRPr lang="es-ES" dirty="0">
              <a:solidFill>
                <a:srgbClr val="21164A"/>
              </a:solidFill>
              <a:latin typeface="Hobo Std" pitchFamily="34" charset="0"/>
            </a:endParaRPr>
          </a:p>
        </p:txBody>
      </p:sp>
    </p:spTree>
    <p:extLst>
      <p:ext uri="{BB962C8B-B14F-4D97-AF65-F5344CB8AC3E}">
        <p14:creationId xmlns:p14="http://schemas.microsoft.com/office/powerpoint/2010/main" val="664914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43 Imagen" descr="Diapositiva21"/>
          <p:cNvPicPr>
            <a:picLocks noGrp="1" noChangeAspect="1"/>
          </p:cNvPicPr>
          <p:nvPr isPhoto="1"/>
        </p:nvPicPr>
        <p:blipFill rotWithShape="1">
          <a:blip r:embed="rId2">
            <a:lum/>
            <a:extLst>
              <a:ext uri="{28A0092B-C50C-407E-A947-70E740481C1C}">
                <a14:useLocalDpi xmlns:a14="http://schemas.microsoft.com/office/drawing/2010/main" val="0"/>
              </a:ext>
            </a:extLst>
          </a:blip>
          <a:srcRect t="-130911" b="1"/>
          <a:stretch/>
        </p:blipFill>
        <p:spPr>
          <a:xfrm>
            <a:off x="12576" y="-6733309"/>
            <a:ext cx="9144000" cy="11876809"/>
          </a:xfrm>
          <a:prstGeom prst="rect">
            <a:avLst/>
          </a:prstGeom>
          <a:noFill/>
          <a:ln>
            <a:noFill/>
          </a:ln>
        </p:spPr>
      </p:pic>
      <p:sp>
        <p:nvSpPr>
          <p:cNvPr id="2" name="1 Rombo"/>
          <p:cNvSpPr/>
          <p:nvPr/>
        </p:nvSpPr>
        <p:spPr>
          <a:xfrm rot="16200000" flipH="1">
            <a:off x="-121952" y="-8465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Rombo"/>
          <p:cNvSpPr/>
          <p:nvPr/>
        </p:nvSpPr>
        <p:spPr>
          <a:xfrm rot="16200000" flipH="1">
            <a:off x="182849" y="-5417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Rombo"/>
          <p:cNvSpPr/>
          <p:nvPr/>
        </p:nvSpPr>
        <p:spPr>
          <a:xfrm rot="16200000" flipH="1">
            <a:off x="487650" y="-2369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Rombo"/>
          <p:cNvSpPr/>
          <p:nvPr/>
        </p:nvSpPr>
        <p:spPr>
          <a:xfrm rot="16200000" flipH="1">
            <a:off x="792450" y="67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ombo"/>
          <p:cNvSpPr/>
          <p:nvPr/>
        </p:nvSpPr>
        <p:spPr>
          <a:xfrm rot="16200000" flipH="1">
            <a:off x="1097250" y="372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ombo"/>
          <p:cNvSpPr/>
          <p:nvPr/>
        </p:nvSpPr>
        <p:spPr>
          <a:xfrm rot="16200000" flipH="1">
            <a:off x="1402050" y="677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ombo"/>
          <p:cNvSpPr/>
          <p:nvPr/>
        </p:nvSpPr>
        <p:spPr>
          <a:xfrm rot="16200000" flipH="1">
            <a:off x="1706850" y="982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ombo"/>
          <p:cNvSpPr/>
          <p:nvPr/>
        </p:nvSpPr>
        <p:spPr>
          <a:xfrm rot="16200000" flipH="1">
            <a:off x="2011650" y="1287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ombo"/>
          <p:cNvSpPr/>
          <p:nvPr/>
        </p:nvSpPr>
        <p:spPr>
          <a:xfrm rot="16200000" flipH="1">
            <a:off x="2316448" y="1591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ombo"/>
          <p:cNvSpPr/>
          <p:nvPr/>
        </p:nvSpPr>
        <p:spPr>
          <a:xfrm rot="16200000" flipH="1">
            <a:off x="2621250" y="1896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Rombo"/>
          <p:cNvSpPr/>
          <p:nvPr/>
        </p:nvSpPr>
        <p:spPr>
          <a:xfrm rot="16200000" flipH="1">
            <a:off x="2926050" y="2201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Rombo"/>
          <p:cNvSpPr/>
          <p:nvPr/>
        </p:nvSpPr>
        <p:spPr>
          <a:xfrm rot="16200000" flipH="1">
            <a:off x="3230850" y="2506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ombo"/>
          <p:cNvSpPr/>
          <p:nvPr/>
        </p:nvSpPr>
        <p:spPr>
          <a:xfrm rot="16200000" flipH="1">
            <a:off x="3535650" y="2811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ombo"/>
          <p:cNvSpPr/>
          <p:nvPr/>
        </p:nvSpPr>
        <p:spPr>
          <a:xfrm rot="16200000" flipH="1">
            <a:off x="3840450" y="3115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ombo"/>
          <p:cNvSpPr/>
          <p:nvPr/>
        </p:nvSpPr>
        <p:spPr>
          <a:xfrm rot="5400000">
            <a:off x="7802850" y="-8742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ombo"/>
          <p:cNvSpPr/>
          <p:nvPr/>
        </p:nvSpPr>
        <p:spPr>
          <a:xfrm rot="5400000">
            <a:off x="7498050" y="-5694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ombo"/>
          <p:cNvSpPr/>
          <p:nvPr/>
        </p:nvSpPr>
        <p:spPr>
          <a:xfrm rot="5400000">
            <a:off x="7193250" y="-2646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ombo"/>
          <p:cNvSpPr/>
          <p:nvPr/>
        </p:nvSpPr>
        <p:spPr>
          <a:xfrm rot="5400000">
            <a:off x="6888450" y="40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ombo"/>
          <p:cNvSpPr/>
          <p:nvPr/>
        </p:nvSpPr>
        <p:spPr>
          <a:xfrm rot="5400000">
            <a:off x="6583650" y="344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ombo"/>
          <p:cNvSpPr/>
          <p:nvPr/>
        </p:nvSpPr>
        <p:spPr>
          <a:xfrm rot="5400000">
            <a:off x="6278850" y="649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ombo"/>
          <p:cNvSpPr/>
          <p:nvPr/>
        </p:nvSpPr>
        <p:spPr>
          <a:xfrm rot="5400000">
            <a:off x="5974050" y="954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ombo"/>
          <p:cNvSpPr/>
          <p:nvPr/>
        </p:nvSpPr>
        <p:spPr>
          <a:xfrm rot="5400000">
            <a:off x="5669250" y="1259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ombo"/>
          <p:cNvSpPr/>
          <p:nvPr/>
        </p:nvSpPr>
        <p:spPr>
          <a:xfrm rot="5400000">
            <a:off x="5364449" y="1564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Rombo"/>
          <p:cNvSpPr/>
          <p:nvPr/>
        </p:nvSpPr>
        <p:spPr>
          <a:xfrm rot="5400000">
            <a:off x="5059650" y="1868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Rombo"/>
          <p:cNvSpPr/>
          <p:nvPr/>
        </p:nvSpPr>
        <p:spPr>
          <a:xfrm rot="5400000">
            <a:off x="4754850" y="2173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Rombo"/>
          <p:cNvSpPr/>
          <p:nvPr/>
        </p:nvSpPr>
        <p:spPr>
          <a:xfrm rot="5400000">
            <a:off x="4450050" y="2478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Rombo"/>
          <p:cNvSpPr/>
          <p:nvPr/>
        </p:nvSpPr>
        <p:spPr>
          <a:xfrm rot="5400000">
            <a:off x="4145250" y="2783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Rombo"/>
          <p:cNvSpPr/>
          <p:nvPr/>
        </p:nvSpPr>
        <p:spPr>
          <a:xfrm rot="5400000">
            <a:off x="3840450" y="3088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684584" y="0"/>
            <a:ext cx="10657184" cy="602813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57417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500" fill="hold"/>
                                        <p:tgtEl>
                                          <p:spTgt spid="2"/>
                                        </p:tgtEl>
                                        <p:attrNameLst>
                                          <p:attrName>ppt_w</p:attrName>
                                        </p:attrNameLst>
                                      </p:cBhvr>
                                      <p:tavLst>
                                        <p:tav tm="0">
                                          <p:val>
                                            <p:strVal val="#ppt_w"/>
                                          </p:val>
                                        </p:tav>
                                        <p:tav tm="100000">
                                          <p:val>
                                            <p:strVal val="#ppt_w"/>
                                          </p:val>
                                        </p:tav>
                                      </p:tavLst>
                                    </p:anim>
                                    <p:anim calcmode="lin" valueType="num">
                                      <p:cBhvr>
                                        <p:cTn id="8" dur="4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
                                        </p:tgtEl>
                                        <p:attrNameLst>
                                          <p:attrName>ppt_x</p:attrName>
                                        </p:attrNameLst>
                                      </p:cBhvr>
                                      <p:tavLst>
                                        <p:tav tm="0">
                                          <p:val>
                                            <p:strVal val="ppt_x"/>
                                          </p:val>
                                        </p:tav>
                                        <p:tav tm="100000">
                                          <p:val>
                                            <p:strVal val="1+ppt_w/2"/>
                                          </p:val>
                                        </p:tav>
                                      </p:tavLst>
                                    </p:anim>
                                    <p:anim calcmode="lin" valueType="num">
                                      <p:cBhvr additive="base">
                                        <p:cTn id="13" dur="4500"/>
                                        <p:tgtEl>
                                          <p:spTgt spid="2"/>
                                        </p:tgtEl>
                                        <p:attrNameLst>
                                          <p:attrName>ppt_y</p:attrName>
                                        </p:attrNameLst>
                                      </p:cBhvr>
                                      <p:tavLst>
                                        <p:tav tm="0">
                                          <p:val>
                                            <p:strVal val="ppt_y"/>
                                          </p:val>
                                        </p:tav>
                                        <p:tav tm="100000">
                                          <p:val>
                                            <p:strVal val="1+ppt_h/2"/>
                                          </p:val>
                                        </p:tav>
                                      </p:tavLst>
                                    </p:anim>
                                    <p:set>
                                      <p:cBhvr>
                                        <p:cTn id="14" dur="1" fill="hold">
                                          <p:stCondLst>
                                            <p:cond delay="4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4500" fill="hold"/>
                                        <p:tgtEl>
                                          <p:spTgt spid="4"/>
                                        </p:tgtEl>
                                        <p:attrNameLst>
                                          <p:attrName>ppt_w</p:attrName>
                                        </p:attrNameLst>
                                      </p:cBhvr>
                                      <p:tavLst>
                                        <p:tav tm="0">
                                          <p:val>
                                            <p:strVal val="#ppt_w"/>
                                          </p:val>
                                        </p:tav>
                                        <p:tav tm="100000">
                                          <p:val>
                                            <p:strVal val="#ppt_w"/>
                                          </p:val>
                                        </p:tav>
                                      </p:tavLst>
                                    </p:anim>
                                    <p:anim calcmode="lin" valueType="num">
                                      <p:cBhvr>
                                        <p:cTn id="18" dur="4500" fill="hold"/>
                                        <p:tgtEl>
                                          <p:spTgt spid="4"/>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4"/>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4"/>
                                        </p:tgtEl>
                                        <p:attrNameLst>
                                          <p:attrName>ppt_x</p:attrName>
                                        </p:attrNameLst>
                                      </p:cBhvr>
                                      <p:tavLst>
                                        <p:tav tm="0">
                                          <p:val>
                                            <p:strVal val="ppt_x"/>
                                          </p:val>
                                        </p:tav>
                                        <p:tav tm="100000">
                                          <p:val>
                                            <p:strVal val="1+ppt_w/2"/>
                                          </p:val>
                                        </p:tav>
                                      </p:tavLst>
                                    </p:anim>
                                    <p:anim calcmode="lin" valueType="num">
                                      <p:cBhvr additive="base">
                                        <p:cTn id="23" dur="4500"/>
                                        <p:tgtEl>
                                          <p:spTgt spid="4"/>
                                        </p:tgtEl>
                                        <p:attrNameLst>
                                          <p:attrName>ppt_y</p:attrName>
                                        </p:attrNameLst>
                                      </p:cBhvr>
                                      <p:tavLst>
                                        <p:tav tm="0">
                                          <p:val>
                                            <p:strVal val="ppt_y"/>
                                          </p:val>
                                        </p:tav>
                                        <p:tav tm="100000">
                                          <p:val>
                                            <p:strVal val="1+ppt_h/2"/>
                                          </p:val>
                                        </p:tav>
                                      </p:tavLst>
                                    </p:anim>
                                    <p:set>
                                      <p:cBhvr>
                                        <p:cTn id="24" dur="1" fill="hold">
                                          <p:stCondLst>
                                            <p:cond delay="4499"/>
                                          </p:stCondLst>
                                        </p:cTn>
                                        <p:tgtEl>
                                          <p:spTgt spid="4"/>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4500" fill="hold"/>
                                        <p:tgtEl>
                                          <p:spTgt spid="6"/>
                                        </p:tgtEl>
                                        <p:attrNameLst>
                                          <p:attrName>ppt_w</p:attrName>
                                        </p:attrNameLst>
                                      </p:cBhvr>
                                      <p:tavLst>
                                        <p:tav tm="0">
                                          <p:val>
                                            <p:strVal val="#ppt_w"/>
                                          </p:val>
                                        </p:tav>
                                        <p:tav tm="100000">
                                          <p:val>
                                            <p:strVal val="#ppt_w"/>
                                          </p:val>
                                        </p:tav>
                                      </p:tavLst>
                                    </p:anim>
                                    <p:anim calcmode="lin" valueType="num">
                                      <p:cBhvr>
                                        <p:cTn id="28" dur="4500" fill="hold"/>
                                        <p:tgtEl>
                                          <p:spTgt spid="6"/>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6"/>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6"/>
                                        </p:tgtEl>
                                        <p:attrNameLst>
                                          <p:attrName>ppt_x</p:attrName>
                                        </p:attrNameLst>
                                      </p:cBhvr>
                                      <p:tavLst>
                                        <p:tav tm="0">
                                          <p:val>
                                            <p:strVal val="ppt_x"/>
                                          </p:val>
                                        </p:tav>
                                        <p:tav tm="100000">
                                          <p:val>
                                            <p:strVal val="1+ppt_w/2"/>
                                          </p:val>
                                        </p:tav>
                                      </p:tavLst>
                                    </p:anim>
                                    <p:anim calcmode="lin" valueType="num">
                                      <p:cBhvr additive="base">
                                        <p:cTn id="33" dur="4500"/>
                                        <p:tgtEl>
                                          <p:spTgt spid="6"/>
                                        </p:tgtEl>
                                        <p:attrNameLst>
                                          <p:attrName>ppt_y</p:attrName>
                                        </p:attrNameLst>
                                      </p:cBhvr>
                                      <p:tavLst>
                                        <p:tav tm="0">
                                          <p:val>
                                            <p:strVal val="ppt_y"/>
                                          </p:val>
                                        </p:tav>
                                        <p:tav tm="100000">
                                          <p:val>
                                            <p:strVal val="1+ppt_h/2"/>
                                          </p:val>
                                        </p:tav>
                                      </p:tavLst>
                                    </p:anim>
                                    <p:set>
                                      <p:cBhvr>
                                        <p:cTn id="34" dur="1" fill="hold">
                                          <p:stCondLst>
                                            <p:cond delay="4499"/>
                                          </p:stCondLst>
                                        </p:cTn>
                                        <p:tgtEl>
                                          <p:spTgt spid="6"/>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4500" fill="hold"/>
                                        <p:tgtEl>
                                          <p:spTgt spid="8"/>
                                        </p:tgtEl>
                                        <p:attrNameLst>
                                          <p:attrName>ppt_w</p:attrName>
                                        </p:attrNameLst>
                                      </p:cBhvr>
                                      <p:tavLst>
                                        <p:tav tm="0">
                                          <p:val>
                                            <p:strVal val="#ppt_w"/>
                                          </p:val>
                                        </p:tav>
                                        <p:tav tm="100000">
                                          <p:val>
                                            <p:strVal val="#ppt_w"/>
                                          </p:val>
                                        </p:tav>
                                      </p:tavLst>
                                    </p:anim>
                                    <p:anim calcmode="lin" valueType="num">
                                      <p:cBhvr>
                                        <p:cTn id="38" dur="4500" fill="hold"/>
                                        <p:tgtEl>
                                          <p:spTgt spid="8"/>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8"/>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8"/>
                                        </p:tgtEl>
                                        <p:attrNameLst>
                                          <p:attrName>ppt_x</p:attrName>
                                        </p:attrNameLst>
                                      </p:cBhvr>
                                      <p:tavLst>
                                        <p:tav tm="0">
                                          <p:val>
                                            <p:strVal val="ppt_x"/>
                                          </p:val>
                                        </p:tav>
                                        <p:tav tm="100000">
                                          <p:val>
                                            <p:strVal val="1+ppt_w/2"/>
                                          </p:val>
                                        </p:tav>
                                      </p:tavLst>
                                    </p:anim>
                                    <p:anim calcmode="lin" valueType="num">
                                      <p:cBhvr additive="base">
                                        <p:cTn id="43" dur="4500"/>
                                        <p:tgtEl>
                                          <p:spTgt spid="8"/>
                                        </p:tgtEl>
                                        <p:attrNameLst>
                                          <p:attrName>ppt_y</p:attrName>
                                        </p:attrNameLst>
                                      </p:cBhvr>
                                      <p:tavLst>
                                        <p:tav tm="0">
                                          <p:val>
                                            <p:strVal val="ppt_y"/>
                                          </p:val>
                                        </p:tav>
                                        <p:tav tm="100000">
                                          <p:val>
                                            <p:strVal val="1+ppt_h/2"/>
                                          </p:val>
                                        </p:tav>
                                      </p:tavLst>
                                    </p:anim>
                                    <p:set>
                                      <p:cBhvr>
                                        <p:cTn id="44" dur="1" fill="hold">
                                          <p:stCondLst>
                                            <p:cond delay="4499"/>
                                          </p:stCondLst>
                                        </p:cTn>
                                        <p:tgtEl>
                                          <p:spTgt spid="8"/>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500" fill="hold"/>
                                        <p:tgtEl>
                                          <p:spTgt spid="11"/>
                                        </p:tgtEl>
                                        <p:attrNameLst>
                                          <p:attrName>ppt_w</p:attrName>
                                        </p:attrNameLst>
                                      </p:cBhvr>
                                      <p:tavLst>
                                        <p:tav tm="0">
                                          <p:val>
                                            <p:strVal val="#ppt_w"/>
                                          </p:val>
                                        </p:tav>
                                        <p:tav tm="100000">
                                          <p:val>
                                            <p:strVal val="#ppt_w"/>
                                          </p:val>
                                        </p:tav>
                                      </p:tavLst>
                                    </p:anim>
                                    <p:anim calcmode="lin" valueType="num">
                                      <p:cBhvr>
                                        <p:cTn id="48" dur="4500" fill="hold"/>
                                        <p:tgtEl>
                                          <p:spTgt spid="11"/>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11"/>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11"/>
                                        </p:tgtEl>
                                        <p:attrNameLst>
                                          <p:attrName>ppt_x</p:attrName>
                                        </p:attrNameLst>
                                      </p:cBhvr>
                                      <p:tavLst>
                                        <p:tav tm="0">
                                          <p:val>
                                            <p:strVal val="ppt_x"/>
                                          </p:val>
                                        </p:tav>
                                        <p:tav tm="100000">
                                          <p:val>
                                            <p:strVal val="1+ppt_w/2"/>
                                          </p:val>
                                        </p:tav>
                                      </p:tavLst>
                                    </p:anim>
                                    <p:anim calcmode="lin" valueType="num">
                                      <p:cBhvr additive="base">
                                        <p:cTn id="53" dur="4500"/>
                                        <p:tgtEl>
                                          <p:spTgt spid="11"/>
                                        </p:tgtEl>
                                        <p:attrNameLst>
                                          <p:attrName>ppt_y</p:attrName>
                                        </p:attrNameLst>
                                      </p:cBhvr>
                                      <p:tavLst>
                                        <p:tav tm="0">
                                          <p:val>
                                            <p:strVal val="ppt_y"/>
                                          </p:val>
                                        </p:tav>
                                        <p:tav tm="100000">
                                          <p:val>
                                            <p:strVal val="1+ppt_h/2"/>
                                          </p:val>
                                        </p:tav>
                                      </p:tavLst>
                                    </p:anim>
                                    <p:set>
                                      <p:cBhvr>
                                        <p:cTn id="54" dur="1" fill="hold">
                                          <p:stCondLst>
                                            <p:cond delay="4499"/>
                                          </p:stCondLst>
                                        </p:cTn>
                                        <p:tgtEl>
                                          <p:spTgt spid="11"/>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4500" fill="hold"/>
                                        <p:tgtEl>
                                          <p:spTgt spid="13"/>
                                        </p:tgtEl>
                                        <p:attrNameLst>
                                          <p:attrName>ppt_w</p:attrName>
                                        </p:attrNameLst>
                                      </p:cBhvr>
                                      <p:tavLst>
                                        <p:tav tm="0">
                                          <p:val>
                                            <p:strVal val="#ppt_w"/>
                                          </p:val>
                                        </p:tav>
                                        <p:tav tm="100000">
                                          <p:val>
                                            <p:strVal val="#ppt_w"/>
                                          </p:val>
                                        </p:tav>
                                      </p:tavLst>
                                    </p:anim>
                                    <p:anim calcmode="lin" valueType="num">
                                      <p:cBhvr>
                                        <p:cTn id="58" dur="4500" fill="hold"/>
                                        <p:tgtEl>
                                          <p:spTgt spid="13"/>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13"/>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13"/>
                                        </p:tgtEl>
                                        <p:attrNameLst>
                                          <p:attrName>ppt_x</p:attrName>
                                        </p:attrNameLst>
                                      </p:cBhvr>
                                      <p:tavLst>
                                        <p:tav tm="0">
                                          <p:val>
                                            <p:strVal val="ppt_x"/>
                                          </p:val>
                                        </p:tav>
                                        <p:tav tm="100000">
                                          <p:val>
                                            <p:strVal val="1+ppt_w/2"/>
                                          </p:val>
                                        </p:tav>
                                      </p:tavLst>
                                    </p:anim>
                                    <p:anim calcmode="lin" valueType="num">
                                      <p:cBhvr additive="base">
                                        <p:cTn id="63" dur="4500"/>
                                        <p:tgtEl>
                                          <p:spTgt spid="13"/>
                                        </p:tgtEl>
                                        <p:attrNameLst>
                                          <p:attrName>ppt_y</p:attrName>
                                        </p:attrNameLst>
                                      </p:cBhvr>
                                      <p:tavLst>
                                        <p:tav tm="0">
                                          <p:val>
                                            <p:strVal val="ppt_y"/>
                                          </p:val>
                                        </p:tav>
                                        <p:tav tm="100000">
                                          <p:val>
                                            <p:strVal val="1+ppt_h/2"/>
                                          </p:val>
                                        </p:tav>
                                      </p:tavLst>
                                    </p:anim>
                                    <p:set>
                                      <p:cBhvr>
                                        <p:cTn id="64" dur="1" fill="hold">
                                          <p:stCondLst>
                                            <p:cond delay="4499"/>
                                          </p:stCondLst>
                                        </p:cTn>
                                        <p:tgtEl>
                                          <p:spTgt spid="13"/>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4500" fill="hold"/>
                                        <p:tgtEl>
                                          <p:spTgt spid="15"/>
                                        </p:tgtEl>
                                        <p:attrNameLst>
                                          <p:attrName>ppt_w</p:attrName>
                                        </p:attrNameLst>
                                      </p:cBhvr>
                                      <p:tavLst>
                                        <p:tav tm="0">
                                          <p:val>
                                            <p:strVal val="#ppt_w"/>
                                          </p:val>
                                        </p:tav>
                                        <p:tav tm="100000">
                                          <p:val>
                                            <p:strVal val="#ppt_w"/>
                                          </p:val>
                                        </p:tav>
                                      </p:tavLst>
                                    </p:anim>
                                    <p:anim calcmode="lin" valueType="num">
                                      <p:cBhvr>
                                        <p:cTn id="68" dur="4500" fill="hold"/>
                                        <p:tgtEl>
                                          <p:spTgt spid="1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1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15"/>
                                        </p:tgtEl>
                                        <p:attrNameLst>
                                          <p:attrName>ppt_x</p:attrName>
                                        </p:attrNameLst>
                                      </p:cBhvr>
                                      <p:tavLst>
                                        <p:tav tm="0">
                                          <p:val>
                                            <p:strVal val="ppt_x"/>
                                          </p:val>
                                        </p:tav>
                                        <p:tav tm="100000">
                                          <p:val>
                                            <p:strVal val="1+ppt_w/2"/>
                                          </p:val>
                                        </p:tav>
                                      </p:tavLst>
                                    </p:anim>
                                    <p:anim calcmode="lin" valueType="num">
                                      <p:cBhvr additive="base">
                                        <p:cTn id="73" dur="4500"/>
                                        <p:tgtEl>
                                          <p:spTgt spid="15"/>
                                        </p:tgtEl>
                                        <p:attrNameLst>
                                          <p:attrName>ppt_y</p:attrName>
                                        </p:attrNameLst>
                                      </p:cBhvr>
                                      <p:tavLst>
                                        <p:tav tm="0">
                                          <p:val>
                                            <p:strVal val="ppt_y"/>
                                          </p:val>
                                        </p:tav>
                                        <p:tav tm="100000">
                                          <p:val>
                                            <p:strVal val="1+ppt_h/2"/>
                                          </p:val>
                                        </p:tav>
                                      </p:tavLst>
                                    </p:anim>
                                    <p:set>
                                      <p:cBhvr>
                                        <p:cTn id="74" dur="1" fill="hold">
                                          <p:stCondLst>
                                            <p:cond delay="4499"/>
                                          </p:stCondLst>
                                        </p:cTn>
                                        <p:tgtEl>
                                          <p:spTgt spid="1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p:cTn id="77" dur="4500" fill="hold"/>
                                        <p:tgtEl>
                                          <p:spTgt spid="17"/>
                                        </p:tgtEl>
                                        <p:attrNameLst>
                                          <p:attrName>ppt_w</p:attrName>
                                        </p:attrNameLst>
                                      </p:cBhvr>
                                      <p:tavLst>
                                        <p:tav tm="0">
                                          <p:val>
                                            <p:strVal val="#ppt_w"/>
                                          </p:val>
                                        </p:tav>
                                        <p:tav tm="100000">
                                          <p:val>
                                            <p:strVal val="#ppt_w"/>
                                          </p:val>
                                        </p:tav>
                                      </p:tavLst>
                                    </p:anim>
                                    <p:anim calcmode="lin" valueType="num">
                                      <p:cBhvr>
                                        <p:cTn id="78" dur="4500" fill="hold"/>
                                        <p:tgtEl>
                                          <p:spTgt spid="17"/>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17"/>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17"/>
                                        </p:tgtEl>
                                        <p:attrNameLst>
                                          <p:attrName>ppt_x</p:attrName>
                                        </p:attrNameLst>
                                      </p:cBhvr>
                                      <p:tavLst>
                                        <p:tav tm="0">
                                          <p:val>
                                            <p:strVal val="ppt_x"/>
                                          </p:val>
                                        </p:tav>
                                        <p:tav tm="100000">
                                          <p:val>
                                            <p:strVal val="1+ppt_w/2"/>
                                          </p:val>
                                        </p:tav>
                                      </p:tavLst>
                                    </p:anim>
                                    <p:anim calcmode="lin" valueType="num">
                                      <p:cBhvr additive="base">
                                        <p:cTn id="83" dur="4500"/>
                                        <p:tgtEl>
                                          <p:spTgt spid="17"/>
                                        </p:tgtEl>
                                        <p:attrNameLst>
                                          <p:attrName>ppt_y</p:attrName>
                                        </p:attrNameLst>
                                      </p:cBhvr>
                                      <p:tavLst>
                                        <p:tav tm="0">
                                          <p:val>
                                            <p:strVal val="ppt_y"/>
                                          </p:val>
                                        </p:tav>
                                        <p:tav tm="100000">
                                          <p:val>
                                            <p:strVal val="1+ppt_h/2"/>
                                          </p:val>
                                        </p:tav>
                                      </p:tavLst>
                                    </p:anim>
                                    <p:set>
                                      <p:cBhvr>
                                        <p:cTn id="84" dur="1" fill="hold">
                                          <p:stCondLst>
                                            <p:cond delay="4499"/>
                                          </p:stCondLst>
                                        </p:cTn>
                                        <p:tgtEl>
                                          <p:spTgt spid="17"/>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p:cTn id="87" dur="4500" fill="hold"/>
                                        <p:tgtEl>
                                          <p:spTgt spid="19"/>
                                        </p:tgtEl>
                                        <p:attrNameLst>
                                          <p:attrName>ppt_w</p:attrName>
                                        </p:attrNameLst>
                                      </p:cBhvr>
                                      <p:tavLst>
                                        <p:tav tm="0">
                                          <p:val>
                                            <p:strVal val="#ppt_w"/>
                                          </p:val>
                                        </p:tav>
                                        <p:tav tm="100000">
                                          <p:val>
                                            <p:strVal val="#ppt_w"/>
                                          </p:val>
                                        </p:tav>
                                      </p:tavLst>
                                    </p:anim>
                                    <p:anim calcmode="lin" valueType="num">
                                      <p:cBhvr>
                                        <p:cTn id="88" dur="4500" fill="hold"/>
                                        <p:tgtEl>
                                          <p:spTgt spid="1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19"/>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19"/>
                                        </p:tgtEl>
                                        <p:attrNameLst>
                                          <p:attrName>ppt_x</p:attrName>
                                        </p:attrNameLst>
                                      </p:cBhvr>
                                      <p:tavLst>
                                        <p:tav tm="0">
                                          <p:val>
                                            <p:strVal val="ppt_x"/>
                                          </p:val>
                                        </p:tav>
                                        <p:tav tm="100000">
                                          <p:val>
                                            <p:strVal val="1+ppt_w/2"/>
                                          </p:val>
                                        </p:tav>
                                      </p:tavLst>
                                    </p:anim>
                                    <p:anim calcmode="lin" valueType="num">
                                      <p:cBhvr additive="base">
                                        <p:cTn id="93" dur="4500"/>
                                        <p:tgtEl>
                                          <p:spTgt spid="19"/>
                                        </p:tgtEl>
                                        <p:attrNameLst>
                                          <p:attrName>ppt_y</p:attrName>
                                        </p:attrNameLst>
                                      </p:cBhvr>
                                      <p:tavLst>
                                        <p:tav tm="0">
                                          <p:val>
                                            <p:strVal val="ppt_y"/>
                                          </p:val>
                                        </p:tav>
                                        <p:tav tm="100000">
                                          <p:val>
                                            <p:strVal val="1+ppt_h/2"/>
                                          </p:val>
                                        </p:tav>
                                      </p:tavLst>
                                    </p:anim>
                                    <p:set>
                                      <p:cBhvr>
                                        <p:cTn id="94" dur="1" fill="hold">
                                          <p:stCondLst>
                                            <p:cond delay="4499"/>
                                          </p:stCondLst>
                                        </p:cTn>
                                        <p:tgtEl>
                                          <p:spTgt spid="19"/>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1"/>
                                        </p:tgtEl>
                                        <p:attrNameLst>
                                          <p:attrName>style.visibility</p:attrName>
                                        </p:attrNameLst>
                                      </p:cBhvr>
                                      <p:to>
                                        <p:strVal val="visible"/>
                                      </p:to>
                                    </p:set>
                                    <p:anim calcmode="lin" valueType="num">
                                      <p:cBhvr>
                                        <p:cTn id="97" dur="4500" fill="hold"/>
                                        <p:tgtEl>
                                          <p:spTgt spid="21"/>
                                        </p:tgtEl>
                                        <p:attrNameLst>
                                          <p:attrName>ppt_w</p:attrName>
                                        </p:attrNameLst>
                                      </p:cBhvr>
                                      <p:tavLst>
                                        <p:tav tm="0">
                                          <p:val>
                                            <p:strVal val="#ppt_w"/>
                                          </p:val>
                                        </p:tav>
                                        <p:tav tm="100000">
                                          <p:val>
                                            <p:strVal val="#ppt_w"/>
                                          </p:val>
                                        </p:tav>
                                      </p:tavLst>
                                    </p:anim>
                                    <p:anim calcmode="lin" valueType="num">
                                      <p:cBhvr>
                                        <p:cTn id="98" dur="4500" fill="hold"/>
                                        <p:tgtEl>
                                          <p:spTgt spid="2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2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21"/>
                                        </p:tgtEl>
                                        <p:attrNameLst>
                                          <p:attrName>ppt_x</p:attrName>
                                        </p:attrNameLst>
                                      </p:cBhvr>
                                      <p:tavLst>
                                        <p:tav tm="0">
                                          <p:val>
                                            <p:strVal val="ppt_x"/>
                                          </p:val>
                                        </p:tav>
                                        <p:tav tm="100000">
                                          <p:val>
                                            <p:strVal val="1+ppt_w/2"/>
                                          </p:val>
                                        </p:tav>
                                      </p:tavLst>
                                    </p:anim>
                                    <p:anim calcmode="lin" valueType="num">
                                      <p:cBhvr additive="base">
                                        <p:cTn id="103" dur="4500"/>
                                        <p:tgtEl>
                                          <p:spTgt spid="21"/>
                                        </p:tgtEl>
                                        <p:attrNameLst>
                                          <p:attrName>ppt_y</p:attrName>
                                        </p:attrNameLst>
                                      </p:cBhvr>
                                      <p:tavLst>
                                        <p:tav tm="0">
                                          <p:val>
                                            <p:strVal val="ppt_y"/>
                                          </p:val>
                                        </p:tav>
                                        <p:tav tm="100000">
                                          <p:val>
                                            <p:strVal val="1+ppt_h/2"/>
                                          </p:val>
                                        </p:tav>
                                      </p:tavLst>
                                    </p:anim>
                                    <p:set>
                                      <p:cBhvr>
                                        <p:cTn id="104" dur="1" fill="hold">
                                          <p:stCondLst>
                                            <p:cond delay="4499"/>
                                          </p:stCondLst>
                                        </p:cTn>
                                        <p:tgtEl>
                                          <p:spTgt spid="2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p:cTn id="107" dur="4500" fill="hold"/>
                                        <p:tgtEl>
                                          <p:spTgt spid="23"/>
                                        </p:tgtEl>
                                        <p:attrNameLst>
                                          <p:attrName>ppt_w</p:attrName>
                                        </p:attrNameLst>
                                      </p:cBhvr>
                                      <p:tavLst>
                                        <p:tav tm="0">
                                          <p:val>
                                            <p:strVal val="#ppt_w"/>
                                          </p:val>
                                        </p:tav>
                                        <p:tav tm="100000">
                                          <p:val>
                                            <p:strVal val="#ppt_w"/>
                                          </p:val>
                                        </p:tav>
                                      </p:tavLst>
                                    </p:anim>
                                    <p:anim calcmode="lin" valueType="num">
                                      <p:cBhvr>
                                        <p:cTn id="108" dur="4500" fill="hold"/>
                                        <p:tgtEl>
                                          <p:spTgt spid="2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2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23"/>
                                        </p:tgtEl>
                                        <p:attrNameLst>
                                          <p:attrName>ppt_x</p:attrName>
                                        </p:attrNameLst>
                                      </p:cBhvr>
                                      <p:tavLst>
                                        <p:tav tm="0">
                                          <p:val>
                                            <p:strVal val="ppt_x"/>
                                          </p:val>
                                        </p:tav>
                                        <p:tav tm="100000">
                                          <p:val>
                                            <p:strVal val="1+ppt_w/2"/>
                                          </p:val>
                                        </p:tav>
                                      </p:tavLst>
                                    </p:anim>
                                    <p:anim calcmode="lin" valueType="num">
                                      <p:cBhvr additive="base">
                                        <p:cTn id="113" dur="4500"/>
                                        <p:tgtEl>
                                          <p:spTgt spid="23"/>
                                        </p:tgtEl>
                                        <p:attrNameLst>
                                          <p:attrName>ppt_y</p:attrName>
                                        </p:attrNameLst>
                                      </p:cBhvr>
                                      <p:tavLst>
                                        <p:tav tm="0">
                                          <p:val>
                                            <p:strVal val="ppt_y"/>
                                          </p:val>
                                        </p:tav>
                                        <p:tav tm="100000">
                                          <p:val>
                                            <p:strVal val="1+ppt_h/2"/>
                                          </p:val>
                                        </p:tav>
                                      </p:tavLst>
                                    </p:anim>
                                    <p:set>
                                      <p:cBhvr>
                                        <p:cTn id="114" dur="1" fill="hold">
                                          <p:stCondLst>
                                            <p:cond delay="4499"/>
                                          </p:stCondLst>
                                        </p:cTn>
                                        <p:tgtEl>
                                          <p:spTgt spid="2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5"/>
                                        </p:tgtEl>
                                        <p:attrNameLst>
                                          <p:attrName>style.visibility</p:attrName>
                                        </p:attrNameLst>
                                      </p:cBhvr>
                                      <p:to>
                                        <p:strVal val="visible"/>
                                      </p:to>
                                    </p:set>
                                    <p:anim calcmode="lin" valueType="num">
                                      <p:cBhvr>
                                        <p:cTn id="117" dur="4500" fill="hold"/>
                                        <p:tgtEl>
                                          <p:spTgt spid="25"/>
                                        </p:tgtEl>
                                        <p:attrNameLst>
                                          <p:attrName>ppt_w</p:attrName>
                                        </p:attrNameLst>
                                      </p:cBhvr>
                                      <p:tavLst>
                                        <p:tav tm="0">
                                          <p:val>
                                            <p:strVal val="#ppt_w"/>
                                          </p:val>
                                        </p:tav>
                                        <p:tav tm="100000">
                                          <p:val>
                                            <p:strVal val="#ppt_w"/>
                                          </p:val>
                                        </p:tav>
                                      </p:tavLst>
                                    </p:anim>
                                    <p:anim calcmode="lin" valueType="num">
                                      <p:cBhvr>
                                        <p:cTn id="118" dur="4500" fill="hold"/>
                                        <p:tgtEl>
                                          <p:spTgt spid="25"/>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25"/>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25"/>
                                        </p:tgtEl>
                                        <p:attrNameLst>
                                          <p:attrName>ppt_x</p:attrName>
                                        </p:attrNameLst>
                                      </p:cBhvr>
                                      <p:tavLst>
                                        <p:tav tm="0">
                                          <p:val>
                                            <p:strVal val="ppt_x"/>
                                          </p:val>
                                        </p:tav>
                                        <p:tav tm="100000">
                                          <p:val>
                                            <p:strVal val="1+ppt_w/2"/>
                                          </p:val>
                                        </p:tav>
                                      </p:tavLst>
                                    </p:anim>
                                    <p:anim calcmode="lin" valueType="num">
                                      <p:cBhvr additive="base">
                                        <p:cTn id="123" dur="4500"/>
                                        <p:tgtEl>
                                          <p:spTgt spid="25"/>
                                        </p:tgtEl>
                                        <p:attrNameLst>
                                          <p:attrName>ppt_y</p:attrName>
                                        </p:attrNameLst>
                                      </p:cBhvr>
                                      <p:tavLst>
                                        <p:tav tm="0">
                                          <p:val>
                                            <p:strVal val="ppt_y"/>
                                          </p:val>
                                        </p:tav>
                                        <p:tav tm="100000">
                                          <p:val>
                                            <p:strVal val="1+ppt_h/2"/>
                                          </p:val>
                                        </p:tav>
                                      </p:tavLst>
                                    </p:anim>
                                    <p:set>
                                      <p:cBhvr>
                                        <p:cTn id="124" dur="1" fill="hold">
                                          <p:stCondLst>
                                            <p:cond delay="4499"/>
                                          </p:stCondLst>
                                        </p:cTn>
                                        <p:tgtEl>
                                          <p:spTgt spid="25"/>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p:cTn id="127" dur="4500" fill="hold"/>
                                        <p:tgtEl>
                                          <p:spTgt spid="27"/>
                                        </p:tgtEl>
                                        <p:attrNameLst>
                                          <p:attrName>ppt_w</p:attrName>
                                        </p:attrNameLst>
                                      </p:cBhvr>
                                      <p:tavLst>
                                        <p:tav tm="0">
                                          <p:val>
                                            <p:strVal val="#ppt_w"/>
                                          </p:val>
                                        </p:tav>
                                        <p:tav tm="100000">
                                          <p:val>
                                            <p:strVal val="#ppt_w"/>
                                          </p:val>
                                        </p:tav>
                                      </p:tavLst>
                                    </p:anim>
                                    <p:anim calcmode="lin" valueType="num">
                                      <p:cBhvr>
                                        <p:cTn id="128" dur="4500" fill="hold"/>
                                        <p:tgtEl>
                                          <p:spTgt spid="27"/>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7"/>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500"/>
                                        <p:tgtEl>
                                          <p:spTgt spid="27"/>
                                        </p:tgtEl>
                                        <p:attrNameLst>
                                          <p:attrName>ppt_x</p:attrName>
                                        </p:attrNameLst>
                                      </p:cBhvr>
                                      <p:tavLst>
                                        <p:tav tm="0">
                                          <p:val>
                                            <p:strVal val="ppt_x"/>
                                          </p:val>
                                        </p:tav>
                                        <p:tav tm="100000">
                                          <p:val>
                                            <p:strVal val="1+ppt_w/2"/>
                                          </p:val>
                                        </p:tav>
                                      </p:tavLst>
                                    </p:anim>
                                    <p:anim calcmode="lin" valueType="num">
                                      <p:cBhvr additive="base">
                                        <p:cTn id="133" dur="4500"/>
                                        <p:tgtEl>
                                          <p:spTgt spid="27"/>
                                        </p:tgtEl>
                                        <p:attrNameLst>
                                          <p:attrName>ppt_y</p:attrName>
                                        </p:attrNameLst>
                                      </p:cBhvr>
                                      <p:tavLst>
                                        <p:tav tm="0">
                                          <p:val>
                                            <p:strVal val="ppt_y"/>
                                          </p:val>
                                        </p:tav>
                                        <p:tav tm="100000">
                                          <p:val>
                                            <p:strVal val="1+ppt_h/2"/>
                                          </p:val>
                                        </p:tav>
                                      </p:tavLst>
                                    </p:anim>
                                    <p:set>
                                      <p:cBhvr>
                                        <p:cTn id="134" dur="1" fill="hold">
                                          <p:stCondLst>
                                            <p:cond delay="4499"/>
                                          </p:stCondLst>
                                        </p:cTn>
                                        <p:tgtEl>
                                          <p:spTgt spid="27"/>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500" fill="hold"/>
                                        <p:tgtEl>
                                          <p:spTgt spid="29"/>
                                        </p:tgtEl>
                                        <p:attrNameLst>
                                          <p:attrName>ppt_w</p:attrName>
                                        </p:attrNameLst>
                                      </p:cBhvr>
                                      <p:tavLst>
                                        <p:tav tm="0">
                                          <p:val>
                                            <p:strVal val="#ppt_w"/>
                                          </p:val>
                                        </p:tav>
                                        <p:tav tm="100000">
                                          <p:val>
                                            <p:strVal val="#ppt_w"/>
                                          </p:val>
                                        </p:tav>
                                      </p:tavLst>
                                    </p:anim>
                                    <p:anim calcmode="lin" valueType="num">
                                      <p:cBhvr>
                                        <p:cTn id="138" dur="450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9"/>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500"/>
                                        <p:tgtEl>
                                          <p:spTgt spid="29"/>
                                        </p:tgtEl>
                                        <p:attrNameLst>
                                          <p:attrName>ppt_x</p:attrName>
                                        </p:attrNameLst>
                                      </p:cBhvr>
                                      <p:tavLst>
                                        <p:tav tm="0">
                                          <p:val>
                                            <p:strVal val="ppt_x"/>
                                          </p:val>
                                        </p:tav>
                                        <p:tav tm="100000">
                                          <p:val>
                                            <p:strVal val="1+ppt_w/2"/>
                                          </p:val>
                                        </p:tav>
                                      </p:tavLst>
                                    </p:anim>
                                    <p:anim calcmode="lin" valueType="num">
                                      <p:cBhvr additive="base">
                                        <p:cTn id="143" dur="4500"/>
                                        <p:tgtEl>
                                          <p:spTgt spid="29"/>
                                        </p:tgtEl>
                                        <p:attrNameLst>
                                          <p:attrName>ppt_y</p:attrName>
                                        </p:attrNameLst>
                                      </p:cBhvr>
                                      <p:tavLst>
                                        <p:tav tm="0">
                                          <p:val>
                                            <p:strVal val="ppt_y"/>
                                          </p:val>
                                        </p:tav>
                                        <p:tav tm="100000">
                                          <p:val>
                                            <p:strVal val="1+ppt_h/2"/>
                                          </p:val>
                                        </p:tav>
                                      </p:tavLst>
                                    </p:anim>
                                    <p:set>
                                      <p:cBhvr>
                                        <p:cTn id="144" dur="1" fill="hold">
                                          <p:stCondLst>
                                            <p:cond delay="4499"/>
                                          </p:stCondLst>
                                        </p:cTn>
                                        <p:tgtEl>
                                          <p:spTgt spid="29"/>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30"/>
                                        </p:tgtEl>
                                        <p:attrNameLst>
                                          <p:attrName>style.visibility</p:attrName>
                                        </p:attrNameLst>
                                      </p:cBhvr>
                                      <p:to>
                                        <p:strVal val="visible"/>
                                      </p:to>
                                    </p:set>
                                    <p:anim calcmode="lin" valueType="num">
                                      <p:cBhvr>
                                        <p:cTn id="147" dur="4500" fill="hold"/>
                                        <p:tgtEl>
                                          <p:spTgt spid="30"/>
                                        </p:tgtEl>
                                        <p:attrNameLst>
                                          <p:attrName>ppt_w</p:attrName>
                                        </p:attrNameLst>
                                      </p:cBhvr>
                                      <p:tavLst>
                                        <p:tav tm="0">
                                          <p:val>
                                            <p:strVal val="#ppt_w"/>
                                          </p:val>
                                        </p:tav>
                                        <p:tav tm="100000">
                                          <p:val>
                                            <p:strVal val="#ppt_w"/>
                                          </p:val>
                                        </p:tav>
                                      </p:tavLst>
                                    </p:anim>
                                    <p:anim calcmode="lin" valueType="num">
                                      <p:cBhvr>
                                        <p:cTn id="148" dur="4500" fill="hold"/>
                                        <p:tgtEl>
                                          <p:spTgt spid="30"/>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30"/>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30"/>
                                        </p:tgtEl>
                                        <p:attrNameLst>
                                          <p:attrName>ppt_x</p:attrName>
                                        </p:attrNameLst>
                                      </p:cBhvr>
                                      <p:tavLst>
                                        <p:tav tm="0">
                                          <p:val>
                                            <p:strVal val="ppt_x"/>
                                          </p:val>
                                        </p:tav>
                                        <p:tav tm="100000">
                                          <p:val>
                                            <p:strVal val="0-ppt_w/2"/>
                                          </p:val>
                                        </p:tav>
                                      </p:tavLst>
                                    </p:anim>
                                    <p:anim calcmode="lin" valueType="num">
                                      <p:cBhvr additive="base">
                                        <p:cTn id="153" dur="4500"/>
                                        <p:tgtEl>
                                          <p:spTgt spid="30"/>
                                        </p:tgtEl>
                                        <p:attrNameLst>
                                          <p:attrName>ppt_y</p:attrName>
                                        </p:attrNameLst>
                                      </p:cBhvr>
                                      <p:tavLst>
                                        <p:tav tm="0">
                                          <p:val>
                                            <p:strVal val="ppt_y"/>
                                          </p:val>
                                        </p:tav>
                                        <p:tav tm="100000">
                                          <p:val>
                                            <p:strVal val="1+ppt_h/2"/>
                                          </p:val>
                                        </p:tav>
                                      </p:tavLst>
                                    </p:anim>
                                    <p:set>
                                      <p:cBhvr>
                                        <p:cTn id="154" dur="1" fill="hold">
                                          <p:stCondLst>
                                            <p:cond delay="4499"/>
                                          </p:stCondLst>
                                        </p:cTn>
                                        <p:tgtEl>
                                          <p:spTgt spid="30"/>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31"/>
                                        </p:tgtEl>
                                        <p:attrNameLst>
                                          <p:attrName>style.visibility</p:attrName>
                                        </p:attrNameLst>
                                      </p:cBhvr>
                                      <p:to>
                                        <p:strVal val="visible"/>
                                      </p:to>
                                    </p:set>
                                    <p:anim calcmode="lin" valueType="num">
                                      <p:cBhvr>
                                        <p:cTn id="157" dur="4500" fill="hold"/>
                                        <p:tgtEl>
                                          <p:spTgt spid="31"/>
                                        </p:tgtEl>
                                        <p:attrNameLst>
                                          <p:attrName>ppt_w</p:attrName>
                                        </p:attrNameLst>
                                      </p:cBhvr>
                                      <p:tavLst>
                                        <p:tav tm="0">
                                          <p:val>
                                            <p:strVal val="#ppt_w"/>
                                          </p:val>
                                        </p:tav>
                                        <p:tav tm="100000">
                                          <p:val>
                                            <p:strVal val="#ppt_w"/>
                                          </p:val>
                                        </p:tav>
                                      </p:tavLst>
                                    </p:anim>
                                    <p:anim calcmode="lin" valueType="num">
                                      <p:cBhvr>
                                        <p:cTn id="158" dur="4500" fill="hold"/>
                                        <p:tgtEl>
                                          <p:spTgt spid="31"/>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31"/>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31"/>
                                        </p:tgtEl>
                                        <p:attrNameLst>
                                          <p:attrName>ppt_x</p:attrName>
                                        </p:attrNameLst>
                                      </p:cBhvr>
                                      <p:tavLst>
                                        <p:tav tm="0">
                                          <p:val>
                                            <p:strVal val="ppt_x"/>
                                          </p:val>
                                        </p:tav>
                                        <p:tav tm="100000">
                                          <p:val>
                                            <p:strVal val="0-ppt_w/2"/>
                                          </p:val>
                                        </p:tav>
                                      </p:tavLst>
                                    </p:anim>
                                    <p:anim calcmode="lin" valueType="num">
                                      <p:cBhvr additive="base">
                                        <p:cTn id="163" dur="4500"/>
                                        <p:tgtEl>
                                          <p:spTgt spid="31"/>
                                        </p:tgtEl>
                                        <p:attrNameLst>
                                          <p:attrName>ppt_y</p:attrName>
                                        </p:attrNameLst>
                                      </p:cBhvr>
                                      <p:tavLst>
                                        <p:tav tm="0">
                                          <p:val>
                                            <p:strVal val="ppt_y"/>
                                          </p:val>
                                        </p:tav>
                                        <p:tav tm="100000">
                                          <p:val>
                                            <p:strVal val="1+ppt_h/2"/>
                                          </p:val>
                                        </p:tav>
                                      </p:tavLst>
                                    </p:anim>
                                    <p:set>
                                      <p:cBhvr>
                                        <p:cTn id="164" dur="1" fill="hold">
                                          <p:stCondLst>
                                            <p:cond delay="4499"/>
                                          </p:stCondLst>
                                        </p:cTn>
                                        <p:tgtEl>
                                          <p:spTgt spid="31"/>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2"/>
                                        </p:tgtEl>
                                        <p:attrNameLst>
                                          <p:attrName>style.visibility</p:attrName>
                                        </p:attrNameLst>
                                      </p:cBhvr>
                                      <p:to>
                                        <p:strVal val="visible"/>
                                      </p:to>
                                    </p:set>
                                    <p:anim calcmode="lin" valueType="num">
                                      <p:cBhvr>
                                        <p:cTn id="167" dur="4500" fill="hold"/>
                                        <p:tgtEl>
                                          <p:spTgt spid="32"/>
                                        </p:tgtEl>
                                        <p:attrNameLst>
                                          <p:attrName>ppt_w</p:attrName>
                                        </p:attrNameLst>
                                      </p:cBhvr>
                                      <p:tavLst>
                                        <p:tav tm="0">
                                          <p:val>
                                            <p:strVal val="#ppt_w"/>
                                          </p:val>
                                        </p:tav>
                                        <p:tav tm="100000">
                                          <p:val>
                                            <p:strVal val="#ppt_w"/>
                                          </p:val>
                                        </p:tav>
                                      </p:tavLst>
                                    </p:anim>
                                    <p:anim calcmode="lin" valueType="num">
                                      <p:cBhvr>
                                        <p:cTn id="168" dur="4500" fill="hold"/>
                                        <p:tgtEl>
                                          <p:spTgt spid="32"/>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32"/>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32"/>
                                        </p:tgtEl>
                                        <p:attrNameLst>
                                          <p:attrName>ppt_x</p:attrName>
                                        </p:attrNameLst>
                                      </p:cBhvr>
                                      <p:tavLst>
                                        <p:tav tm="0">
                                          <p:val>
                                            <p:strVal val="ppt_x"/>
                                          </p:val>
                                        </p:tav>
                                        <p:tav tm="100000">
                                          <p:val>
                                            <p:strVal val="0-ppt_w/2"/>
                                          </p:val>
                                        </p:tav>
                                      </p:tavLst>
                                    </p:anim>
                                    <p:anim calcmode="lin" valueType="num">
                                      <p:cBhvr additive="base">
                                        <p:cTn id="173" dur="4500"/>
                                        <p:tgtEl>
                                          <p:spTgt spid="32"/>
                                        </p:tgtEl>
                                        <p:attrNameLst>
                                          <p:attrName>ppt_y</p:attrName>
                                        </p:attrNameLst>
                                      </p:cBhvr>
                                      <p:tavLst>
                                        <p:tav tm="0">
                                          <p:val>
                                            <p:strVal val="ppt_y"/>
                                          </p:val>
                                        </p:tav>
                                        <p:tav tm="100000">
                                          <p:val>
                                            <p:strVal val="1+ppt_h/2"/>
                                          </p:val>
                                        </p:tav>
                                      </p:tavLst>
                                    </p:anim>
                                    <p:set>
                                      <p:cBhvr>
                                        <p:cTn id="174" dur="1" fill="hold">
                                          <p:stCondLst>
                                            <p:cond delay="4499"/>
                                          </p:stCondLst>
                                        </p:cTn>
                                        <p:tgtEl>
                                          <p:spTgt spid="32"/>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3"/>
                                        </p:tgtEl>
                                        <p:attrNameLst>
                                          <p:attrName>style.visibility</p:attrName>
                                        </p:attrNameLst>
                                      </p:cBhvr>
                                      <p:to>
                                        <p:strVal val="visible"/>
                                      </p:to>
                                    </p:set>
                                    <p:anim calcmode="lin" valueType="num">
                                      <p:cBhvr>
                                        <p:cTn id="177" dur="4500" fill="hold"/>
                                        <p:tgtEl>
                                          <p:spTgt spid="33"/>
                                        </p:tgtEl>
                                        <p:attrNameLst>
                                          <p:attrName>ppt_w</p:attrName>
                                        </p:attrNameLst>
                                      </p:cBhvr>
                                      <p:tavLst>
                                        <p:tav tm="0">
                                          <p:val>
                                            <p:strVal val="#ppt_w"/>
                                          </p:val>
                                        </p:tav>
                                        <p:tav tm="100000">
                                          <p:val>
                                            <p:strVal val="#ppt_w"/>
                                          </p:val>
                                        </p:tav>
                                      </p:tavLst>
                                    </p:anim>
                                    <p:anim calcmode="lin" valueType="num">
                                      <p:cBhvr>
                                        <p:cTn id="178" dur="4500" fill="hold"/>
                                        <p:tgtEl>
                                          <p:spTgt spid="33"/>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33"/>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0-ppt_w/2"/>
                                          </p:val>
                                        </p:tav>
                                      </p:tavLst>
                                    </p:anim>
                                    <p:anim calcmode="lin" valueType="num">
                                      <p:cBhvr additive="base">
                                        <p:cTn id="183" dur="4500"/>
                                        <p:tgtEl>
                                          <p:spTgt spid="33"/>
                                        </p:tgtEl>
                                        <p:attrNameLst>
                                          <p:attrName>ppt_y</p:attrName>
                                        </p:attrNameLst>
                                      </p:cBhvr>
                                      <p:tavLst>
                                        <p:tav tm="0">
                                          <p:val>
                                            <p:strVal val="ppt_y"/>
                                          </p:val>
                                        </p:tav>
                                        <p:tav tm="100000">
                                          <p:val>
                                            <p:strVal val="1+ppt_h/2"/>
                                          </p:val>
                                        </p:tav>
                                      </p:tavLst>
                                    </p:anim>
                                    <p:set>
                                      <p:cBhvr>
                                        <p:cTn id="184" dur="1" fill="hold">
                                          <p:stCondLst>
                                            <p:cond delay="4499"/>
                                          </p:stCondLst>
                                        </p:cTn>
                                        <p:tgtEl>
                                          <p:spTgt spid="33"/>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p:cTn id="187" dur="4500" fill="hold"/>
                                        <p:tgtEl>
                                          <p:spTgt spid="36"/>
                                        </p:tgtEl>
                                        <p:attrNameLst>
                                          <p:attrName>ppt_w</p:attrName>
                                        </p:attrNameLst>
                                      </p:cBhvr>
                                      <p:tavLst>
                                        <p:tav tm="0">
                                          <p:val>
                                            <p:strVal val="#ppt_w"/>
                                          </p:val>
                                        </p:tav>
                                        <p:tav tm="100000">
                                          <p:val>
                                            <p:strVal val="#ppt_w"/>
                                          </p:val>
                                        </p:tav>
                                      </p:tavLst>
                                    </p:anim>
                                    <p:anim calcmode="lin" valueType="num">
                                      <p:cBhvr>
                                        <p:cTn id="188" dur="4500" fill="hold"/>
                                        <p:tgtEl>
                                          <p:spTgt spid="36"/>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36"/>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36"/>
                                        </p:tgtEl>
                                        <p:attrNameLst>
                                          <p:attrName>ppt_x</p:attrName>
                                        </p:attrNameLst>
                                      </p:cBhvr>
                                      <p:tavLst>
                                        <p:tav tm="0">
                                          <p:val>
                                            <p:strVal val="ppt_x"/>
                                          </p:val>
                                        </p:tav>
                                        <p:tav tm="100000">
                                          <p:val>
                                            <p:strVal val="0-ppt_w/2"/>
                                          </p:val>
                                        </p:tav>
                                      </p:tavLst>
                                    </p:anim>
                                    <p:anim calcmode="lin" valueType="num">
                                      <p:cBhvr additive="base">
                                        <p:cTn id="193" dur="4500"/>
                                        <p:tgtEl>
                                          <p:spTgt spid="36"/>
                                        </p:tgtEl>
                                        <p:attrNameLst>
                                          <p:attrName>ppt_y</p:attrName>
                                        </p:attrNameLst>
                                      </p:cBhvr>
                                      <p:tavLst>
                                        <p:tav tm="0">
                                          <p:val>
                                            <p:strVal val="ppt_y"/>
                                          </p:val>
                                        </p:tav>
                                        <p:tav tm="100000">
                                          <p:val>
                                            <p:strVal val="1+ppt_h/2"/>
                                          </p:val>
                                        </p:tav>
                                      </p:tavLst>
                                    </p:anim>
                                    <p:set>
                                      <p:cBhvr>
                                        <p:cTn id="194" dur="1" fill="hold">
                                          <p:stCondLst>
                                            <p:cond delay="4499"/>
                                          </p:stCondLst>
                                        </p:cTn>
                                        <p:tgtEl>
                                          <p:spTgt spid="36"/>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7"/>
                                        </p:tgtEl>
                                        <p:attrNameLst>
                                          <p:attrName>style.visibility</p:attrName>
                                        </p:attrNameLst>
                                      </p:cBhvr>
                                      <p:to>
                                        <p:strVal val="visible"/>
                                      </p:to>
                                    </p:set>
                                    <p:anim calcmode="lin" valueType="num">
                                      <p:cBhvr>
                                        <p:cTn id="197" dur="4500" fill="hold"/>
                                        <p:tgtEl>
                                          <p:spTgt spid="37"/>
                                        </p:tgtEl>
                                        <p:attrNameLst>
                                          <p:attrName>ppt_w</p:attrName>
                                        </p:attrNameLst>
                                      </p:cBhvr>
                                      <p:tavLst>
                                        <p:tav tm="0">
                                          <p:val>
                                            <p:strVal val="#ppt_w"/>
                                          </p:val>
                                        </p:tav>
                                        <p:tav tm="100000">
                                          <p:val>
                                            <p:strVal val="#ppt_w"/>
                                          </p:val>
                                        </p:tav>
                                      </p:tavLst>
                                    </p:anim>
                                    <p:anim calcmode="lin" valueType="num">
                                      <p:cBhvr>
                                        <p:cTn id="198" dur="4500" fill="hold"/>
                                        <p:tgtEl>
                                          <p:spTgt spid="37"/>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37"/>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37"/>
                                        </p:tgtEl>
                                        <p:attrNameLst>
                                          <p:attrName>ppt_x</p:attrName>
                                        </p:attrNameLst>
                                      </p:cBhvr>
                                      <p:tavLst>
                                        <p:tav tm="0">
                                          <p:val>
                                            <p:strVal val="ppt_x"/>
                                          </p:val>
                                        </p:tav>
                                        <p:tav tm="100000">
                                          <p:val>
                                            <p:strVal val="0-ppt_w/2"/>
                                          </p:val>
                                        </p:tav>
                                      </p:tavLst>
                                    </p:anim>
                                    <p:anim calcmode="lin" valueType="num">
                                      <p:cBhvr additive="base">
                                        <p:cTn id="203" dur="4500"/>
                                        <p:tgtEl>
                                          <p:spTgt spid="37"/>
                                        </p:tgtEl>
                                        <p:attrNameLst>
                                          <p:attrName>ppt_y</p:attrName>
                                        </p:attrNameLst>
                                      </p:cBhvr>
                                      <p:tavLst>
                                        <p:tav tm="0">
                                          <p:val>
                                            <p:strVal val="ppt_y"/>
                                          </p:val>
                                        </p:tav>
                                        <p:tav tm="100000">
                                          <p:val>
                                            <p:strVal val="1+ppt_h/2"/>
                                          </p:val>
                                        </p:tav>
                                      </p:tavLst>
                                    </p:anim>
                                    <p:set>
                                      <p:cBhvr>
                                        <p:cTn id="204" dur="1" fill="hold">
                                          <p:stCondLst>
                                            <p:cond delay="4499"/>
                                          </p:stCondLst>
                                        </p:cTn>
                                        <p:tgtEl>
                                          <p:spTgt spid="37"/>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8"/>
                                        </p:tgtEl>
                                        <p:attrNameLst>
                                          <p:attrName>style.visibility</p:attrName>
                                        </p:attrNameLst>
                                      </p:cBhvr>
                                      <p:to>
                                        <p:strVal val="visible"/>
                                      </p:to>
                                    </p:set>
                                    <p:anim calcmode="lin" valueType="num">
                                      <p:cBhvr>
                                        <p:cTn id="207" dur="4500" fill="hold"/>
                                        <p:tgtEl>
                                          <p:spTgt spid="38"/>
                                        </p:tgtEl>
                                        <p:attrNameLst>
                                          <p:attrName>ppt_w</p:attrName>
                                        </p:attrNameLst>
                                      </p:cBhvr>
                                      <p:tavLst>
                                        <p:tav tm="0">
                                          <p:val>
                                            <p:strVal val="#ppt_w"/>
                                          </p:val>
                                        </p:tav>
                                        <p:tav tm="100000">
                                          <p:val>
                                            <p:strVal val="#ppt_w"/>
                                          </p:val>
                                        </p:tav>
                                      </p:tavLst>
                                    </p:anim>
                                    <p:anim calcmode="lin" valueType="num">
                                      <p:cBhvr>
                                        <p:cTn id="208" dur="4500" fill="hold"/>
                                        <p:tgtEl>
                                          <p:spTgt spid="38"/>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38"/>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38"/>
                                        </p:tgtEl>
                                        <p:attrNameLst>
                                          <p:attrName>ppt_x</p:attrName>
                                        </p:attrNameLst>
                                      </p:cBhvr>
                                      <p:tavLst>
                                        <p:tav tm="0">
                                          <p:val>
                                            <p:strVal val="ppt_x"/>
                                          </p:val>
                                        </p:tav>
                                        <p:tav tm="100000">
                                          <p:val>
                                            <p:strVal val="0-ppt_w/2"/>
                                          </p:val>
                                        </p:tav>
                                      </p:tavLst>
                                    </p:anim>
                                    <p:anim calcmode="lin" valueType="num">
                                      <p:cBhvr additive="base">
                                        <p:cTn id="213" dur="4500"/>
                                        <p:tgtEl>
                                          <p:spTgt spid="38"/>
                                        </p:tgtEl>
                                        <p:attrNameLst>
                                          <p:attrName>ppt_y</p:attrName>
                                        </p:attrNameLst>
                                      </p:cBhvr>
                                      <p:tavLst>
                                        <p:tav tm="0">
                                          <p:val>
                                            <p:strVal val="ppt_y"/>
                                          </p:val>
                                        </p:tav>
                                        <p:tav tm="100000">
                                          <p:val>
                                            <p:strVal val="1+ppt_h/2"/>
                                          </p:val>
                                        </p:tav>
                                      </p:tavLst>
                                    </p:anim>
                                    <p:set>
                                      <p:cBhvr>
                                        <p:cTn id="214" dur="1" fill="hold">
                                          <p:stCondLst>
                                            <p:cond delay="4499"/>
                                          </p:stCondLst>
                                        </p:cTn>
                                        <p:tgtEl>
                                          <p:spTgt spid="38"/>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9"/>
                                        </p:tgtEl>
                                        <p:attrNameLst>
                                          <p:attrName>style.visibility</p:attrName>
                                        </p:attrNameLst>
                                      </p:cBhvr>
                                      <p:to>
                                        <p:strVal val="visible"/>
                                      </p:to>
                                    </p:set>
                                    <p:anim calcmode="lin" valueType="num">
                                      <p:cBhvr>
                                        <p:cTn id="217" dur="4500" fill="hold"/>
                                        <p:tgtEl>
                                          <p:spTgt spid="39"/>
                                        </p:tgtEl>
                                        <p:attrNameLst>
                                          <p:attrName>ppt_w</p:attrName>
                                        </p:attrNameLst>
                                      </p:cBhvr>
                                      <p:tavLst>
                                        <p:tav tm="0">
                                          <p:val>
                                            <p:strVal val="#ppt_w"/>
                                          </p:val>
                                        </p:tav>
                                        <p:tav tm="100000">
                                          <p:val>
                                            <p:strVal val="#ppt_w"/>
                                          </p:val>
                                        </p:tav>
                                      </p:tavLst>
                                    </p:anim>
                                    <p:anim calcmode="lin" valueType="num">
                                      <p:cBhvr>
                                        <p:cTn id="218" dur="4500" fill="hold"/>
                                        <p:tgtEl>
                                          <p:spTgt spid="39"/>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39"/>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39"/>
                                        </p:tgtEl>
                                        <p:attrNameLst>
                                          <p:attrName>ppt_x</p:attrName>
                                        </p:attrNameLst>
                                      </p:cBhvr>
                                      <p:tavLst>
                                        <p:tav tm="0">
                                          <p:val>
                                            <p:strVal val="ppt_x"/>
                                          </p:val>
                                        </p:tav>
                                        <p:tav tm="100000">
                                          <p:val>
                                            <p:strVal val="0-ppt_w/2"/>
                                          </p:val>
                                        </p:tav>
                                      </p:tavLst>
                                    </p:anim>
                                    <p:anim calcmode="lin" valueType="num">
                                      <p:cBhvr additive="base">
                                        <p:cTn id="223" dur="4500"/>
                                        <p:tgtEl>
                                          <p:spTgt spid="39"/>
                                        </p:tgtEl>
                                        <p:attrNameLst>
                                          <p:attrName>ppt_y</p:attrName>
                                        </p:attrNameLst>
                                      </p:cBhvr>
                                      <p:tavLst>
                                        <p:tav tm="0">
                                          <p:val>
                                            <p:strVal val="ppt_y"/>
                                          </p:val>
                                        </p:tav>
                                        <p:tav tm="100000">
                                          <p:val>
                                            <p:strVal val="1+ppt_h/2"/>
                                          </p:val>
                                        </p:tav>
                                      </p:tavLst>
                                    </p:anim>
                                    <p:set>
                                      <p:cBhvr>
                                        <p:cTn id="224" dur="1" fill="hold">
                                          <p:stCondLst>
                                            <p:cond delay="4499"/>
                                          </p:stCondLst>
                                        </p:cTn>
                                        <p:tgtEl>
                                          <p:spTgt spid="39"/>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40"/>
                                        </p:tgtEl>
                                        <p:attrNameLst>
                                          <p:attrName>style.visibility</p:attrName>
                                        </p:attrNameLst>
                                      </p:cBhvr>
                                      <p:to>
                                        <p:strVal val="visible"/>
                                      </p:to>
                                    </p:set>
                                    <p:anim calcmode="lin" valueType="num">
                                      <p:cBhvr>
                                        <p:cTn id="227" dur="4500" fill="hold"/>
                                        <p:tgtEl>
                                          <p:spTgt spid="40"/>
                                        </p:tgtEl>
                                        <p:attrNameLst>
                                          <p:attrName>ppt_w</p:attrName>
                                        </p:attrNameLst>
                                      </p:cBhvr>
                                      <p:tavLst>
                                        <p:tav tm="0">
                                          <p:val>
                                            <p:strVal val="#ppt_w"/>
                                          </p:val>
                                        </p:tav>
                                        <p:tav tm="100000">
                                          <p:val>
                                            <p:strVal val="#ppt_w"/>
                                          </p:val>
                                        </p:tav>
                                      </p:tavLst>
                                    </p:anim>
                                    <p:anim calcmode="lin" valueType="num">
                                      <p:cBhvr>
                                        <p:cTn id="228" dur="4500" fill="hold"/>
                                        <p:tgtEl>
                                          <p:spTgt spid="40"/>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40"/>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40"/>
                                        </p:tgtEl>
                                        <p:attrNameLst>
                                          <p:attrName>ppt_x</p:attrName>
                                        </p:attrNameLst>
                                      </p:cBhvr>
                                      <p:tavLst>
                                        <p:tav tm="0">
                                          <p:val>
                                            <p:strVal val="ppt_x"/>
                                          </p:val>
                                        </p:tav>
                                        <p:tav tm="100000">
                                          <p:val>
                                            <p:strVal val="0-ppt_w/2"/>
                                          </p:val>
                                        </p:tav>
                                      </p:tavLst>
                                    </p:anim>
                                    <p:anim calcmode="lin" valueType="num">
                                      <p:cBhvr additive="base">
                                        <p:cTn id="233" dur="4500"/>
                                        <p:tgtEl>
                                          <p:spTgt spid="40"/>
                                        </p:tgtEl>
                                        <p:attrNameLst>
                                          <p:attrName>ppt_y</p:attrName>
                                        </p:attrNameLst>
                                      </p:cBhvr>
                                      <p:tavLst>
                                        <p:tav tm="0">
                                          <p:val>
                                            <p:strVal val="ppt_y"/>
                                          </p:val>
                                        </p:tav>
                                        <p:tav tm="100000">
                                          <p:val>
                                            <p:strVal val="1+ppt_h/2"/>
                                          </p:val>
                                        </p:tav>
                                      </p:tavLst>
                                    </p:anim>
                                    <p:set>
                                      <p:cBhvr>
                                        <p:cTn id="234" dur="1" fill="hold">
                                          <p:stCondLst>
                                            <p:cond delay="4499"/>
                                          </p:stCondLst>
                                        </p:cTn>
                                        <p:tgtEl>
                                          <p:spTgt spid="40"/>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41"/>
                                        </p:tgtEl>
                                        <p:attrNameLst>
                                          <p:attrName>style.visibility</p:attrName>
                                        </p:attrNameLst>
                                      </p:cBhvr>
                                      <p:to>
                                        <p:strVal val="visible"/>
                                      </p:to>
                                    </p:set>
                                    <p:anim calcmode="lin" valueType="num">
                                      <p:cBhvr>
                                        <p:cTn id="237" dur="4500" fill="hold"/>
                                        <p:tgtEl>
                                          <p:spTgt spid="41"/>
                                        </p:tgtEl>
                                        <p:attrNameLst>
                                          <p:attrName>ppt_w</p:attrName>
                                        </p:attrNameLst>
                                      </p:cBhvr>
                                      <p:tavLst>
                                        <p:tav tm="0">
                                          <p:val>
                                            <p:strVal val="#ppt_w"/>
                                          </p:val>
                                        </p:tav>
                                        <p:tav tm="100000">
                                          <p:val>
                                            <p:strVal val="#ppt_w"/>
                                          </p:val>
                                        </p:tav>
                                      </p:tavLst>
                                    </p:anim>
                                    <p:anim calcmode="lin" valueType="num">
                                      <p:cBhvr>
                                        <p:cTn id="238" dur="4500" fill="hold"/>
                                        <p:tgtEl>
                                          <p:spTgt spid="41"/>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41"/>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41"/>
                                        </p:tgtEl>
                                        <p:attrNameLst>
                                          <p:attrName>ppt_x</p:attrName>
                                        </p:attrNameLst>
                                      </p:cBhvr>
                                      <p:tavLst>
                                        <p:tav tm="0">
                                          <p:val>
                                            <p:strVal val="ppt_x"/>
                                          </p:val>
                                        </p:tav>
                                        <p:tav tm="100000">
                                          <p:val>
                                            <p:strVal val="0-ppt_w/2"/>
                                          </p:val>
                                        </p:tav>
                                      </p:tavLst>
                                    </p:anim>
                                    <p:anim calcmode="lin" valueType="num">
                                      <p:cBhvr additive="base">
                                        <p:cTn id="243" dur="4500"/>
                                        <p:tgtEl>
                                          <p:spTgt spid="41"/>
                                        </p:tgtEl>
                                        <p:attrNameLst>
                                          <p:attrName>ppt_y</p:attrName>
                                        </p:attrNameLst>
                                      </p:cBhvr>
                                      <p:tavLst>
                                        <p:tav tm="0">
                                          <p:val>
                                            <p:strVal val="ppt_y"/>
                                          </p:val>
                                        </p:tav>
                                        <p:tav tm="100000">
                                          <p:val>
                                            <p:strVal val="1+ppt_h/2"/>
                                          </p:val>
                                        </p:tav>
                                      </p:tavLst>
                                    </p:anim>
                                    <p:set>
                                      <p:cBhvr>
                                        <p:cTn id="244" dur="1" fill="hold">
                                          <p:stCondLst>
                                            <p:cond delay="4499"/>
                                          </p:stCondLst>
                                        </p:cTn>
                                        <p:tgtEl>
                                          <p:spTgt spid="41"/>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42"/>
                                        </p:tgtEl>
                                        <p:attrNameLst>
                                          <p:attrName>style.visibility</p:attrName>
                                        </p:attrNameLst>
                                      </p:cBhvr>
                                      <p:to>
                                        <p:strVal val="visible"/>
                                      </p:to>
                                    </p:set>
                                    <p:anim calcmode="lin" valueType="num">
                                      <p:cBhvr>
                                        <p:cTn id="247" dur="4500" fill="hold"/>
                                        <p:tgtEl>
                                          <p:spTgt spid="42"/>
                                        </p:tgtEl>
                                        <p:attrNameLst>
                                          <p:attrName>ppt_w</p:attrName>
                                        </p:attrNameLst>
                                      </p:cBhvr>
                                      <p:tavLst>
                                        <p:tav tm="0">
                                          <p:val>
                                            <p:strVal val="#ppt_w"/>
                                          </p:val>
                                        </p:tav>
                                        <p:tav tm="100000">
                                          <p:val>
                                            <p:strVal val="#ppt_w"/>
                                          </p:val>
                                        </p:tav>
                                      </p:tavLst>
                                    </p:anim>
                                    <p:anim calcmode="lin" valueType="num">
                                      <p:cBhvr>
                                        <p:cTn id="248" dur="4500" fill="hold"/>
                                        <p:tgtEl>
                                          <p:spTgt spid="4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500" fill="hold"/>
                                        <p:tgtEl>
                                          <p:spTgt spid="42"/>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4500"/>
                                        <p:tgtEl>
                                          <p:spTgt spid="42"/>
                                        </p:tgtEl>
                                        <p:attrNameLst>
                                          <p:attrName>ppt_x</p:attrName>
                                        </p:attrNameLst>
                                      </p:cBhvr>
                                      <p:tavLst>
                                        <p:tav tm="0">
                                          <p:val>
                                            <p:strVal val="ppt_x"/>
                                          </p:val>
                                        </p:tav>
                                        <p:tav tm="100000">
                                          <p:val>
                                            <p:strVal val="0-ppt_w/2"/>
                                          </p:val>
                                        </p:tav>
                                      </p:tavLst>
                                    </p:anim>
                                    <p:anim calcmode="lin" valueType="num">
                                      <p:cBhvr additive="base">
                                        <p:cTn id="253" dur="4500"/>
                                        <p:tgtEl>
                                          <p:spTgt spid="42"/>
                                        </p:tgtEl>
                                        <p:attrNameLst>
                                          <p:attrName>ppt_y</p:attrName>
                                        </p:attrNameLst>
                                      </p:cBhvr>
                                      <p:tavLst>
                                        <p:tav tm="0">
                                          <p:val>
                                            <p:strVal val="ppt_y"/>
                                          </p:val>
                                        </p:tav>
                                        <p:tav tm="100000">
                                          <p:val>
                                            <p:strVal val="1+ppt_h/2"/>
                                          </p:val>
                                        </p:tav>
                                      </p:tavLst>
                                    </p:anim>
                                    <p:set>
                                      <p:cBhvr>
                                        <p:cTn id="254" dur="1" fill="hold">
                                          <p:stCondLst>
                                            <p:cond delay="4499"/>
                                          </p:stCondLst>
                                        </p:cTn>
                                        <p:tgtEl>
                                          <p:spTgt spid="4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43"/>
                                        </p:tgtEl>
                                        <p:attrNameLst>
                                          <p:attrName>style.visibility</p:attrName>
                                        </p:attrNameLst>
                                      </p:cBhvr>
                                      <p:to>
                                        <p:strVal val="visible"/>
                                      </p:to>
                                    </p:set>
                                    <p:anim calcmode="lin" valueType="num">
                                      <p:cBhvr>
                                        <p:cTn id="257" dur="4500" fill="hold"/>
                                        <p:tgtEl>
                                          <p:spTgt spid="43"/>
                                        </p:tgtEl>
                                        <p:attrNameLst>
                                          <p:attrName>ppt_w</p:attrName>
                                        </p:attrNameLst>
                                      </p:cBhvr>
                                      <p:tavLst>
                                        <p:tav tm="0">
                                          <p:val>
                                            <p:strVal val="#ppt_w"/>
                                          </p:val>
                                        </p:tav>
                                        <p:tav tm="100000">
                                          <p:val>
                                            <p:strVal val="#ppt_w"/>
                                          </p:val>
                                        </p:tav>
                                      </p:tavLst>
                                    </p:anim>
                                    <p:anim calcmode="lin" valueType="num">
                                      <p:cBhvr>
                                        <p:cTn id="258" dur="4500" fill="hold"/>
                                        <p:tgtEl>
                                          <p:spTgt spid="4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500" fill="hold"/>
                                        <p:tgtEl>
                                          <p:spTgt spid="43"/>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4500"/>
                                        <p:tgtEl>
                                          <p:spTgt spid="43"/>
                                        </p:tgtEl>
                                        <p:attrNameLst>
                                          <p:attrName>ppt_x</p:attrName>
                                        </p:attrNameLst>
                                      </p:cBhvr>
                                      <p:tavLst>
                                        <p:tav tm="0">
                                          <p:val>
                                            <p:strVal val="ppt_x"/>
                                          </p:val>
                                        </p:tav>
                                        <p:tav tm="100000">
                                          <p:val>
                                            <p:strVal val="0-ppt_w/2"/>
                                          </p:val>
                                        </p:tav>
                                      </p:tavLst>
                                    </p:anim>
                                    <p:anim calcmode="lin" valueType="num">
                                      <p:cBhvr additive="base">
                                        <p:cTn id="263" dur="4500"/>
                                        <p:tgtEl>
                                          <p:spTgt spid="43"/>
                                        </p:tgtEl>
                                        <p:attrNameLst>
                                          <p:attrName>ppt_y</p:attrName>
                                        </p:attrNameLst>
                                      </p:cBhvr>
                                      <p:tavLst>
                                        <p:tav tm="0">
                                          <p:val>
                                            <p:strVal val="ppt_y"/>
                                          </p:val>
                                        </p:tav>
                                        <p:tav tm="100000">
                                          <p:val>
                                            <p:strVal val="1+ppt_h/2"/>
                                          </p:val>
                                        </p:tav>
                                      </p:tavLst>
                                    </p:anim>
                                    <p:set>
                                      <p:cBhvr>
                                        <p:cTn id="264" dur="1" fill="hold">
                                          <p:stCondLst>
                                            <p:cond delay="4499"/>
                                          </p:stCondLst>
                                        </p:cTn>
                                        <p:tgtEl>
                                          <p:spTgt spid="4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5"/>
                                        </p:tgtEl>
                                        <p:attrNameLst>
                                          <p:attrName>style.visibility</p:attrName>
                                        </p:attrNameLst>
                                      </p:cBhvr>
                                      <p:to>
                                        <p:strVal val="visible"/>
                                      </p:to>
                                    </p:set>
                                    <p:anim calcmode="lin" valueType="num">
                                      <p:cBhvr>
                                        <p:cTn id="267" dur="4500" fill="hold"/>
                                        <p:tgtEl>
                                          <p:spTgt spid="35"/>
                                        </p:tgtEl>
                                        <p:attrNameLst>
                                          <p:attrName>ppt_w</p:attrName>
                                        </p:attrNameLst>
                                      </p:cBhvr>
                                      <p:tavLst>
                                        <p:tav tm="0">
                                          <p:val>
                                            <p:strVal val="#ppt_w"/>
                                          </p:val>
                                        </p:tav>
                                        <p:tav tm="100000">
                                          <p:val>
                                            <p:strVal val="#ppt_w"/>
                                          </p:val>
                                        </p:tav>
                                      </p:tavLst>
                                    </p:anim>
                                    <p:anim calcmode="lin" valueType="num">
                                      <p:cBhvr>
                                        <p:cTn id="268" dur="4500" fill="hold"/>
                                        <p:tgtEl>
                                          <p:spTgt spid="35"/>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500" fill="hold"/>
                                        <p:tgtEl>
                                          <p:spTgt spid="35"/>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4500"/>
                                        <p:tgtEl>
                                          <p:spTgt spid="35"/>
                                        </p:tgtEl>
                                        <p:attrNameLst>
                                          <p:attrName>ppt_x</p:attrName>
                                        </p:attrNameLst>
                                      </p:cBhvr>
                                      <p:tavLst>
                                        <p:tav tm="0">
                                          <p:val>
                                            <p:strVal val="ppt_x"/>
                                          </p:val>
                                        </p:tav>
                                        <p:tav tm="100000">
                                          <p:val>
                                            <p:strVal val="0-ppt_w/2"/>
                                          </p:val>
                                        </p:tav>
                                      </p:tavLst>
                                    </p:anim>
                                    <p:anim calcmode="lin" valueType="num">
                                      <p:cBhvr additive="base">
                                        <p:cTn id="273" dur="4500"/>
                                        <p:tgtEl>
                                          <p:spTgt spid="35"/>
                                        </p:tgtEl>
                                        <p:attrNameLst>
                                          <p:attrName>ppt_y</p:attrName>
                                        </p:attrNameLst>
                                      </p:cBhvr>
                                      <p:tavLst>
                                        <p:tav tm="0">
                                          <p:val>
                                            <p:strVal val="ppt_y"/>
                                          </p:val>
                                        </p:tav>
                                        <p:tav tm="100000">
                                          <p:val>
                                            <p:strVal val="1+ppt_h/2"/>
                                          </p:val>
                                        </p:tav>
                                      </p:tavLst>
                                    </p:anim>
                                    <p:set>
                                      <p:cBhvr>
                                        <p:cTn id="274" dur="1" fill="hold">
                                          <p:stCondLst>
                                            <p:cond delay="4499"/>
                                          </p:stCondLst>
                                        </p:cTn>
                                        <p:tgtEl>
                                          <p:spTgt spid="35"/>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4"/>
                                        </p:tgtEl>
                                        <p:attrNameLst>
                                          <p:attrName>style.visibility</p:attrName>
                                        </p:attrNameLst>
                                      </p:cBhvr>
                                      <p:to>
                                        <p:strVal val="visible"/>
                                      </p:to>
                                    </p:set>
                                    <p:anim calcmode="lin" valueType="num">
                                      <p:cBhvr>
                                        <p:cTn id="277" dur="4500" fill="hold"/>
                                        <p:tgtEl>
                                          <p:spTgt spid="34"/>
                                        </p:tgtEl>
                                        <p:attrNameLst>
                                          <p:attrName>ppt_w</p:attrName>
                                        </p:attrNameLst>
                                      </p:cBhvr>
                                      <p:tavLst>
                                        <p:tav tm="0">
                                          <p:val>
                                            <p:strVal val="#ppt_w"/>
                                          </p:val>
                                        </p:tav>
                                        <p:tav tm="100000">
                                          <p:val>
                                            <p:strVal val="#ppt_w"/>
                                          </p:val>
                                        </p:tav>
                                      </p:tavLst>
                                    </p:anim>
                                    <p:anim calcmode="lin" valueType="num">
                                      <p:cBhvr>
                                        <p:cTn id="278" dur="4500" fill="hold"/>
                                        <p:tgtEl>
                                          <p:spTgt spid="34"/>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500" fill="hold"/>
                                        <p:tgtEl>
                                          <p:spTgt spid="34"/>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4500"/>
                                        <p:tgtEl>
                                          <p:spTgt spid="34"/>
                                        </p:tgtEl>
                                        <p:attrNameLst>
                                          <p:attrName>ppt_x</p:attrName>
                                        </p:attrNameLst>
                                      </p:cBhvr>
                                      <p:tavLst>
                                        <p:tav tm="0">
                                          <p:val>
                                            <p:strVal val="ppt_x"/>
                                          </p:val>
                                        </p:tav>
                                        <p:tav tm="100000">
                                          <p:val>
                                            <p:strVal val="0-ppt_w/2"/>
                                          </p:val>
                                        </p:tav>
                                      </p:tavLst>
                                    </p:anim>
                                    <p:anim calcmode="lin" valueType="num">
                                      <p:cBhvr additive="base">
                                        <p:cTn id="283" dur="4500"/>
                                        <p:tgtEl>
                                          <p:spTgt spid="34"/>
                                        </p:tgtEl>
                                        <p:attrNameLst>
                                          <p:attrName>ppt_y</p:attrName>
                                        </p:attrNameLst>
                                      </p:cBhvr>
                                      <p:tavLst>
                                        <p:tav tm="0">
                                          <p:val>
                                            <p:strVal val="ppt_y"/>
                                          </p:val>
                                        </p:tav>
                                        <p:tav tm="100000">
                                          <p:val>
                                            <p:strVal val="1+ppt_h/2"/>
                                          </p:val>
                                        </p:tav>
                                      </p:tavLst>
                                    </p:anim>
                                    <p:set>
                                      <p:cBhvr>
                                        <p:cTn id="284" dur="1" fill="hold">
                                          <p:stCondLst>
                                            <p:cond delay="4499"/>
                                          </p:stCondLst>
                                        </p:cTn>
                                        <p:tgtEl>
                                          <p:spTgt spid="34"/>
                                        </p:tgtEl>
                                        <p:attrNameLst>
                                          <p:attrName>style.visibility</p:attrName>
                                        </p:attrNameLst>
                                      </p:cBhvr>
                                      <p:to>
                                        <p:strVal val="hidden"/>
                                      </p:to>
                                    </p:set>
                                  </p:childTnLst>
                                </p:cTn>
                              </p:par>
                              <p:par>
                                <p:cTn id="285" presetID="16" presetClass="entr" presetSubtype="37" fill="hold" nodeType="withEffect">
                                  <p:stCondLst>
                                    <p:cond delay="500"/>
                                  </p:stCondLst>
                                  <p:childTnLst>
                                    <p:set>
                                      <p:cBhvr>
                                        <p:cTn id="286" dur="1" fill="hold">
                                          <p:stCondLst>
                                            <p:cond delay="0"/>
                                          </p:stCondLst>
                                        </p:cTn>
                                        <p:tgtEl>
                                          <p:spTgt spid="44"/>
                                        </p:tgtEl>
                                        <p:attrNameLst>
                                          <p:attrName>style.visibility</p:attrName>
                                        </p:attrNameLst>
                                      </p:cBhvr>
                                      <p:to>
                                        <p:strVal val="visible"/>
                                      </p:to>
                                    </p:set>
                                    <p:animEffect transition="in" filter="barn(outVertical)">
                                      <p:cBhvr>
                                        <p:cTn id="287" dur="3500"/>
                                        <p:tgtEl>
                                          <p:spTgt spid="44"/>
                                        </p:tgtEl>
                                      </p:cBhvr>
                                    </p:animEffect>
                                  </p:childTnLst>
                                </p:cTn>
                              </p:par>
                              <p:par>
                                <p:cTn id="288" presetID="23" presetClass="entr" presetSubtype="272" fill="hold" nodeType="withEffect">
                                  <p:stCondLst>
                                    <p:cond delay="500"/>
                                  </p:stCondLst>
                                  <p:childTnLst>
                                    <p:set>
                                      <p:cBhvr>
                                        <p:cTn id="289" dur="1" fill="hold">
                                          <p:stCondLst>
                                            <p:cond delay="0"/>
                                          </p:stCondLst>
                                        </p:cTn>
                                        <p:tgtEl>
                                          <p:spTgt spid="44"/>
                                        </p:tgtEl>
                                        <p:attrNameLst>
                                          <p:attrName>style.visibility</p:attrName>
                                        </p:attrNameLst>
                                      </p:cBhvr>
                                      <p:to>
                                        <p:strVal val="visible"/>
                                      </p:to>
                                    </p:set>
                                    <p:anim calcmode="lin" valueType="num">
                                      <p:cBhvr>
                                        <p:cTn id="290" dur="3500" fill="hold"/>
                                        <p:tgtEl>
                                          <p:spTgt spid="44"/>
                                        </p:tgtEl>
                                        <p:attrNameLst>
                                          <p:attrName>ppt_w</p:attrName>
                                        </p:attrNameLst>
                                      </p:cBhvr>
                                      <p:tavLst>
                                        <p:tav tm="0">
                                          <p:val>
                                            <p:strVal val="2/3*#ppt_w"/>
                                          </p:val>
                                        </p:tav>
                                        <p:tav tm="100000">
                                          <p:val>
                                            <p:strVal val="#ppt_w"/>
                                          </p:val>
                                        </p:tav>
                                      </p:tavLst>
                                    </p:anim>
                                    <p:anim calcmode="lin" valueType="num">
                                      <p:cBhvr>
                                        <p:cTn id="291" dur="3500" fill="hold"/>
                                        <p:tgtEl>
                                          <p:spTgt spid="44"/>
                                        </p:tgtEl>
                                        <p:attrNameLst>
                                          <p:attrName>ppt_h</p:attrName>
                                        </p:attrNameLst>
                                      </p:cBhvr>
                                      <p:tavLst>
                                        <p:tav tm="0">
                                          <p:val>
                                            <p:strVal val="2/3*#ppt_h"/>
                                          </p:val>
                                        </p:tav>
                                        <p:tav tm="100000">
                                          <p:val>
                                            <p:strVal val="#ppt_h"/>
                                          </p:val>
                                        </p:tav>
                                      </p:tavLst>
                                    </p:anim>
                                  </p:childTnLst>
                                </p:cTn>
                              </p:par>
                              <p:par>
                                <p:cTn id="292" presetID="9" presetClass="emph" presetSubtype="0" grpId="0" nodeType="withEffect">
                                  <p:stCondLst>
                                    <p:cond delay="0"/>
                                  </p:stCondLst>
                                  <p:childTnLst>
                                    <p:set>
                                      <p:cBhvr rctx="PPT">
                                        <p:cTn id="293" dur="indefinite"/>
                                        <p:tgtEl>
                                          <p:spTgt spid="45"/>
                                        </p:tgtEl>
                                        <p:attrNameLst>
                                          <p:attrName>style.opacity</p:attrName>
                                        </p:attrNameLst>
                                      </p:cBhvr>
                                      <p:to>
                                        <p:strVal val="0"/>
                                      </p:to>
                                    </p:set>
                                    <p:animEffect filter="image" prLst="opacity: 0">
                                      <p:cBhvr rctx="IE">
                                        <p:cTn id="294" dur="indefinite"/>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1" grpId="0" animBg="1"/>
      <p:bldP spid="11" grpId="1" animBg="1"/>
      <p:bldP spid="11" grpId="2" animBg="1"/>
      <p:bldP spid="13" grpId="0" animBg="1"/>
      <p:bldP spid="13" grpId="1" animBg="1"/>
      <p:bldP spid="13" grpId="2" animBg="1"/>
      <p:bldP spid="15" grpId="0" animBg="1"/>
      <p:bldP spid="15" grpId="1" animBg="1"/>
      <p:bldP spid="15"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a:off x="-25551" y="0"/>
            <a:ext cx="9134161" cy="5143500"/>
          </a:xfrm>
          <a:prstGeom prst="rect">
            <a:avLst/>
          </a:prstGeom>
          <a:gradFill>
            <a:gsLst>
              <a:gs pos="2000">
                <a:srgbClr val="CC0000"/>
              </a:gs>
              <a:gs pos="10000">
                <a:schemeClr val="bg1"/>
              </a:gs>
              <a:gs pos="93000">
                <a:schemeClr val="bg1"/>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 name="15 Imagen" descr="Diapositiva2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1871"/>
            <a:ext cx="9144000" cy="5143500"/>
          </a:xfrm>
          <a:prstGeom prst="rect">
            <a:avLst/>
          </a:prstGeom>
          <a:noFill/>
          <a:ln>
            <a:noFill/>
          </a:ln>
        </p:spPr>
      </p:pic>
      <p:grpSp>
        <p:nvGrpSpPr>
          <p:cNvPr id="4" name="3 Grupo"/>
          <p:cNvGrpSpPr/>
          <p:nvPr/>
        </p:nvGrpSpPr>
        <p:grpSpPr>
          <a:xfrm>
            <a:off x="2699792" y="699542"/>
            <a:ext cx="3744416" cy="3672408"/>
            <a:chOff x="2699792" y="699542"/>
            <a:chExt cx="3744416" cy="3672408"/>
          </a:xfrm>
          <a:effectLst/>
          <a:scene3d>
            <a:camera prst="orthographicFront"/>
            <a:lightRig rig="flat" dir="t"/>
          </a:scene3d>
        </p:grpSpPr>
        <p:sp>
          <p:nvSpPr>
            <p:cNvPr id="5" name="4 Estrella de 12 puntas"/>
            <p:cNvSpPr/>
            <p:nvPr/>
          </p:nvSpPr>
          <p:spPr>
            <a:xfrm>
              <a:off x="2699792" y="699542"/>
              <a:ext cx="3744416" cy="3672408"/>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strella de 12 puntas"/>
            <p:cNvSpPr/>
            <p:nvPr/>
          </p:nvSpPr>
          <p:spPr>
            <a:xfrm>
              <a:off x="3131840" y="1131590"/>
              <a:ext cx="2880320" cy="2880320"/>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strella de 12 puntas"/>
            <p:cNvSpPr/>
            <p:nvPr/>
          </p:nvSpPr>
          <p:spPr>
            <a:xfrm>
              <a:off x="3491880" y="1563638"/>
              <a:ext cx="2160240" cy="2016224"/>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2699792" y="699542"/>
            <a:ext cx="3744416" cy="3672408"/>
            <a:chOff x="2699792" y="699542"/>
            <a:chExt cx="3744416" cy="3672408"/>
          </a:xfrm>
          <a:effectLst/>
          <a:scene3d>
            <a:camera prst="orthographicFront"/>
            <a:lightRig rig="flat" dir="t"/>
          </a:scene3d>
        </p:grpSpPr>
        <p:sp>
          <p:nvSpPr>
            <p:cNvPr id="9" name="8 Estrella de 12 puntas"/>
            <p:cNvSpPr/>
            <p:nvPr/>
          </p:nvSpPr>
          <p:spPr>
            <a:xfrm>
              <a:off x="2699792" y="699542"/>
              <a:ext cx="3744416" cy="3672408"/>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strella de 12 puntas"/>
            <p:cNvSpPr/>
            <p:nvPr/>
          </p:nvSpPr>
          <p:spPr>
            <a:xfrm>
              <a:off x="3131840" y="1131590"/>
              <a:ext cx="2880320" cy="2880320"/>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strella de 12 puntas"/>
            <p:cNvSpPr/>
            <p:nvPr/>
          </p:nvSpPr>
          <p:spPr>
            <a:xfrm>
              <a:off x="3491880" y="1563638"/>
              <a:ext cx="2160240" cy="2016224"/>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a:off x="2700000" y="720000"/>
            <a:ext cx="3744416" cy="3672408"/>
            <a:chOff x="2699792" y="699542"/>
            <a:chExt cx="3744416" cy="3672408"/>
          </a:xfrm>
          <a:effectLst/>
          <a:scene3d>
            <a:camera prst="orthographicFront"/>
            <a:lightRig rig="flat" dir="t"/>
          </a:scene3d>
        </p:grpSpPr>
        <p:sp>
          <p:nvSpPr>
            <p:cNvPr id="13" name="12 Estrella de 12 puntas"/>
            <p:cNvSpPr/>
            <p:nvPr/>
          </p:nvSpPr>
          <p:spPr>
            <a:xfrm>
              <a:off x="2699792" y="699542"/>
              <a:ext cx="3744416" cy="3672408"/>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strella de 12 puntas"/>
            <p:cNvSpPr/>
            <p:nvPr/>
          </p:nvSpPr>
          <p:spPr>
            <a:xfrm>
              <a:off x="3131840" y="1131590"/>
              <a:ext cx="2880320" cy="2880320"/>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strella de 12 puntas"/>
            <p:cNvSpPr/>
            <p:nvPr/>
          </p:nvSpPr>
          <p:spPr>
            <a:xfrm>
              <a:off x="3491880" y="1563638"/>
              <a:ext cx="2160240" cy="2016224"/>
            </a:xfrm>
            <a:prstGeom prst="star12">
              <a:avLst>
                <a:gd name="adj" fmla="val 44986"/>
              </a:avLst>
            </a:prstGeom>
            <a:noFill/>
            <a:ln w="19050">
              <a:gradFill flip="none" rotWithShape="1">
                <a:gsLst>
                  <a:gs pos="83330">
                    <a:srgbClr val="FFC000"/>
                  </a:gs>
                  <a:gs pos="77914">
                    <a:srgbClr val="FF0000"/>
                  </a:gs>
                  <a:gs pos="65000">
                    <a:srgbClr val="37A40C"/>
                  </a:gs>
                  <a:gs pos="39000">
                    <a:schemeClr val="tx1"/>
                  </a:gs>
                  <a:gs pos="74000">
                    <a:srgbClr val="A50021"/>
                  </a:gs>
                  <a:gs pos="89000">
                    <a:schemeClr val="accent1">
                      <a:tint val="23500"/>
                      <a:satMod val="160000"/>
                      <a:lumMod val="0"/>
                      <a:lumOff val="100000"/>
                    </a:schemeClr>
                  </a:gs>
                </a:gsLst>
                <a:path path="rect">
                  <a:fillToRect l="50000" t="50000" r="50000" b="50000"/>
                </a:path>
                <a:tileRect/>
              </a:gradFill>
            </a:ln>
            <a:sp3d prstMaterial="powder">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 name="16 Rectángulo"/>
          <p:cNvSpPr/>
          <p:nvPr/>
        </p:nvSpPr>
        <p:spPr>
          <a:xfrm>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6901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3" presetClass="entr" presetSubtype="16"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2500" fill="hold"/>
                                        <p:tgtEl>
                                          <p:spTgt spid="12"/>
                                        </p:tgtEl>
                                        <p:attrNameLst>
                                          <p:attrName>ppt_w</p:attrName>
                                        </p:attrNameLst>
                                      </p:cBhvr>
                                      <p:tavLst>
                                        <p:tav tm="0">
                                          <p:val>
                                            <p:fltVal val="0"/>
                                          </p:val>
                                        </p:tav>
                                        <p:tav tm="100000">
                                          <p:val>
                                            <p:strVal val="#ppt_w"/>
                                          </p:val>
                                        </p:tav>
                                      </p:tavLst>
                                    </p:anim>
                                    <p:anim calcmode="lin" valueType="num">
                                      <p:cBhvr>
                                        <p:cTn id="11" dur="2500" fill="hold"/>
                                        <p:tgtEl>
                                          <p:spTgt spid="12"/>
                                        </p:tgtEl>
                                        <p:attrNameLst>
                                          <p:attrName>ppt_h</p:attrName>
                                        </p:attrNameLst>
                                      </p:cBhvr>
                                      <p:tavLst>
                                        <p:tav tm="0">
                                          <p:val>
                                            <p:fltVal val="0"/>
                                          </p:val>
                                        </p:tav>
                                        <p:tav tm="100000">
                                          <p:val>
                                            <p:strVal val="#ppt_h"/>
                                          </p:val>
                                        </p:tav>
                                      </p:tavLst>
                                    </p:anim>
                                  </p:childTnLst>
                                </p:cTn>
                              </p:par>
                              <p:par>
                                <p:cTn id="12" presetID="8" presetClass="emph" presetSubtype="0" fill="hold" nodeType="withEffect">
                                  <p:stCondLst>
                                    <p:cond delay="0"/>
                                  </p:stCondLst>
                                  <p:childTnLst>
                                    <p:animRot by="21600000">
                                      <p:cBhvr>
                                        <p:cTn id="13" dur="2500" fill="hold"/>
                                        <p:tgtEl>
                                          <p:spTgt spid="12"/>
                                        </p:tgtEl>
                                        <p:attrNameLst>
                                          <p:attrName>r</p:attrName>
                                        </p:attrNameLst>
                                      </p:cBhvr>
                                    </p:animRot>
                                  </p:childTnLst>
                                </p:cTn>
                              </p:par>
                              <p:par>
                                <p:cTn id="14" presetID="23" presetClass="entr" presetSubtype="288"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p:cTn id="16" dur="2500" fill="hold"/>
                                        <p:tgtEl>
                                          <p:spTgt spid="8"/>
                                        </p:tgtEl>
                                        <p:attrNameLst>
                                          <p:attrName>ppt_w</p:attrName>
                                        </p:attrNameLst>
                                      </p:cBhvr>
                                      <p:tavLst>
                                        <p:tav tm="0">
                                          <p:val>
                                            <p:strVal val="4/3*#ppt_w"/>
                                          </p:val>
                                        </p:tav>
                                        <p:tav tm="100000">
                                          <p:val>
                                            <p:strVal val="#ppt_w"/>
                                          </p:val>
                                        </p:tav>
                                      </p:tavLst>
                                    </p:anim>
                                    <p:anim calcmode="lin" valueType="num">
                                      <p:cBhvr>
                                        <p:cTn id="17" dur="2500" fill="hold"/>
                                        <p:tgtEl>
                                          <p:spTgt spid="8"/>
                                        </p:tgtEl>
                                        <p:attrNameLst>
                                          <p:attrName>ppt_h</p:attrName>
                                        </p:attrNameLst>
                                      </p:cBhvr>
                                      <p:tavLst>
                                        <p:tav tm="0">
                                          <p:val>
                                            <p:strVal val="4/3*#ppt_h"/>
                                          </p:val>
                                        </p:tav>
                                        <p:tav tm="100000">
                                          <p:val>
                                            <p:strVal val="#ppt_h"/>
                                          </p:val>
                                        </p:tav>
                                      </p:tavLst>
                                    </p:anim>
                                  </p:childTnLst>
                                </p:cTn>
                              </p:par>
                              <p:par>
                                <p:cTn id="18" presetID="8" presetClass="emph" presetSubtype="0" fill="hold" nodeType="withEffect">
                                  <p:stCondLst>
                                    <p:cond delay="0"/>
                                  </p:stCondLst>
                                  <p:childTnLst>
                                    <p:animRot by="21600000">
                                      <p:cBhvr>
                                        <p:cTn id="19" dur="2500" fill="hold"/>
                                        <p:tgtEl>
                                          <p:spTgt spid="8"/>
                                        </p:tgtEl>
                                        <p:attrNameLst>
                                          <p:attrName>r</p:attrName>
                                        </p:attrNameLst>
                                      </p:cBhvr>
                                    </p:animRot>
                                  </p:childTnLst>
                                </p:cTn>
                              </p:par>
                              <p:par>
                                <p:cTn id="20" presetID="23" presetClass="entr" presetSubtype="32"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2500" fill="hold"/>
                                        <p:tgtEl>
                                          <p:spTgt spid="4"/>
                                        </p:tgtEl>
                                        <p:attrNameLst>
                                          <p:attrName>ppt_w</p:attrName>
                                        </p:attrNameLst>
                                      </p:cBhvr>
                                      <p:tavLst>
                                        <p:tav tm="0">
                                          <p:val>
                                            <p:strVal val="4*#ppt_w"/>
                                          </p:val>
                                        </p:tav>
                                        <p:tav tm="100000">
                                          <p:val>
                                            <p:strVal val="#ppt_w"/>
                                          </p:val>
                                        </p:tav>
                                      </p:tavLst>
                                    </p:anim>
                                    <p:anim calcmode="lin" valueType="num">
                                      <p:cBhvr>
                                        <p:cTn id="23" dur="2500" fill="hold"/>
                                        <p:tgtEl>
                                          <p:spTgt spid="4"/>
                                        </p:tgtEl>
                                        <p:attrNameLst>
                                          <p:attrName>ppt_h</p:attrName>
                                        </p:attrNameLst>
                                      </p:cBhvr>
                                      <p:tavLst>
                                        <p:tav tm="0">
                                          <p:val>
                                            <p:strVal val="4*#ppt_h"/>
                                          </p:val>
                                        </p:tav>
                                        <p:tav tm="100000">
                                          <p:val>
                                            <p:strVal val="#ppt_h"/>
                                          </p:val>
                                        </p:tav>
                                      </p:tavLst>
                                    </p:anim>
                                  </p:childTnLst>
                                </p:cTn>
                              </p:par>
                              <p:par>
                                <p:cTn id="24" presetID="8" presetClass="emph" presetSubtype="0" fill="hold" nodeType="withEffect">
                                  <p:stCondLst>
                                    <p:cond delay="0"/>
                                  </p:stCondLst>
                                  <p:childTnLst>
                                    <p:animRot by="21600000">
                                      <p:cBhvr>
                                        <p:cTn id="25" dur="2500" fill="hold"/>
                                        <p:tgtEl>
                                          <p:spTgt spid="4"/>
                                        </p:tgtEl>
                                        <p:attrNameLst>
                                          <p:attrName>r</p:attrName>
                                        </p:attrNameLst>
                                      </p:cBhvr>
                                    </p:animRot>
                                  </p:childTnLst>
                                </p:cTn>
                              </p:par>
                            </p:childTnLst>
                          </p:cTn>
                        </p:par>
                        <p:par>
                          <p:cTn id="26" fill="hold">
                            <p:stCondLst>
                              <p:cond delay="2500"/>
                            </p:stCondLst>
                            <p:childTnLst>
                              <p:par>
                                <p:cTn id="27" presetID="23" presetClass="exit" presetSubtype="32" fill="hold" nodeType="afterEffect">
                                  <p:stCondLst>
                                    <p:cond delay="0"/>
                                  </p:stCondLst>
                                  <p:childTnLst>
                                    <p:anim calcmode="lin" valueType="num">
                                      <p:cBhvr>
                                        <p:cTn id="28" dur="3000"/>
                                        <p:tgtEl>
                                          <p:spTgt spid="12"/>
                                        </p:tgtEl>
                                        <p:attrNameLst>
                                          <p:attrName>ppt_w</p:attrName>
                                        </p:attrNameLst>
                                      </p:cBhvr>
                                      <p:tavLst>
                                        <p:tav tm="0">
                                          <p:val>
                                            <p:strVal val="ppt_w"/>
                                          </p:val>
                                        </p:tav>
                                        <p:tav tm="100000">
                                          <p:val>
                                            <p:fltVal val="0"/>
                                          </p:val>
                                        </p:tav>
                                      </p:tavLst>
                                    </p:anim>
                                    <p:anim calcmode="lin" valueType="num">
                                      <p:cBhvr>
                                        <p:cTn id="29" dur="3000"/>
                                        <p:tgtEl>
                                          <p:spTgt spid="12"/>
                                        </p:tgtEl>
                                        <p:attrNameLst>
                                          <p:attrName>ppt_h</p:attrName>
                                        </p:attrNameLst>
                                      </p:cBhvr>
                                      <p:tavLst>
                                        <p:tav tm="0">
                                          <p:val>
                                            <p:strVal val="ppt_h"/>
                                          </p:val>
                                        </p:tav>
                                        <p:tav tm="100000">
                                          <p:val>
                                            <p:fltVal val="0"/>
                                          </p:val>
                                        </p:tav>
                                      </p:tavLst>
                                    </p:anim>
                                    <p:set>
                                      <p:cBhvr>
                                        <p:cTn id="30" dur="1" fill="hold">
                                          <p:stCondLst>
                                            <p:cond delay="2999"/>
                                          </p:stCondLst>
                                        </p:cTn>
                                        <p:tgtEl>
                                          <p:spTgt spid="12"/>
                                        </p:tgtEl>
                                        <p:attrNameLst>
                                          <p:attrName>style.visibility</p:attrName>
                                        </p:attrNameLst>
                                      </p:cBhvr>
                                      <p:to>
                                        <p:strVal val="hidden"/>
                                      </p:to>
                                    </p:set>
                                  </p:childTnLst>
                                </p:cTn>
                              </p:par>
                              <p:par>
                                <p:cTn id="31" presetID="8" presetClass="emph" presetSubtype="0" fill="hold" nodeType="withEffect">
                                  <p:stCondLst>
                                    <p:cond delay="0"/>
                                  </p:stCondLst>
                                  <p:childTnLst>
                                    <p:animRot by="21600000">
                                      <p:cBhvr>
                                        <p:cTn id="32" dur="3000" fill="hold"/>
                                        <p:tgtEl>
                                          <p:spTgt spid="8"/>
                                        </p:tgtEl>
                                        <p:attrNameLst>
                                          <p:attrName>r</p:attrName>
                                        </p:attrNameLst>
                                      </p:cBhvr>
                                    </p:animRot>
                                  </p:childTnLst>
                                </p:cTn>
                              </p:par>
                              <p:par>
                                <p:cTn id="33" presetID="23" presetClass="exit" presetSubtype="272" fill="hold" nodeType="withEffect">
                                  <p:stCondLst>
                                    <p:cond delay="0"/>
                                  </p:stCondLst>
                                  <p:childTnLst>
                                    <p:anim calcmode="lin" valueType="num">
                                      <p:cBhvr>
                                        <p:cTn id="34" dur="3000"/>
                                        <p:tgtEl>
                                          <p:spTgt spid="8"/>
                                        </p:tgtEl>
                                        <p:attrNameLst>
                                          <p:attrName>ppt_w</p:attrName>
                                        </p:attrNameLst>
                                      </p:cBhvr>
                                      <p:tavLst>
                                        <p:tav tm="0">
                                          <p:val>
                                            <p:strVal val="ppt_w"/>
                                          </p:val>
                                        </p:tav>
                                        <p:tav tm="100000">
                                          <p:val>
                                            <p:strVal val="4/3*ppt_w"/>
                                          </p:val>
                                        </p:tav>
                                      </p:tavLst>
                                    </p:anim>
                                    <p:anim calcmode="lin" valueType="num">
                                      <p:cBhvr>
                                        <p:cTn id="35" dur="3000"/>
                                        <p:tgtEl>
                                          <p:spTgt spid="8"/>
                                        </p:tgtEl>
                                        <p:attrNameLst>
                                          <p:attrName>ppt_h</p:attrName>
                                        </p:attrNameLst>
                                      </p:cBhvr>
                                      <p:tavLst>
                                        <p:tav tm="0">
                                          <p:val>
                                            <p:strVal val="ppt_h"/>
                                          </p:val>
                                        </p:tav>
                                        <p:tav tm="100000">
                                          <p:val>
                                            <p:strVal val="4/3*ppt_h"/>
                                          </p:val>
                                        </p:tav>
                                      </p:tavLst>
                                    </p:anim>
                                    <p:set>
                                      <p:cBhvr>
                                        <p:cTn id="36" dur="1" fill="hold">
                                          <p:stCondLst>
                                            <p:cond delay="2999"/>
                                          </p:stCondLst>
                                        </p:cTn>
                                        <p:tgtEl>
                                          <p:spTgt spid="8"/>
                                        </p:tgtEl>
                                        <p:attrNameLst>
                                          <p:attrName>style.visibility</p:attrName>
                                        </p:attrNameLst>
                                      </p:cBhvr>
                                      <p:to>
                                        <p:strVal val="hidden"/>
                                      </p:to>
                                    </p:set>
                                  </p:childTnLst>
                                </p:cTn>
                              </p:par>
                              <p:par>
                                <p:cTn id="37" presetID="8" presetClass="emph" presetSubtype="0" fill="hold" nodeType="withEffect">
                                  <p:stCondLst>
                                    <p:cond delay="0"/>
                                  </p:stCondLst>
                                  <p:childTnLst>
                                    <p:animRot by="21600000">
                                      <p:cBhvr>
                                        <p:cTn id="38" dur="3000" fill="hold"/>
                                        <p:tgtEl>
                                          <p:spTgt spid="12"/>
                                        </p:tgtEl>
                                        <p:attrNameLst>
                                          <p:attrName>r</p:attrName>
                                        </p:attrNameLst>
                                      </p:cBhvr>
                                    </p:animRot>
                                  </p:childTnLst>
                                </p:cTn>
                              </p:par>
                              <p:par>
                                <p:cTn id="39" presetID="23" presetClass="exit" presetSubtype="16" fill="hold" nodeType="withEffect">
                                  <p:stCondLst>
                                    <p:cond delay="0"/>
                                  </p:stCondLst>
                                  <p:childTnLst>
                                    <p:anim calcmode="lin" valueType="num">
                                      <p:cBhvr>
                                        <p:cTn id="40" dur="3000"/>
                                        <p:tgtEl>
                                          <p:spTgt spid="4"/>
                                        </p:tgtEl>
                                        <p:attrNameLst>
                                          <p:attrName>ppt_w</p:attrName>
                                        </p:attrNameLst>
                                      </p:cBhvr>
                                      <p:tavLst>
                                        <p:tav tm="0">
                                          <p:val>
                                            <p:strVal val="ppt_w"/>
                                          </p:val>
                                        </p:tav>
                                        <p:tav tm="100000">
                                          <p:val>
                                            <p:strVal val="4*ppt_w"/>
                                          </p:val>
                                        </p:tav>
                                      </p:tavLst>
                                    </p:anim>
                                    <p:anim calcmode="lin" valueType="num">
                                      <p:cBhvr>
                                        <p:cTn id="41" dur="3000"/>
                                        <p:tgtEl>
                                          <p:spTgt spid="4"/>
                                        </p:tgtEl>
                                        <p:attrNameLst>
                                          <p:attrName>ppt_h</p:attrName>
                                        </p:attrNameLst>
                                      </p:cBhvr>
                                      <p:tavLst>
                                        <p:tav tm="0">
                                          <p:val>
                                            <p:strVal val="ppt_h"/>
                                          </p:val>
                                        </p:tav>
                                        <p:tav tm="100000">
                                          <p:val>
                                            <p:strVal val="4*ppt_h"/>
                                          </p:val>
                                        </p:tav>
                                      </p:tavLst>
                                    </p:anim>
                                    <p:set>
                                      <p:cBhvr>
                                        <p:cTn id="42" dur="1" fill="hold">
                                          <p:stCondLst>
                                            <p:cond delay="2999"/>
                                          </p:stCondLst>
                                        </p:cTn>
                                        <p:tgtEl>
                                          <p:spTgt spid="4"/>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4"/>
                                        </p:tgtEl>
                                        <p:attrNameLst>
                                          <p:attrName>r</p:attrName>
                                        </p:attrNameLst>
                                      </p:cBhvr>
                                    </p:animRot>
                                  </p:childTnLst>
                                </p:cTn>
                              </p:par>
                              <p:par>
                                <p:cTn id="45" presetID="23" presetClass="entr" presetSubtype="288" fill="hold"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3000" fill="hold"/>
                                        <p:tgtEl>
                                          <p:spTgt spid="16"/>
                                        </p:tgtEl>
                                        <p:attrNameLst>
                                          <p:attrName>ppt_w</p:attrName>
                                        </p:attrNameLst>
                                      </p:cBhvr>
                                      <p:tavLst>
                                        <p:tav tm="0">
                                          <p:val>
                                            <p:strVal val="4/3*#ppt_w"/>
                                          </p:val>
                                        </p:tav>
                                        <p:tav tm="100000">
                                          <p:val>
                                            <p:strVal val="#ppt_w"/>
                                          </p:val>
                                        </p:tav>
                                      </p:tavLst>
                                    </p:anim>
                                    <p:anim calcmode="lin" valueType="num">
                                      <p:cBhvr>
                                        <p:cTn id="48" dur="3000" fill="hold"/>
                                        <p:tgtEl>
                                          <p:spTgt spid="16"/>
                                        </p:tgtEl>
                                        <p:attrNameLst>
                                          <p:attrName>ppt_h</p:attrName>
                                        </p:attrNameLst>
                                      </p:cBhvr>
                                      <p:tavLst>
                                        <p:tav tm="0">
                                          <p:val>
                                            <p:strVal val="4/3*#ppt_h"/>
                                          </p:val>
                                        </p:tav>
                                        <p:tav tm="100000">
                                          <p:val>
                                            <p:strVal val="#ppt_h"/>
                                          </p:val>
                                        </p:tav>
                                      </p:tavLst>
                                    </p:anim>
                                  </p:childTnLst>
                                </p:cTn>
                              </p:par>
                              <p:par>
                                <p:cTn id="49" presetID="10" presetClass="entr" presetSubtype="0" fill="hold"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3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 name="42 Imagen" descr="Diapositiva2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0538" y="-34202"/>
            <a:ext cx="9144000" cy="5169790"/>
          </a:xfrm>
          <a:prstGeom prst="rect">
            <a:avLst/>
          </a:prstGeom>
          <a:noFill/>
          <a:ln>
            <a:noFill/>
          </a:ln>
        </p:spPr>
      </p:pic>
      <p:grpSp>
        <p:nvGrpSpPr>
          <p:cNvPr id="2" name="1 Grupo"/>
          <p:cNvGrpSpPr/>
          <p:nvPr/>
        </p:nvGrpSpPr>
        <p:grpSpPr>
          <a:xfrm rot="14615957">
            <a:off x="1452807" y="-664513"/>
            <a:ext cx="1509805" cy="3457644"/>
            <a:chOff x="1870333" y="-204401"/>
            <a:chExt cx="3353392" cy="6021620"/>
          </a:xfrm>
          <a:scene3d>
            <a:camera prst="orthographicFront"/>
            <a:lightRig rig="flat" dir="t"/>
          </a:scene3d>
        </p:grpSpPr>
        <p:sp>
          <p:nvSpPr>
            <p:cNvPr id="3" name="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4615957">
            <a:off x="1452807" y="415606"/>
            <a:ext cx="1509805" cy="3457644"/>
            <a:chOff x="1870333" y="-204401"/>
            <a:chExt cx="3353392" cy="6021620"/>
          </a:xfrm>
          <a:scene3d>
            <a:camera prst="orthographicFront"/>
            <a:lightRig rig="flat" dir="t"/>
          </a:scene3d>
        </p:grpSpPr>
        <p:sp>
          <p:nvSpPr>
            <p:cNvPr id="8" name="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rot="14615957">
            <a:off x="1452808" y="1495726"/>
            <a:ext cx="1509805" cy="3457644"/>
            <a:chOff x="1870333" y="-204401"/>
            <a:chExt cx="3353392" cy="6021620"/>
          </a:xfrm>
          <a:scene3d>
            <a:camera prst="orthographicFront"/>
            <a:lightRig rig="flat" dir="t"/>
          </a:scene3d>
        </p:grpSpPr>
        <p:sp>
          <p:nvSpPr>
            <p:cNvPr id="13" name="1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14615957">
            <a:off x="1380799" y="2503837"/>
            <a:ext cx="1509805" cy="3457644"/>
            <a:chOff x="1870333" y="-204401"/>
            <a:chExt cx="3353392" cy="6021620"/>
          </a:xfrm>
          <a:scene3d>
            <a:camera prst="orthographicFront"/>
            <a:lightRig rig="flat" dir="t"/>
          </a:scene3d>
        </p:grpSpPr>
        <p:sp>
          <p:nvSpPr>
            <p:cNvPr id="18" name="1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6811111" flipH="1">
            <a:off x="6207606" y="-727328"/>
            <a:ext cx="1509805" cy="3457644"/>
            <a:chOff x="1870333" y="-204401"/>
            <a:chExt cx="3353392" cy="6021620"/>
          </a:xfrm>
          <a:scene3d>
            <a:camera prst="orthographicFront"/>
            <a:lightRig rig="flat" dir="t"/>
          </a:scene3d>
        </p:grpSpPr>
        <p:sp>
          <p:nvSpPr>
            <p:cNvPr id="23" name="2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6811111" flipH="1">
            <a:off x="6207606" y="352791"/>
            <a:ext cx="1509805" cy="3457644"/>
            <a:chOff x="1870333" y="-204401"/>
            <a:chExt cx="3353392" cy="6021620"/>
          </a:xfrm>
          <a:scene3d>
            <a:camera prst="orthographicFront"/>
            <a:lightRig rig="flat" dir="t"/>
          </a:scene3d>
        </p:grpSpPr>
        <p:sp>
          <p:nvSpPr>
            <p:cNvPr id="28" name="2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6811111" flipH="1">
            <a:off x="6207607" y="1432911"/>
            <a:ext cx="1509805" cy="3457644"/>
            <a:chOff x="1870333" y="-204401"/>
            <a:chExt cx="3353392" cy="6021620"/>
          </a:xfrm>
          <a:scene3d>
            <a:camera prst="orthographicFront"/>
            <a:lightRig rig="flat" dir="t"/>
          </a:scene3d>
        </p:grpSpPr>
        <p:sp>
          <p:nvSpPr>
            <p:cNvPr id="33" name="32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6811111" flipH="1">
            <a:off x="6135598" y="2441022"/>
            <a:ext cx="1509805" cy="3457644"/>
            <a:chOff x="1870333" y="-204401"/>
            <a:chExt cx="3353392" cy="6021620"/>
          </a:xfrm>
          <a:scene3d>
            <a:camera prst="orthographicFront"/>
            <a:lightRig rig="flat" dir="t"/>
          </a:scene3d>
        </p:grpSpPr>
        <p:sp>
          <p:nvSpPr>
            <p:cNvPr id="38" name="37 Forma libre"/>
            <p:cNvSpPr/>
            <p:nvPr/>
          </p:nvSpPr>
          <p:spPr>
            <a:xfrm>
              <a:off x="1870333" y="31691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0160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Forma libre"/>
            <p:cNvSpPr/>
            <p:nvPr/>
          </p:nvSpPr>
          <p:spPr>
            <a:xfrm>
              <a:off x="1988096" y="59854"/>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3175">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Forma libre"/>
            <p:cNvSpPr/>
            <p:nvPr/>
          </p:nvSpPr>
          <p:spPr>
            <a:xfrm>
              <a:off x="2132112" y="154648"/>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gradFill flip="none" rotWithShape="1">
                <a:gsLst>
                  <a:gs pos="0">
                    <a:srgbClr val="FFFFFF"/>
                  </a:gs>
                  <a:gs pos="7001">
                    <a:srgbClr val="E6E6E6"/>
                  </a:gs>
                  <a:gs pos="32001">
                    <a:srgbClr val="7D8496"/>
                  </a:gs>
                  <a:gs pos="47000">
                    <a:srgbClr val="E6E6E6"/>
                  </a:gs>
                  <a:gs pos="85001">
                    <a:srgbClr val="7D8496"/>
                  </a:gs>
                  <a:gs pos="100000">
                    <a:srgbClr val="E6E6E6"/>
                  </a:gs>
                </a:gsLst>
                <a:lin ang="0" scaled="0"/>
                <a:tileRect/>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Forma libre"/>
            <p:cNvSpPr/>
            <p:nvPr/>
          </p:nvSpPr>
          <p:spPr>
            <a:xfrm>
              <a:off x="1988096" y="-204401"/>
              <a:ext cx="3091613" cy="5500301"/>
            </a:xfrm>
            <a:custGeom>
              <a:avLst/>
              <a:gdLst>
                <a:gd name="connsiteX0" fmla="*/ 0 w 3134493"/>
                <a:gd name="connsiteY0" fmla="*/ 0 h 5553308"/>
                <a:gd name="connsiteX1" fmla="*/ 2877015 w 3134493"/>
                <a:gd name="connsiteY1" fmla="*/ 1115122 h 5553308"/>
                <a:gd name="connsiteX2" fmla="*/ 3010829 w 3134493"/>
                <a:gd name="connsiteY2" fmla="*/ 1538868 h 5553308"/>
                <a:gd name="connsiteX3" fmla="*/ 3010829 w 3134493"/>
                <a:gd name="connsiteY3" fmla="*/ 1761893 h 5553308"/>
                <a:gd name="connsiteX4" fmla="*/ 2854712 w 3134493"/>
                <a:gd name="connsiteY4" fmla="*/ 1895708 h 5553308"/>
                <a:gd name="connsiteX5" fmla="*/ 2609385 w 3134493"/>
                <a:gd name="connsiteY5" fmla="*/ 2051825 h 5553308"/>
                <a:gd name="connsiteX6" fmla="*/ 2096429 w 3134493"/>
                <a:gd name="connsiteY6" fmla="*/ 2118732 h 5553308"/>
                <a:gd name="connsiteX7" fmla="*/ 1650381 w 3134493"/>
                <a:gd name="connsiteY7" fmla="*/ 2252547 h 5553308"/>
                <a:gd name="connsiteX8" fmla="*/ 1360449 w 3134493"/>
                <a:gd name="connsiteY8" fmla="*/ 2386361 h 5553308"/>
                <a:gd name="connsiteX9" fmla="*/ 1070517 w 3134493"/>
                <a:gd name="connsiteY9" fmla="*/ 2520176 h 5553308"/>
                <a:gd name="connsiteX10" fmla="*/ 825190 w 3134493"/>
                <a:gd name="connsiteY10" fmla="*/ 2653990 h 5553308"/>
                <a:gd name="connsiteX11" fmla="*/ 1360449 w 3134493"/>
                <a:gd name="connsiteY11" fmla="*/ 2743200 h 5553308"/>
                <a:gd name="connsiteX12" fmla="*/ 2051825 w 3134493"/>
                <a:gd name="connsiteY12" fmla="*/ 2921620 h 5553308"/>
                <a:gd name="connsiteX13" fmla="*/ 2542478 w 3134493"/>
                <a:gd name="connsiteY13" fmla="*/ 3122342 h 5553308"/>
                <a:gd name="connsiteX14" fmla="*/ 2609385 w 3134493"/>
                <a:gd name="connsiteY14" fmla="*/ 3323064 h 5553308"/>
                <a:gd name="connsiteX15" fmla="*/ 2185639 w 3134493"/>
                <a:gd name="connsiteY15" fmla="*/ 3568390 h 5553308"/>
                <a:gd name="connsiteX16" fmla="*/ 2029522 w 3134493"/>
                <a:gd name="connsiteY16" fmla="*/ 3612995 h 5553308"/>
                <a:gd name="connsiteX17" fmla="*/ 1494264 w 3134493"/>
                <a:gd name="connsiteY17" fmla="*/ 3769112 h 5553308"/>
                <a:gd name="connsiteX18" fmla="*/ 1338146 w 3134493"/>
                <a:gd name="connsiteY18" fmla="*/ 4148254 h 5553308"/>
                <a:gd name="connsiteX19" fmla="*/ 1360449 w 3134493"/>
                <a:gd name="connsiteY19" fmla="*/ 4482790 h 5553308"/>
                <a:gd name="connsiteX20" fmla="*/ 1761893 w 3134493"/>
                <a:gd name="connsiteY20" fmla="*/ 4616605 h 5553308"/>
                <a:gd name="connsiteX21" fmla="*/ 2230244 w 3134493"/>
                <a:gd name="connsiteY21" fmla="*/ 4728117 h 5553308"/>
                <a:gd name="connsiteX22" fmla="*/ 2274849 w 3134493"/>
                <a:gd name="connsiteY22" fmla="*/ 5040351 h 5553308"/>
                <a:gd name="connsiteX23" fmla="*/ 2051825 w 3134493"/>
                <a:gd name="connsiteY23" fmla="*/ 5263376 h 5553308"/>
                <a:gd name="connsiteX24" fmla="*/ 1739590 w 3134493"/>
                <a:gd name="connsiteY24" fmla="*/ 5553308 h 5553308"/>
                <a:gd name="connsiteX25" fmla="*/ 1739590 w 3134493"/>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825190 w 3191085"/>
                <a:gd name="connsiteY10" fmla="*/ 2653990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61423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1070517 w 3191085"/>
                <a:gd name="connsiteY9" fmla="*/ 2520176 h 5553308"/>
                <a:gd name="connsiteX10" fmla="*/ 560147 w 3191085"/>
                <a:gd name="connsiteY10" fmla="*/ 2799763 h 5553308"/>
                <a:gd name="connsiteX11" fmla="*/ 1360449 w 3191085"/>
                <a:gd name="connsiteY11" fmla="*/ 2743200 h 5553308"/>
                <a:gd name="connsiteX12" fmla="*/ 2051825 w 3191085"/>
                <a:gd name="connsiteY12" fmla="*/ 2921620 h 5553308"/>
                <a:gd name="connsiteX13" fmla="*/ 2542478 w 3191085"/>
                <a:gd name="connsiteY13" fmla="*/ 3122342 h 5553308"/>
                <a:gd name="connsiteX14" fmla="*/ 2609385 w 3191085"/>
                <a:gd name="connsiteY14" fmla="*/ 3323064 h 5553308"/>
                <a:gd name="connsiteX15" fmla="*/ 2185639 w 3191085"/>
                <a:gd name="connsiteY15" fmla="*/ 3568390 h 5553308"/>
                <a:gd name="connsiteX16" fmla="*/ 2029522 w 3191085"/>
                <a:gd name="connsiteY16" fmla="*/ 3612995 h 5553308"/>
                <a:gd name="connsiteX17" fmla="*/ 1494264 w 3191085"/>
                <a:gd name="connsiteY17" fmla="*/ 3769112 h 5553308"/>
                <a:gd name="connsiteX18" fmla="*/ 1338146 w 3191085"/>
                <a:gd name="connsiteY18" fmla="*/ 4148254 h 5553308"/>
                <a:gd name="connsiteX19" fmla="*/ 1360449 w 3191085"/>
                <a:gd name="connsiteY19" fmla="*/ 4482790 h 5553308"/>
                <a:gd name="connsiteX20" fmla="*/ 1761893 w 3191085"/>
                <a:gd name="connsiteY20" fmla="*/ 4616605 h 5553308"/>
                <a:gd name="connsiteX21" fmla="*/ 2230244 w 3191085"/>
                <a:gd name="connsiteY21" fmla="*/ 4728117 h 5553308"/>
                <a:gd name="connsiteX22" fmla="*/ 2274849 w 3191085"/>
                <a:gd name="connsiteY22" fmla="*/ 5040351 h 5553308"/>
                <a:gd name="connsiteX23" fmla="*/ 2051825 w 3191085"/>
                <a:gd name="connsiteY23" fmla="*/ 5263376 h 5553308"/>
                <a:gd name="connsiteX24" fmla="*/ 1739590 w 3191085"/>
                <a:gd name="connsiteY24" fmla="*/ 5553308 h 5553308"/>
                <a:gd name="connsiteX25" fmla="*/ 1739590 w 3191085"/>
                <a:gd name="connsiteY25"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560147 w 3191085"/>
                <a:gd name="connsiteY9" fmla="*/ 2799763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1360449 w 3191085"/>
                <a:gd name="connsiteY8" fmla="*/ 2386361 h 5553308"/>
                <a:gd name="connsiteX9" fmla="*/ 454129 w 3191085"/>
                <a:gd name="connsiteY9" fmla="*/ 2640736 h 5553308"/>
                <a:gd name="connsiteX10" fmla="*/ 1360449 w 3191085"/>
                <a:gd name="connsiteY10" fmla="*/ 2743200 h 5553308"/>
                <a:gd name="connsiteX11" fmla="*/ 2051825 w 3191085"/>
                <a:gd name="connsiteY11" fmla="*/ 2921620 h 5553308"/>
                <a:gd name="connsiteX12" fmla="*/ 2542478 w 3191085"/>
                <a:gd name="connsiteY12" fmla="*/ 3122342 h 5553308"/>
                <a:gd name="connsiteX13" fmla="*/ 2609385 w 3191085"/>
                <a:gd name="connsiteY13" fmla="*/ 3323064 h 5553308"/>
                <a:gd name="connsiteX14" fmla="*/ 2185639 w 3191085"/>
                <a:gd name="connsiteY14" fmla="*/ 3568390 h 5553308"/>
                <a:gd name="connsiteX15" fmla="*/ 2029522 w 3191085"/>
                <a:gd name="connsiteY15" fmla="*/ 3612995 h 5553308"/>
                <a:gd name="connsiteX16" fmla="*/ 1494264 w 3191085"/>
                <a:gd name="connsiteY16" fmla="*/ 3769112 h 5553308"/>
                <a:gd name="connsiteX17" fmla="*/ 1338146 w 3191085"/>
                <a:gd name="connsiteY17" fmla="*/ 4148254 h 5553308"/>
                <a:gd name="connsiteX18" fmla="*/ 1360449 w 3191085"/>
                <a:gd name="connsiteY18" fmla="*/ 4482790 h 5553308"/>
                <a:gd name="connsiteX19" fmla="*/ 1761893 w 3191085"/>
                <a:gd name="connsiteY19" fmla="*/ 4616605 h 5553308"/>
                <a:gd name="connsiteX20" fmla="*/ 2230244 w 3191085"/>
                <a:gd name="connsiteY20" fmla="*/ 4728117 h 5553308"/>
                <a:gd name="connsiteX21" fmla="*/ 2274849 w 3191085"/>
                <a:gd name="connsiteY21" fmla="*/ 5040351 h 5553308"/>
                <a:gd name="connsiteX22" fmla="*/ 2051825 w 3191085"/>
                <a:gd name="connsiteY22" fmla="*/ 5263376 h 5553308"/>
                <a:gd name="connsiteX23" fmla="*/ 1739590 w 3191085"/>
                <a:gd name="connsiteY23" fmla="*/ 5553308 h 5553308"/>
                <a:gd name="connsiteX24" fmla="*/ 1739590 w 3191085"/>
                <a:gd name="connsiteY24"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54129 w 3191085"/>
                <a:gd name="connsiteY8" fmla="*/ 2640736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1085"/>
                <a:gd name="connsiteY0" fmla="*/ 0 h 5553308"/>
                <a:gd name="connsiteX1" fmla="*/ 2877015 w 3191085"/>
                <a:gd name="connsiteY1" fmla="*/ 1115122 h 5553308"/>
                <a:gd name="connsiteX2" fmla="*/ 3130098 w 3191085"/>
                <a:gd name="connsiteY2" fmla="*/ 1538868 h 5553308"/>
                <a:gd name="connsiteX3" fmla="*/ 3010829 w 3191085"/>
                <a:gd name="connsiteY3" fmla="*/ 1761893 h 5553308"/>
                <a:gd name="connsiteX4" fmla="*/ 2854712 w 3191085"/>
                <a:gd name="connsiteY4" fmla="*/ 1895708 h 5553308"/>
                <a:gd name="connsiteX5" fmla="*/ 2609385 w 3191085"/>
                <a:gd name="connsiteY5" fmla="*/ 2051825 h 5553308"/>
                <a:gd name="connsiteX6" fmla="*/ 2096429 w 3191085"/>
                <a:gd name="connsiteY6" fmla="*/ 2118732 h 5553308"/>
                <a:gd name="connsiteX7" fmla="*/ 1650381 w 3191085"/>
                <a:gd name="connsiteY7" fmla="*/ 2252547 h 5553308"/>
                <a:gd name="connsiteX8" fmla="*/ 427625 w 3191085"/>
                <a:gd name="connsiteY8" fmla="*/ 2508215 h 5553308"/>
                <a:gd name="connsiteX9" fmla="*/ 1360449 w 3191085"/>
                <a:gd name="connsiteY9" fmla="*/ 2743200 h 5553308"/>
                <a:gd name="connsiteX10" fmla="*/ 2051825 w 3191085"/>
                <a:gd name="connsiteY10" fmla="*/ 2921620 h 5553308"/>
                <a:gd name="connsiteX11" fmla="*/ 2542478 w 3191085"/>
                <a:gd name="connsiteY11" fmla="*/ 3122342 h 5553308"/>
                <a:gd name="connsiteX12" fmla="*/ 2609385 w 3191085"/>
                <a:gd name="connsiteY12" fmla="*/ 3323064 h 5553308"/>
                <a:gd name="connsiteX13" fmla="*/ 2185639 w 3191085"/>
                <a:gd name="connsiteY13" fmla="*/ 3568390 h 5553308"/>
                <a:gd name="connsiteX14" fmla="*/ 2029522 w 3191085"/>
                <a:gd name="connsiteY14" fmla="*/ 3612995 h 5553308"/>
                <a:gd name="connsiteX15" fmla="*/ 1494264 w 3191085"/>
                <a:gd name="connsiteY15" fmla="*/ 3769112 h 5553308"/>
                <a:gd name="connsiteX16" fmla="*/ 1338146 w 3191085"/>
                <a:gd name="connsiteY16" fmla="*/ 4148254 h 5553308"/>
                <a:gd name="connsiteX17" fmla="*/ 1360449 w 3191085"/>
                <a:gd name="connsiteY17" fmla="*/ 4482790 h 5553308"/>
                <a:gd name="connsiteX18" fmla="*/ 1761893 w 3191085"/>
                <a:gd name="connsiteY18" fmla="*/ 4616605 h 5553308"/>
                <a:gd name="connsiteX19" fmla="*/ 2230244 w 3191085"/>
                <a:gd name="connsiteY19" fmla="*/ 4728117 h 5553308"/>
                <a:gd name="connsiteX20" fmla="*/ 2274849 w 3191085"/>
                <a:gd name="connsiteY20" fmla="*/ 5040351 h 5553308"/>
                <a:gd name="connsiteX21" fmla="*/ 2051825 w 3191085"/>
                <a:gd name="connsiteY21" fmla="*/ 5263376 h 5553308"/>
                <a:gd name="connsiteX22" fmla="*/ 1739590 w 3191085"/>
                <a:gd name="connsiteY22" fmla="*/ 5553308 h 5553308"/>
                <a:gd name="connsiteX23" fmla="*/ 1739590 w 3191085"/>
                <a:gd name="connsiteY23" fmla="*/ 5553308 h 5553308"/>
                <a:gd name="connsiteX0" fmla="*/ 0 w 3195902"/>
                <a:gd name="connsiteY0" fmla="*/ 0 h 5553308"/>
                <a:gd name="connsiteX1" fmla="*/ 2877015 w 3195902"/>
                <a:gd name="connsiteY1" fmla="*/ 1115122 h 5553308"/>
                <a:gd name="connsiteX2" fmla="*/ 3130098 w 3195902"/>
                <a:gd name="connsiteY2" fmla="*/ 1538868 h 5553308"/>
                <a:gd name="connsiteX3" fmla="*/ 3010829 w 3195902"/>
                <a:gd name="connsiteY3" fmla="*/ 1761893 h 5553308"/>
                <a:gd name="connsiteX4" fmla="*/ 2854712 w 3195902"/>
                <a:gd name="connsiteY4" fmla="*/ 1895708 h 5553308"/>
                <a:gd name="connsiteX5" fmla="*/ 2609385 w 3195902"/>
                <a:gd name="connsiteY5" fmla="*/ 2051825 h 5553308"/>
                <a:gd name="connsiteX6" fmla="*/ 2096429 w 3195902"/>
                <a:gd name="connsiteY6" fmla="*/ 2118732 h 5553308"/>
                <a:gd name="connsiteX7" fmla="*/ 1650381 w 3195902"/>
                <a:gd name="connsiteY7" fmla="*/ 2252547 h 5553308"/>
                <a:gd name="connsiteX8" fmla="*/ 427625 w 3195902"/>
                <a:gd name="connsiteY8" fmla="*/ 2508215 h 5553308"/>
                <a:gd name="connsiteX9" fmla="*/ 1360449 w 3195902"/>
                <a:gd name="connsiteY9" fmla="*/ 2743200 h 5553308"/>
                <a:gd name="connsiteX10" fmla="*/ 2051825 w 3195902"/>
                <a:gd name="connsiteY10" fmla="*/ 2921620 h 5553308"/>
                <a:gd name="connsiteX11" fmla="*/ 2542478 w 3195902"/>
                <a:gd name="connsiteY11" fmla="*/ 3122342 h 5553308"/>
                <a:gd name="connsiteX12" fmla="*/ 2609385 w 3195902"/>
                <a:gd name="connsiteY12" fmla="*/ 3323064 h 5553308"/>
                <a:gd name="connsiteX13" fmla="*/ 2185639 w 3195902"/>
                <a:gd name="connsiteY13" fmla="*/ 3568390 h 5553308"/>
                <a:gd name="connsiteX14" fmla="*/ 2029522 w 3195902"/>
                <a:gd name="connsiteY14" fmla="*/ 3612995 h 5553308"/>
                <a:gd name="connsiteX15" fmla="*/ 1494264 w 3195902"/>
                <a:gd name="connsiteY15" fmla="*/ 3769112 h 5553308"/>
                <a:gd name="connsiteX16" fmla="*/ 1338146 w 3195902"/>
                <a:gd name="connsiteY16" fmla="*/ 4148254 h 5553308"/>
                <a:gd name="connsiteX17" fmla="*/ 1360449 w 3195902"/>
                <a:gd name="connsiteY17" fmla="*/ 4482790 h 5553308"/>
                <a:gd name="connsiteX18" fmla="*/ 1761893 w 3195902"/>
                <a:gd name="connsiteY18" fmla="*/ 4616605 h 5553308"/>
                <a:gd name="connsiteX19" fmla="*/ 2230244 w 3195902"/>
                <a:gd name="connsiteY19" fmla="*/ 4728117 h 5553308"/>
                <a:gd name="connsiteX20" fmla="*/ 2274849 w 3195902"/>
                <a:gd name="connsiteY20" fmla="*/ 5040351 h 5553308"/>
                <a:gd name="connsiteX21" fmla="*/ 2051825 w 3195902"/>
                <a:gd name="connsiteY21" fmla="*/ 5263376 h 5553308"/>
                <a:gd name="connsiteX22" fmla="*/ 1739590 w 3195902"/>
                <a:gd name="connsiteY22" fmla="*/ 5553308 h 5553308"/>
                <a:gd name="connsiteX23" fmla="*/ 1739590 w 3195902"/>
                <a:gd name="connsiteY23" fmla="*/ 5553308 h 5553308"/>
                <a:gd name="connsiteX0" fmla="*/ 0 w 3252120"/>
                <a:gd name="connsiteY0" fmla="*/ 0 h 5553308"/>
                <a:gd name="connsiteX1" fmla="*/ 2877015 w 3252120"/>
                <a:gd name="connsiteY1" fmla="*/ 1115122 h 5553308"/>
                <a:gd name="connsiteX2" fmla="*/ 3222863 w 3252120"/>
                <a:gd name="connsiteY2" fmla="*/ 1591877 h 5553308"/>
                <a:gd name="connsiteX3" fmla="*/ 3010829 w 3252120"/>
                <a:gd name="connsiteY3" fmla="*/ 1761893 h 5553308"/>
                <a:gd name="connsiteX4" fmla="*/ 2854712 w 3252120"/>
                <a:gd name="connsiteY4" fmla="*/ 1895708 h 5553308"/>
                <a:gd name="connsiteX5" fmla="*/ 2609385 w 3252120"/>
                <a:gd name="connsiteY5" fmla="*/ 2051825 h 5553308"/>
                <a:gd name="connsiteX6" fmla="*/ 2096429 w 3252120"/>
                <a:gd name="connsiteY6" fmla="*/ 2118732 h 5553308"/>
                <a:gd name="connsiteX7" fmla="*/ 1650381 w 3252120"/>
                <a:gd name="connsiteY7" fmla="*/ 2252547 h 5553308"/>
                <a:gd name="connsiteX8" fmla="*/ 427625 w 3252120"/>
                <a:gd name="connsiteY8" fmla="*/ 2508215 h 5553308"/>
                <a:gd name="connsiteX9" fmla="*/ 1360449 w 3252120"/>
                <a:gd name="connsiteY9" fmla="*/ 2743200 h 5553308"/>
                <a:gd name="connsiteX10" fmla="*/ 2051825 w 3252120"/>
                <a:gd name="connsiteY10" fmla="*/ 2921620 h 5553308"/>
                <a:gd name="connsiteX11" fmla="*/ 2542478 w 3252120"/>
                <a:gd name="connsiteY11" fmla="*/ 3122342 h 5553308"/>
                <a:gd name="connsiteX12" fmla="*/ 2609385 w 3252120"/>
                <a:gd name="connsiteY12" fmla="*/ 3323064 h 5553308"/>
                <a:gd name="connsiteX13" fmla="*/ 2185639 w 3252120"/>
                <a:gd name="connsiteY13" fmla="*/ 3568390 h 5553308"/>
                <a:gd name="connsiteX14" fmla="*/ 2029522 w 3252120"/>
                <a:gd name="connsiteY14" fmla="*/ 3612995 h 5553308"/>
                <a:gd name="connsiteX15" fmla="*/ 1494264 w 3252120"/>
                <a:gd name="connsiteY15" fmla="*/ 3769112 h 5553308"/>
                <a:gd name="connsiteX16" fmla="*/ 1338146 w 3252120"/>
                <a:gd name="connsiteY16" fmla="*/ 4148254 h 5553308"/>
                <a:gd name="connsiteX17" fmla="*/ 1360449 w 3252120"/>
                <a:gd name="connsiteY17" fmla="*/ 4482790 h 5553308"/>
                <a:gd name="connsiteX18" fmla="*/ 1761893 w 3252120"/>
                <a:gd name="connsiteY18" fmla="*/ 4616605 h 5553308"/>
                <a:gd name="connsiteX19" fmla="*/ 2230244 w 3252120"/>
                <a:gd name="connsiteY19" fmla="*/ 4728117 h 5553308"/>
                <a:gd name="connsiteX20" fmla="*/ 2274849 w 3252120"/>
                <a:gd name="connsiteY20" fmla="*/ 5040351 h 5553308"/>
                <a:gd name="connsiteX21" fmla="*/ 2051825 w 3252120"/>
                <a:gd name="connsiteY21" fmla="*/ 5263376 h 5553308"/>
                <a:gd name="connsiteX22" fmla="*/ 1739590 w 3252120"/>
                <a:gd name="connsiteY22" fmla="*/ 5553308 h 5553308"/>
                <a:gd name="connsiteX23" fmla="*/ 1739590 w 3252120"/>
                <a:gd name="connsiteY23"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609385 w 3257548"/>
                <a:gd name="connsiteY4" fmla="*/ 2051825 h 5553308"/>
                <a:gd name="connsiteX5" fmla="*/ 2096429 w 3257548"/>
                <a:gd name="connsiteY5" fmla="*/ 2118732 h 5553308"/>
                <a:gd name="connsiteX6" fmla="*/ 1650381 w 3257548"/>
                <a:gd name="connsiteY6" fmla="*/ 2252547 h 5553308"/>
                <a:gd name="connsiteX7" fmla="*/ 427625 w 3257548"/>
                <a:gd name="connsiteY7" fmla="*/ 2508215 h 5553308"/>
                <a:gd name="connsiteX8" fmla="*/ 1360449 w 3257548"/>
                <a:gd name="connsiteY8" fmla="*/ 2743200 h 5553308"/>
                <a:gd name="connsiteX9" fmla="*/ 2051825 w 3257548"/>
                <a:gd name="connsiteY9" fmla="*/ 2921620 h 5553308"/>
                <a:gd name="connsiteX10" fmla="*/ 2542478 w 3257548"/>
                <a:gd name="connsiteY10" fmla="*/ 3122342 h 5553308"/>
                <a:gd name="connsiteX11" fmla="*/ 2609385 w 3257548"/>
                <a:gd name="connsiteY11" fmla="*/ 3323064 h 5553308"/>
                <a:gd name="connsiteX12" fmla="*/ 2185639 w 3257548"/>
                <a:gd name="connsiteY12" fmla="*/ 3568390 h 5553308"/>
                <a:gd name="connsiteX13" fmla="*/ 2029522 w 3257548"/>
                <a:gd name="connsiteY13" fmla="*/ 3612995 h 5553308"/>
                <a:gd name="connsiteX14" fmla="*/ 1494264 w 3257548"/>
                <a:gd name="connsiteY14" fmla="*/ 3769112 h 5553308"/>
                <a:gd name="connsiteX15" fmla="*/ 1338146 w 3257548"/>
                <a:gd name="connsiteY15" fmla="*/ 4148254 h 5553308"/>
                <a:gd name="connsiteX16" fmla="*/ 1360449 w 3257548"/>
                <a:gd name="connsiteY16" fmla="*/ 4482790 h 5553308"/>
                <a:gd name="connsiteX17" fmla="*/ 1761893 w 3257548"/>
                <a:gd name="connsiteY17" fmla="*/ 4616605 h 5553308"/>
                <a:gd name="connsiteX18" fmla="*/ 2230244 w 3257548"/>
                <a:gd name="connsiteY18" fmla="*/ 4728117 h 5553308"/>
                <a:gd name="connsiteX19" fmla="*/ 2274849 w 3257548"/>
                <a:gd name="connsiteY19" fmla="*/ 5040351 h 5553308"/>
                <a:gd name="connsiteX20" fmla="*/ 2051825 w 3257548"/>
                <a:gd name="connsiteY20" fmla="*/ 5263376 h 5553308"/>
                <a:gd name="connsiteX21" fmla="*/ 1739590 w 3257548"/>
                <a:gd name="connsiteY21" fmla="*/ 5553308 h 5553308"/>
                <a:gd name="connsiteX22" fmla="*/ 1739590 w 3257548"/>
                <a:gd name="connsiteY22"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2096429 w 3257548"/>
                <a:gd name="connsiteY4" fmla="*/ 2118732 h 5553308"/>
                <a:gd name="connsiteX5" fmla="*/ 1650381 w 3257548"/>
                <a:gd name="connsiteY5" fmla="*/ 2252547 h 5553308"/>
                <a:gd name="connsiteX6" fmla="*/ 427625 w 3257548"/>
                <a:gd name="connsiteY6" fmla="*/ 2508215 h 5553308"/>
                <a:gd name="connsiteX7" fmla="*/ 1360449 w 3257548"/>
                <a:gd name="connsiteY7" fmla="*/ 2743200 h 5553308"/>
                <a:gd name="connsiteX8" fmla="*/ 2051825 w 3257548"/>
                <a:gd name="connsiteY8" fmla="*/ 2921620 h 5553308"/>
                <a:gd name="connsiteX9" fmla="*/ 2542478 w 3257548"/>
                <a:gd name="connsiteY9" fmla="*/ 3122342 h 5553308"/>
                <a:gd name="connsiteX10" fmla="*/ 2609385 w 3257548"/>
                <a:gd name="connsiteY10" fmla="*/ 3323064 h 5553308"/>
                <a:gd name="connsiteX11" fmla="*/ 2185639 w 3257548"/>
                <a:gd name="connsiteY11" fmla="*/ 3568390 h 5553308"/>
                <a:gd name="connsiteX12" fmla="*/ 2029522 w 3257548"/>
                <a:gd name="connsiteY12" fmla="*/ 3612995 h 5553308"/>
                <a:gd name="connsiteX13" fmla="*/ 1494264 w 3257548"/>
                <a:gd name="connsiteY13" fmla="*/ 3769112 h 5553308"/>
                <a:gd name="connsiteX14" fmla="*/ 1338146 w 3257548"/>
                <a:gd name="connsiteY14" fmla="*/ 4148254 h 5553308"/>
                <a:gd name="connsiteX15" fmla="*/ 1360449 w 3257548"/>
                <a:gd name="connsiteY15" fmla="*/ 4482790 h 5553308"/>
                <a:gd name="connsiteX16" fmla="*/ 1761893 w 3257548"/>
                <a:gd name="connsiteY16" fmla="*/ 4616605 h 5553308"/>
                <a:gd name="connsiteX17" fmla="*/ 2230244 w 3257548"/>
                <a:gd name="connsiteY17" fmla="*/ 4728117 h 5553308"/>
                <a:gd name="connsiteX18" fmla="*/ 2274849 w 3257548"/>
                <a:gd name="connsiteY18" fmla="*/ 5040351 h 5553308"/>
                <a:gd name="connsiteX19" fmla="*/ 2051825 w 3257548"/>
                <a:gd name="connsiteY19" fmla="*/ 5263376 h 5553308"/>
                <a:gd name="connsiteX20" fmla="*/ 1739590 w 3257548"/>
                <a:gd name="connsiteY20" fmla="*/ 5553308 h 5553308"/>
                <a:gd name="connsiteX21" fmla="*/ 1739590 w 3257548"/>
                <a:gd name="connsiteY21"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50381 w 3257548"/>
                <a:gd name="connsiteY4" fmla="*/ 2252547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743200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542478 w 3257548"/>
                <a:gd name="connsiteY8" fmla="*/ 3122342 h 5553308"/>
                <a:gd name="connsiteX9" fmla="*/ 2609385 w 3257548"/>
                <a:gd name="connsiteY9" fmla="*/ 3323064 h 5553308"/>
                <a:gd name="connsiteX10" fmla="*/ 2185639 w 3257548"/>
                <a:gd name="connsiteY10" fmla="*/ 3568390 h 5553308"/>
                <a:gd name="connsiteX11" fmla="*/ 2029522 w 3257548"/>
                <a:gd name="connsiteY11" fmla="*/ 3612995 h 5553308"/>
                <a:gd name="connsiteX12" fmla="*/ 1494264 w 3257548"/>
                <a:gd name="connsiteY12" fmla="*/ 3769112 h 5553308"/>
                <a:gd name="connsiteX13" fmla="*/ 1338146 w 3257548"/>
                <a:gd name="connsiteY13" fmla="*/ 4148254 h 5553308"/>
                <a:gd name="connsiteX14" fmla="*/ 1360449 w 3257548"/>
                <a:gd name="connsiteY14" fmla="*/ 4482790 h 5553308"/>
                <a:gd name="connsiteX15" fmla="*/ 1761893 w 3257548"/>
                <a:gd name="connsiteY15" fmla="*/ 4616605 h 5553308"/>
                <a:gd name="connsiteX16" fmla="*/ 2230244 w 3257548"/>
                <a:gd name="connsiteY16" fmla="*/ 4728117 h 5553308"/>
                <a:gd name="connsiteX17" fmla="*/ 2274849 w 3257548"/>
                <a:gd name="connsiteY17" fmla="*/ 5040351 h 5553308"/>
                <a:gd name="connsiteX18" fmla="*/ 2051825 w 3257548"/>
                <a:gd name="connsiteY18" fmla="*/ 5263376 h 5553308"/>
                <a:gd name="connsiteX19" fmla="*/ 1739590 w 3257548"/>
                <a:gd name="connsiteY19" fmla="*/ 5553308 h 5553308"/>
                <a:gd name="connsiteX20" fmla="*/ 1739590 w 3257548"/>
                <a:gd name="connsiteY20"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2029522 w 3257548"/>
                <a:gd name="connsiteY10" fmla="*/ 3612995 h 5553308"/>
                <a:gd name="connsiteX11" fmla="*/ 1494264 w 3257548"/>
                <a:gd name="connsiteY11" fmla="*/ 3769112 h 5553308"/>
                <a:gd name="connsiteX12" fmla="*/ 1338146 w 3257548"/>
                <a:gd name="connsiteY12" fmla="*/ 4148254 h 5553308"/>
                <a:gd name="connsiteX13" fmla="*/ 1360449 w 3257548"/>
                <a:gd name="connsiteY13" fmla="*/ 4482790 h 5553308"/>
                <a:gd name="connsiteX14" fmla="*/ 1761893 w 3257548"/>
                <a:gd name="connsiteY14" fmla="*/ 4616605 h 5553308"/>
                <a:gd name="connsiteX15" fmla="*/ 2230244 w 3257548"/>
                <a:gd name="connsiteY15" fmla="*/ 4728117 h 5553308"/>
                <a:gd name="connsiteX16" fmla="*/ 2274849 w 3257548"/>
                <a:gd name="connsiteY16" fmla="*/ 5040351 h 5553308"/>
                <a:gd name="connsiteX17" fmla="*/ 2051825 w 3257548"/>
                <a:gd name="connsiteY17" fmla="*/ 5263376 h 5553308"/>
                <a:gd name="connsiteX18" fmla="*/ 1739590 w 3257548"/>
                <a:gd name="connsiteY18" fmla="*/ 5553308 h 5553308"/>
                <a:gd name="connsiteX19" fmla="*/ 1739590 w 3257548"/>
                <a:gd name="connsiteY19"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1338146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257548"/>
                <a:gd name="connsiteY0" fmla="*/ 0 h 5553308"/>
                <a:gd name="connsiteX1" fmla="*/ 2877015 w 3257548"/>
                <a:gd name="connsiteY1" fmla="*/ 1115122 h 5553308"/>
                <a:gd name="connsiteX2" fmla="*/ 3222863 w 3257548"/>
                <a:gd name="connsiteY2" fmla="*/ 1591877 h 5553308"/>
                <a:gd name="connsiteX3" fmla="*/ 2854712 w 3257548"/>
                <a:gd name="connsiteY3" fmla="*/ 1895708 h 5553308"/>
                <a:gd name="connsiteX4" fmla="*/ 1690138 w 3257548"/>
                <a:gd name="connsiteY4" fmla="*/ 2133278 h 5553308"/>
                <a:gd name="connsiteX5" fmla="*/ 427625 w 3257548"/>
                <a:gd name="connsiteY5" fmla="*/ 2508215 h 5553308"/>
                <a:gd name="connsiteX6" fmla="*/ 1360449 w 3257548"/>
                <a:gd name="connsiteY6" fmla="*/ 2822713 h 5553308"/>
                <a:gd name="connsiteX7" fmla="*/ 2051825 w 3257548"/>
                <a:gd name="connsiteY7" fmla="*/ 2921620 h 5553308"/>
                <a:gd name="connsiteX8" fmla="*/ 2609385 w 3257548"/>
                <a:gd name="connsiteY8" fmla="*/ 3323064 h 5553308"/>
                <a:gd name="connsiteX9" fmla="*/ 2185639 w 3257548"/>
                <a:gd name="connsiteY9" fmla="*/ 3568390 h 5553308"/>
                <a:gd name="connsiteX10" fmla="*/ 1494264 w 3257548"/>
                <a:gd name="connsiteY10" fmla="*/ 3769112 h 5553308"/>
                <a:gd name="connsiteX11" fmla="*/ 940581 w 3257548"/>
                <a:gd name="connsiteY11" fmla="*/ 4148254 h 5553308"/>
                <a:gd name="connsiteX12" fmla="*/ 1360449 w 3257548"/>
                <a:gd name="connsiteY12" fmla="*/ 4482790 h 5553308"/>
                <a:gd name="connsiteX13" fmla="*/ 1761893 w 3257548"/>
                <a:gd name="connsiteY13" fmla="*/ 4616605 h 5553308"/>
                <a:gd name="connsiteX14" fmla="*/ 2230244 w 3257548"/>
                <a:gd name="connsiteY14" fmla="*/ 4728117 h 5553308"/>
                <a:gd name="connsiteX15" fmla="*/ 2274849 w 3257548"/>
                <a:gd name="connsiteY15" fmla="*/ 5040351 h 5553308"/>
                <a:gd name="connsiteX16" fmla="*/ 2051825 w 3257548"/>
                <a:gd name="connsiteY16" fmla="*/ 5263376 h 5553308"/>
                <a:gd name="connsiteX17" fmla="*/ 1739590 w 3257548"/>
                <a:gd name="connsiteY17" fmla="*/ 5553308 h 5553308"/>
                <a:gd name="connsiteX18" fmla="*/ 1739590 w 3257548"/>
                <a:gd name="connsiteY18" fmla="*/ 5553308 h 5553308"/>
                <a:gd name="connsiteX0" fmla="*/ 0 w 3355068"/>
                <a:gd name="connsiteY0" fmla="*/ 0 h 5261761"/>
                <a:gd name="connsiteX1" fmla="*/ 2969780 w 3355068"/>
                <a:gd name="connsiteY1" fmla="*/ 823575 h 5261761"/>
                <a:gd name="connsiteX2" fmla="*/ 3315628 w 3355068"/>
                <a:gd name="connsiteY2" fmla="*/ 1300330 h 5261761"/>
                <a:gd name="connsiteX3" fmla="*/ 2947477 w 3355068"/>
                <a:gd name="connsiteY3" fmla="*/ 1604161 h 5261761"/>
                <a:gd name="connsiteX4" fmla="*/ 1782903 w 3355068"/>
                <a:gd name="connsiteY4" fmla="*/ 1841731 h 5261761"/>
                <a:gd name="connsiteX5" fmla="*/ 520390 w 3355068"/>
                <a:gd name="connsiteY5" fmla="*/ 2216668 h 5261761"/>
                <a:gd name="connsiteX6" fmla="*/ 1453214 w 3355068"/>
                <a:gd name="connsiteY6" fmla="*/ 2531166 h 5261761"/>
                <a:gd name="connsiteX7" fmla="*/ 2144590 w 3355068"/>
                <a:gd name="connsiteY7" fmla="*/ 2630073 h 5261761"/>
                <a:gd name="connsiteX8" fmla="*/ 2702150 w 3355068"/>
                <a:gd name="connsiteY8" fmla="*/ 3031517 h 5261761"/>
                <a:gd name="connsiteX9" fmla="*/ 2278404 w 3355068"/>
                <a:gd name="connsiteY9" fmla="*/ 3276843 h 5261761"/>
                <a:gd name="connsiteX10" fmla="*/ 1587029 w 3355068"/>
                <a:gd name="connsiteY10" fmla="*/ 3477565 h 5261761"/>
                <a:gd name="connsiteX11" fmla="*/ 1033346 w 3355068"/>
                <a:gd name="connsiteY11" fmla="*/ 3856707 h 5261761"/>
                <a:gd name="connsiteX12" fmla="*/ 1453214 w 3355068"/>
                <a:gd name="connsiteY12" fmla="*/ 4191243 h 5261761"/>
                <a:gd name="connsiteX13" fmla="*/ 1854658 w 3355068"/>
                <a:gd name="connsiteY13" fmla="*/ 4325058 h 5261761"/>
                <a:gd name="connsiteX14" fmla="*/ 2323009 w 3355068"/>
                <a:gd name="connsiteY14" fmla="*/ 4436570 h 5261761"/>
                <a:gd name="connsiteX15" fmla="*/ 2367614 w 3355068"/>
                <a:gd name="connsiteY15" fmla="*/ 4748804 h 5261761"/>
                <a:gd name="connsiteX16" fmla="*/ 2144590 w 3355068"/>
                <a:gd name="connsiteY16" fmla="*/ 4971829 h 5261761"/>
                <a:gd name="connsiteX17" fmla="*/ 1832355 w 3355068"/>
                <a:gd name="connsiteY17" fmla="*/ 5261761 h 5261761"/>
                <a:gd name="connsiteX18" fmla="*/ 1832355 w 3355068"/>
                <a:gd name="connsiteY18" fmla="*/ 5261761 h 5261761"/>
                <a:gd name="connsiteX0" fmla="*/ 0 w 3355068"/>
                <a:gd name="connsiteY0" fmla="*/ 1340 h 5263101"/>
                <a:gd name="connsiteX1" fmla="*/ 2969780 w 3355068"/>
                <a:gd name="connsiteY1" fmla="*/ 824915 h 5263101"/>
                <a:gd name="connsiteX2" fmla="*/ 3315628 w 3355068"/>
                <a:gd name="connsiteY2" fmla="*/ 1301670 h 5263101"/>
                <a:gd name="connsiteX3" fmla="*/ 2947477 w 3355068"/>
                <a:gd name="connsiteY3" fmla="*/ 1605501 h 5263101"/>
                <a:gd name="connsiteX4" fmla="*/ 1782903 w 3355068"/>
                <a:gd name="connsiteY4" fmla="*/ 1843071 h 5263101"/>
                <a:gd name="connsiteX5" fmla="*/ 520390 w 3355068"/>
                <a:gd name="connsiteY5" fmla="*/ 2218008 h 5263101"/>
                <a:gd name="connsiteX6" fmla="*/ 1453214 w 3355068"/>
                <a:gd name="connsiteY6" fmla="*/ 2532506 h 5263101"/>
                <a:gd name="connsiteX7" fmla="*/ 2144590 w 3355068"/>
                <a:gd name="connsiteY7" fmla="*/ 2631413 h 5263101"/>
                <a:gd name="connsiteX8" fmla="*/ 2702150 w 3355068"/>
                <a:gd name="connsiteY8" fmla="*/ 3032857 h 5263101"/>
                <a:gd name="connsiteX9" fmla="*/ 2278404 w 3355068"/>
                <a:gd name="connsiteY9" fmla="*/ 3278183 h 5263101"/>
                <a:gd name="connsiteX10" fmla="*/ 1587029 w 3355068"/>
                <a:gd name="connsiteY10" fmla="*/ 3478905 h 5263101"/>
                <a:gd name="connsiteX11" fmla="*/ 1033346 w 3355068"/>
                <a:gd name="connsiteY11" fmla="*/ 3858047 h 5263101"/>
                <a:gd name="connsiteX12" fmla="*/ 1453214 w 3355068"/>
                <a:gd name="connsiteY12" fmla="*/ 4192583 h 5263101"/>
                <a:gd name="connsiteX13" fmla="*/ 1854658 w 3355068"/>
                <a:gd name="connsiteY13" fmla="*/ 4326398 h 5263101"/>
                <a:gd name="connsiteX14" fmla="*/ 2323009 w 3355068"/>
                <a:gd name="connsiteY14" fmla="*/ 4437910 h 5263101"/>
                <a:gd name="connsiteX15" fmla="*/ 2367614 w 3355068"/>
                <a:gd name="connsiteY15" fmla="*/ 4750144 h 5263101"/>
                <a:gd name="connsiteX16" fmla="*/ 2144590 w 3355068"/>
                <a:gd name="connsiteY16" fmla="*/ 4973169 h 5263101"/>
                <a:gd name="connsiteX17" fmla="*/ 1832355 w 3355068"/>
                <a:gd name="connsiteY17" fmla="*/ 5263101 h 5263101"/>
                <a:gd name="connsiteX18" fmla="*/ 1832355 w 3355068"/>
                <a:gd name="connsiteY18" fmla="*/ 5263101 h 5263101"/>
                <a:gd name="connsiteX0" fmla="*/ 0 w 3347027"/>
                <a:gd name="connsiteY0" fmla="*/ 1485 h 5263246"/>
                <a:gd name="connsiteX1" fmla="*/ 2969780 w 3347027"/>
                <a:gd name="connsiteY1" fmla="*/ 825060 h 5263246"/>
                <a:gd name="connsiteX2" fmla="*/ 3315628 w 3347027"/>
                <a:gd name="connsiteY2" fmla="*/ 1301815 h 5263246"/>
                <a:gd name="connsiteX3" fmla="*/ 2947477 w 3347027"/>
                <a:gd name="connsiteY3" fmla="*/ 1605646 h 5263246"/>
                <a:gd name="connsiteX4" fmla="*/ 1782903 w 3347027"/>
                <a:gd name="connsiteY4" fmla="*/ 1843216 h 5263246"/>
                <a:gd name="connsiteX5" fmla="*/ 520390 w 3347027"/>
                <a:gd name="connsiteY5" fmla="*/ 2218153 h 5263246"/>
                <a:gd name="connsiteX6" fmla="*/ 1453214 w 3347027"/>
                <a:gd name="connsiteY6" fmla="*/ 2532651 h 5263246"/>
                <a:gd name="connsiteX7" fmla="*/ 2144590 w 3347027"/>
                <a:gd name="connsiteY7" fmla="*/ 2631558 h 5263246"/>
                <a:gd name="connsiteX8" fmla="*/ 2702150 w 3347027"/>
                <a:gd name="connsiteY8" fmla="*/ 3033002 h 5263246"/>
                <a:gd name="connsiteX9" fmla="*/ 2278404 w 3347027"/>
                <a:gd name="connsiteY9" fmla="*/ 3278328 h 5263246"/>
                <a:gd name="connsiteX10" fmla="*/ 1587029 w 3347027"/>
                <a:gd name="connsiteY10" fmla="*/ 3479050 h 5263246"/>
                <a:gd name="connsiteX11" fmla="*/ 1033346 w 3347027"/>
                <a:gd name="connsiteY11" fmla="*/ 3858192 h 5263246"/>
                <a:gd name="connsiteX12" fmla="*/ 1453214 w 3347027"/>
                <a:gd name="connsiteY12" fmla="*/ 4192728 h 5263246"/>
                <a:gd name="connsiteX13" fmla="*/ 1854658 w 3347027"/>
                <a:gd name="connsiteY13" fmla="*/ 4326543 h 5263246"/>
                <a:gd name="connsiteX14" fmla="*/ 2323009 w 3347027"/>
                <a:gd name="connsiteY14" fmla="*/ 4438055 h 5263246"/>
                <a:gd name="connsiteX15" fmla="*/ 2367614 w 3347027"/>
                <a:gd name="connsiteY15" fmla="*/ 4750289 h 5263246"/>
                <a:gd name="connsiteX16" fmla="*/ 2144590 w 3347027"/>
                <a:gd name="connsiteY16" fmla="*/ 4973314 h 5263246"/>
                <a:gd name="connsiteX17" fmla="*/ 1832355 w 3347027"/>
                <a:gd name="connsiteY17" fmla="*/ 5263246 h 5263246"/>
                <a:gd name="connsiteX18" fmla="*/ 1832355 w 3347027"/>
                <a:gd name="connsiteY18" fmla="*/ 5263246 h 5263246"/>
                <a:gd name="connsiteX0" fmla="*/ 0 w 3359046"/>
                <a:gd name="connsiteY0" fmla="*/ 1710 h 5263471"/>
                <a:gd name="connsiteX1" fmla="*/ 2996284 w 3359046"/>
                <a:gd name="connsiteY1" fmla="*/ 745772 h 5263471"/>
                <a:gd name="connsiteX2" fmla="*/ 3315628 w 3359046"/>
                <a:gd name="connsiteY2" fmla="*/ 1302040 h 5263471"/>
                <a:gd name="connsiteX3" fmla="*/ 2947477 w 3359046"/>
                <a:gd name="connsiteY3" fmla="*/ 1605871 h 5263471"/>
                <a:gd name="connsiteX4" fmla="*/ 1782903 w 3359046"/>
                <a:gd name="connsiteY4" fmla="*/ 1843441 h 5263471"/>
                <a:gd name="connsiteX5" fmla="*/ 520390 w 3359046"/>
                <a:gd name="connsiteY5" fmla="*/ 2218378 h 5263471"/>
                <a:gd name="connsiteX6" fmla="*/ 1453214 w 3359046"/>
                <a:gd name="connsiteY6" fmla="*/ 2532876 h 5263471"/>
                <a:gd name="connsiteX7" fmla="*/ 2144590 w 3359046"/>
                <a:gd name="connsiteY7" fmla="*/ 2631783 h 5263471"/>
                <a:gd name="connsiteX8" fmla="*/ 2702150 w 3359046"/>
                <a:gd name="connsiteY8" fmla="*/ 3033227 h 5263471"/>
                <a:gd name="connsiteX9" fmla="*/ 2278404 w 3359046"/>
                <a:gd name="connsiteY9" fmla="*/ 3278553 h 5263471"/>
                <a:gd name="connsiteX10" fmla="*/ 1587029 w 3359046"/>
                <a:gd name="connsiteY10" fmla="*/ 3479275 h 5263471"/>
                <a:gd name="connsiteX11" fmla="*/ 1033346 w 3359046"/>
                <a:gd name="connsiteY11" fmla="*/ 3858417 h 5263471"/>
                <a:gd name="connsiteX12" fmla="*/ 1453214 w 3359046"/>
                <a:gd name="connsiteY12" fmla="*/ 4192953 h 5263471"/>
                <a:gd name="connsiteX13" fmla="*/ 1854658 w 3359046"/>
                <a:gd name="connsiteY13" fmla="*/ 4326768 h 5263471"/>
                <a:gd name="connsiteX14" fmla="*/ 2323009 w 3359046"/>
                <a:gd name="connsiteY14" fmla="*/ 4438280 h 5263471"/>
                <a:gd name="connsiteX15" fmla="*/ 2367614 w 3359046"/>
                <a:gd name="connsiteY15" fmla="*/ 4750514 h 5263471"/>
                <a:gd name="connsiteX16" fmla="*/ 2144590 w 3359046"/>
                <a:gd name="connsiteY16" fmla="*/ 4973539 h 5263471"/>
                <a:gd name="connsiteX17" fmla="*/ 1832355 w 3359046"/>
                <a:gd name="connsiteY17" fmla="*/ 5263471 h 5263471"/>
                <a:gd name="connsiteX18" fmla="*/ 1832355 w 3359046"/>
                <a:gd name="connsiteY18" fmla="*/ 5263471 h 5263471"/>
                <a:gd name="connsiteX0" fmla="*/ 0 w 3402776"/>
                <a:gd name="connsiteY0" fmla="*/ 1538 h 5263299"/>
                <a:gd name="connsiteX1" fmla="*/ 2996284 w 3402776"/>
                <a:gd name="connsiteY1" fmla="*/ 745600 h 5263299"/>
                <a:gd name="connsiteX2" fmla="*/ 3368636 w 3402776"/>
                <a:gd name="connsiteY2" fmla="*/ 1341625 h 5263299"/>
                <a:gd name="connsiteX3" fmla="*/ 2947477 w 3402776"/>
                <a:gd name="connsiteY3" fmla="*/ 1605699 h 5263299"/>
                <a:gd name="connsiteX4" fmla="*/ 1782903 w 3402776"/>
                <a:gd name="connsiteY4" fmla="*/ 1843269 h 5263299"/>
                <a:gd name="connsiteX5" fmla="*/ 520390 w 3402776"/>
                <a:gd name="connsiteY5" fmla="*/ 2218206 h 5263299"/>
                <a:gd name="connsiteX6" fmla="*/ 1453214 w 3402776"/>
                <a:gd name="connsiteY6" fmla="*/ 2532704 h 5263299"/>
                <a:gd name="connsiteX7" fmla="*/ 2144590 w 3402776"/>
                <a:gd name="connsiteY7" fmla="*/ 2631611 h 5263299"/>
                <a:gd name="connsiteX8" fmla="*/ 2702150 w 3402776"/>
                <a:gd name="connsiteY8" fmla="*/ 3033055 h 5263299"/>
                <a:gd name="connsiteX9" fmla="*/ 2278404 w 3402776"/>
                <a:gd name="connsiteY9" fmla="*/ 3278381 h 5263299"/>
                <a:gd name="connsiteX10" fmla="*/ 1587029 w 3402776"/>
                <a:gd name="connsiteY10" fmla="*/ 3479103 h 5263299"/>
                <a:gd name="connsiteX11" fmla="*/ 1033346 w 3402776"/>
                <a:gd name="connsiteY11" fmla="*/ 3858245 h 5263299"/>
                <a:gd name="connsiteX12" fmla="*/ 1453214 w 3402776"/>
                <a:gd name="connsiteY12" fmla="*/ 4192781 h 5263299"/>
                <a:gd name="connsiteX13" fmla="*/ 1854658 w 3402776"/>
                <a:gd name="connsiteY13" fmla="*/ 4326596 h 5263299"/>
                <a:gd name="connsiteX14" fmla="*/ 2323009 w 3402776"/>
                <a:gd name="connsiteY14" fmla="*/ 4438108 h 5263299"/>
                <a:gd name="connsiteX15" fmla="*/ 2367614 w 3402776"/>
                <a:gd name="connsiteY15" fmla="*/ 4750342 h 5263299"/>
                <a:gd name="connsiteX16" fmla="*/ 2144590 w 3402776"/>
                <a:gd name="connsiteY16" fmla="*/ 4973367 h 5263299"/>
                <a:gd name="connsiteX17" fmla="*/ 1832355 w 3402776"/>
                <a:gd name="connsiteY17" fmla="*/ 5263299 h 5263299"/>
                <a:gd name="connsiteX18" fmla="*/ 1832355 w 3402776"/>
                <a:gd name="connsiteY18" fmla="*/ 5263299 h 5263299"/>
                <a:gd name="connsiteX0" fmla="*/ 0 w 3383165"/>
                <a:gd name="connsiteY0" fmla="*/ 2413 h 5264174"/>
                <a:gd name="connsiteX1" fmla="*/ 2492701 w 3383165"/>
                <a:gd name="connsiteY1" fmla="*/ 534440 h 5264174"/>
                <a:gd name="connsiteX2" fmla="*/ 3368636 w 3383165"/>
                <a:gd name="connsiteY2" fmla="*/ 1342500 h 5264174"/>
                <a:gd name="connsiteX3" fmla="*/ 2947477 w 3383165"/>
                <a:gd name="connsiteY3" fmla="*/ 1606574 h 5264174"/>
                <a:gd name="connsiteX4" fmla="*/ 1782903 w 3383165"/>
                <a:gd name="connsiteY4" fmla="*/ 1844144 h 5264174"/>
                <a:gd name="connsiteX5" fmla="*/ 520390 w 3383165"/>
                <a:gd name="connsiteY5" fmla="*/ 2219081 h 5264174"/>
                <a:gd name="connsiteX6" fmla="*/ 1453214 w 3383165"/>
                <a:gd name="connsiteY6" fmla="*/ 2533579 h 5264174"/>
                <a:gd name="connsiteX7" fmla="*/ 2144590 w 3383165"/>
                <a:gd name="connsiteY7" fmla="*/ 2632486 h 5264174"/>
                <a:gd name="connsiteX8" fmla="*/ 2702150 w 3383165"/>
                <a:gd name="connsiteY8" fmla="*/ 3033930 h 5264174"/>
                <a:gd name="connsiteX9" fmla="*/ 2278404 w 3383165"/>
                <a:gd name="connsiteY9" fmla="*/ 3279256 h 5264174"/>
                <a:gd name="connsiteX10" fmla="*/ 1587029 w 3383165"/>
                <a:gd name="connsiteY10" fmla="*/ 3479978 h 5264174"/>
                <a:gd name="connsiteX11" fmla="*/ 1033346 w 3383165"/>
                <a:gd name="connsiteY11" fmla="*/ 3859120 h 5264174"/>
                <a:gd name="connsiteX12" fmla="*/ 1453214 w 3383165"/>
                <a:gd name="connsiteY12" fmla="*/ 4193656 h 5264174"/>
                <a:gd name="connsiteX13" fmla="*/ 1854658 w 3383165"/>
                <a:gd name="connsiteY13" fmla="*/ 4327471 h 5264174"/>
                <a:gd name="connsiteX14" fmla="*/ 2323009 w 3383165"/>
                <a:gd name="connsiteY14" fmla="*/ 4438983 h 5264174"/>
                <a:gd name="connsiteX15" fmla="*/ 2367614 w 3383165"/>
                <a:gd name="connsiteY15" fmla="*/ 4751217 h 5264174"/>
                <a:gd name="connsiteX16" fmla="*/ 2144590 w 3383165"/>
                <a:gd name="connsiteY16" fmla="*/ 4974242 h 5264174"/>
                <a:gd name="connsiteX17" fmla="*/ 1832355 w 3383165"/>
                <a:gd name="connsiteY17" fmla="*/ 5264174 h 5264174"/>
                <a:gd name="connsiteX18" fmla="*/ 1832355 w 3383165"/>
                <a:gd name="connsiteY18" fmla="*/ 5264174 h 5264174"/>
                <a:gd name="connsiteX0" fmla="*/ 0 w 3156034"/>
                <a:gd name="connsiteY0" fmla="*/ 2282 h 5264043"/>
                <a:gd name="connsiteX1" fmla="*/ 2492701 w 3156034"/>
                <a:gd name="connsiteY1" fmla="*/ 534309 h 5264043"/>
                <a:gd name="connsiteX2" fmla="*/ 3116845 w 3156034"/>
                <a:gd name="connsiteY2" fmla="*/ 1209847 h 5264043"/>
                <a:gd name="connsiteX3" fmla="*/ 2947477 w 3156034"/>
                <a:gd name="connsiteY3" fmla="*/ 1606443 h 5264043"/>
                <a:gd name="connsiteX4" fmla="*/ 1782903 w 3156034"/>
                <a:gd name="connsiteY4" fmla="*/ 1844013 h 5264043"/>
                <a:gd name="connsiteX5" fmla="*/ 520390 w 3156034"/>
                <a:gd name="connsiteY5" fmla="*/ 2218950 h 5264043"/>
                <a:gd name="connsiteX6" fmla="*/ 1453214 w 3156034"/>
                <a:gd name="connsiteY6" fmla="*/ 2533448 h 5264043"/>
                <a:gd name="connsiteX7" fmla="*/ 2144590 w 3156034"/>
                <a:gd name="connsiteY7" fmla="*/ 2632355 h 5264043"/>
                <a:gd name="connsiteX8" fmla="*/ 2702150 w 3156034"/>
                <a:gd name="connsiteY8" fmla="*/ 3033799 h 5264043"/>
                <a:gd name="connsiteX9" fmla="*/ 2278404 w 3156034"/>
                <a:gd name="connsiteY9" fmla="*/ 3279125 h 5264043"/>
                <a:gd name="connsiteX10" fmla="*/ 1587029 w 3156034"/>
                <a:gd name="connsiteY10" fmla="*/ 3479847 h 5264043"/>
                <a:gd name="connsiteX11" fmla="*/ 1033346 w 3156034"/>
                <a:gd name="connsiteY11" fmla="*/ 3858989 h 5264043"/>
                <a:gd name="connsiteX12" fmla="*/ 1453214 w 3156034"/>
                <a:gd name="connsiteY12" fmla="*/ 4193525 h 5264043"/>
                <a:gd name="connsiteX13" fmla="*/ 1854658 w 3156034"/>
                <a:gd name="connsiteY13" fmla="*/ 4327340 h 5264043"/>
                <a:gd name="connsiteX14" fmla="*/ 2323009 w 3156034"/>
                <a:gd name="connsiteY14" fmla="*/ 4438852 h 5264043"/>
                <a:gd name="connsiteX15" fmla="*/ 2367614 w 3156034"/>
                <a:gd name="connsiteY15" fmla="*/ 4751086 h 5264043"/>
                <a:gd name="connsiteX16" fmla="*/ 2144590 w 3156034"/>
                <a:gd name="connsiteY16" fmla="*/ 4974111 h 5264043"/>
                <a:gd name="connsiteX17" fmla="*/ 1832355 w 3156034"/>
                <a:gd name="connsiteY17" fmla="*/ 5264043 h 5264043"/>
                <a:gd name="connsiteX18" fmla="*/ 1832355 w 3156034"/>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702150 w 3118117"/>
                <a:gd name="connsiteY8" fmla="*/ 3033799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02150 w 3118117"/>
                <a:gd name="connsiteY9" fmla="*/ 3033799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144590 w 3118117"/>
                <a:gd name="connsiteY7" fmla="*/ 2632355 h 5264043"/>
                <a:gd name="connsiteX8" fmla="*/ 2483006 w 3118117"/>
                <a:gd name="connsiteY8" fmla="*/ 2673728 h 5264043"/>
                <a:gd name="connsiteX9" fmla="*/ 2755158 w 3118117"/>
                <a:gd name="connsiteY9" fmla="*/ 2927781 h 5264043"/>
                <a:gd name="connsiteX10" fmla="*/ 2278404 w 3118117"/>
                <a:gd name="connsiteY10" fmla="*/ 3279125 h 5264043"/>
                <a:gd name="connsiteX11" fmla="*/ 1587029 w 3118117"/>
                <a:gd name="connsiteY11" fmla="*/ 3479847 h 5264043"/>
                <a:gd name="connsiteX12" fmla="*/ 1033346 w 3118117"/>
                <a:gd name="connsiteY12" fmla="*/ 3858989 h 5264043"/>
                <a:gd name="connsiteX13" fmla="*/ 1453214 w 3118117"/>
                <a:gd name="connsiteY13" fmla="*/ 4193525 h 5264043"/>
                <a:gd name="connsiteX14" fmla="*/ 1854658 w 3118117"/>
                <a:gd name="connsiteY14" fmla="*/ 4327340 h 5264043"/>
                <a:gd name="connsiteX15" fmla="*/ 2323009 w 3118117"/>
                <a:gd name="connsiteY15" fmla="*/ 4438852 h 5264043"/>
                <a:gd name="connsiteX16" fmla="*/ 2367614 w 3118117"/>
                <a:gd name="connsiteY16" fmla="*/ 4751086 h 5264043"/>
                <a:gd name="connsiteX17" fmla="*/ 2144590 w 3118117"/>
                <a:gd name="connsiteY17" fmla="*/ 4974111 h 5264043"/>
                <a:gd name="connsiteX18" fmla="*/ 1832355 w 3118117"/>
                <a:gd name="connsiteY18" fmla="*/ 5264043 h 5264043"/>
                <a:gd name="connsiteX19" fmla="*/ 1832355 w 3118117"/>
                <a:gd name="connsiteY19"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483006 w 3118117"/>
                <a:gd name="connsiteY7" fmla="*/ 2673728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282 h 5264043"/>
                <a:gd name="connsiteX1" fmla="*/ 2492701 w 3118117"/>
                <a:gd name="connsiteY1" fmla="*/ 534309 h 5264043"/>
                <a:gd name="connsiteX2" fmla="*/ 3116845 w 3118117"/>
                <a:gd name="connsiteY2" fmla="*/ 1209847 h 5264043"/>
                <a:gd name="connsiteX3" fmla="*/ 2629424 w 3118117"/>
                <a:gd name="connsiteY3" fmla="*/ 1685956 h 5264043"/>
                <a:gd name="connsiteX4" fmla="*/ 1782903 w 3118117"/>
                <a:gd name="connsiteY4" fmla="*/ 1844013 h 5264043"/>
                <a:gd name="connsiteX5" fmla="*/ 520390 w 3118117"/>
                <a:gd name="connsiteY5" fmla="*/ 2218950 h 5264043"/>
                <a:gd name="connsiteX6" fmla="*/ 1453214 w 3118117"/>
                <a:gd name="connsiteY6" fmla="*/ 2533448 h 5264043"/>
                <a:gd name="connsiteX7" fmla="*/ 2363737 w 3118117"/>
                <a:gd name="connsiteY7" fmla="*/ 2647224 h 5264043"/>
                <a:gd name="connsiteX8" fmla="*/ 2755158 w 3118117"/>
                <a:gd name="connsiteY8" fmla="*/ 2927781 h 5264043"/>
                <a:gd name="connsiteX9" fmla="*/ 2278404 w 3118117"/>
                <a:gd name="connsiteY9" fmla="*/ 3279125 h 5264043"/>
                <a:gd name="connsiteX10" fmla="*/ 1587029 w 3118117"/>
                <a:gd name="connsiteY10" fmla="*/ 3479847 h 5264043"/>
                <a:gd name="connsiteX11" fmla="*/ 1033346 w 3118117"/>
                <a:gd name="connsiteY11" fmla="*/ 3858989 h 5264043"/>
                <a:gd name="connsiteX12" fmla="*/ 1453214 w 3118117"/>
                <a:gd name="connsiteY12" fmla="*/ 4193525 h 5264043"/>
                <a:gd name="connsiteX13" fmla="*/ 1854658 w 3118117"/>
                <a:gd name="connsiteY13" fmla="*/ 4327340 h 5264043"/>
                <a:gd name="connsiteX14" fmla="*/ 2323009 w 3118117"/>
                <a:gd name="connsiteY14" fmla="*/ 4438852 h 5264043"/>
                <a:gd name="connsiteX15" fmla="*/ 2367614 w 3118117"/>
                <a:gd name="connsiteY15" fmla="*/ 4751086 h 5264043"/>
                <a:gd name="connsiteX16" fmla="*/ 2144590 w 3118117"/>
                <a:gd name="connsiteY16" fmla="*/ 4974111 h 5264043"/>
                <a:gd name="connsiteX17" fmla="*/ 1832355 w 3118117"/>
                <a:gd name="connsiteY17" fmla="*/ 5264043 h 5264043"/>
                <a:gd name="connsiteX18" fmla="*/ 1832355 w 3118117"/>
                <a:gd name="connsiteY18" fmla="*/ 5264043 h 5264043"/>
                <a:gd name="connsiteX0" fmla="*/ 0 w 3118117"/>
                <a:gd name="connsiteY0" fmla="*/ 2627 h 5264388"/>
                <a:gd name="connsiteX1" fmla="*/ 2492701 w 3118117"/>
                <a:gd name="connsiteY1" fmla="*/ 534654 h 5264388"/>
                <a:gd name="connsiteX2" fmla="*/ 3116845 w 3118117"/>
                <a:gd name="connsiteY2" fmla="*/ 1210192 h 5264388"/>
                <a:gd name="connsiteX3" fmla="*/ 2629424 w 3118117"/>
                <a:gd name="connsiteY3" fmla="*/ 1686301 h 5264388"/>
                <a:gd name="connsiteX4" fmla="*/ 1782903 w 3118117"/>
                <a:gd name="connsiteY4" fmla="*/ 1844358 h 5264388"/>
                <a:gd name="connsiteX5" fmla="*/ 520390 w 3118117"/>
                <a:gd name="connsiteY5" fmla="*/ 2219295 h 5264388"/>
                <a:gd name="connsiteX6" fmla="*/ 1453214 w 3118117"/>
                <a:gd name="connsiteY6" fmla="*/ 2533793 h 5264388"/>
                <a:gd name="connsiteX7" fmla="*/ 2363737 w 3118117"/>
                <a:gd name="connsiteY7" fmla="*/ 2647569 h 5264388"/>
                <a:gd name="connsiteX8" fmla="*/ 2755158 w 3118117"/>
                <a:gd name="connsiteY8" fmla="*/ 2928126 h 5264388"/>
                <a:gd name="connsiteX9" fmla="*/ 2278404 w 3118117"/>
                <a:gd name="connsiteY9" fmla="*/ 3279470 h 5264388"/>
                <a:gd name="connsiteX10" fmla="*/ 1587029 w 3118117"/>
                <a:gd name="connsiteY10" fmla="*/ 3480192 h 5264388"/>
                <a:gd name="connsiteX11" fmla="*/ 1033346 w 3118117"/>
                <a:gd name="connsiteY11" fmla="*/ 3859334 h 5264388"/>
                <a:gd name="connsiteX12" fmla="*/ 1453214 w 3118117"/>
                <a:gd name="connsiteY12" fmla="*/ 4193870 h 5264388"/>
                <a:gd name="connsiteX13" fmla="*/ 1854658 w 3118117"/>
                <a:gd name="connsiteY13" fmla="*/ 4327685 h 5264388"/>
                <a:gd name="connsiteX14" fmla="*/ 2323009 w 3118117"/>
                <a:gd name="connsiteY14" fmla="*/ 4439197 h 5264388"/>
                <a:gd name="connsiteX15" fmla="*/ 2367614 w 3118117"/>
                <a:gd name="connsiteY15" fmla="*/ 4751431 h 5264388"/>
                <a:gd name="connsiteX16" fmla="*/ 2144590 w 3118117"/>
                <a:gd name="connsiteY16" fmla="*/ 4974456 h 5264388"/>
                <a:gd name="connsiteX17" fmla="*/ 1832355 w 3118117"/>
                <a:gd name="connsiteY17" fmla="*/ 5264388 h 5264388"/>
                <a:gd name="connsiteX18" fmla="*/ 1832355 w 3118117"/>
                <a:gd name="connsiteY18" fmla="*/ 5264388 h 5264388"/>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23009 w 3118117"/>
                <a:gd name="connsiteY14" fmla="*/ 4436570 h 5261761"/>
                <a:gd name="connsiteX15" fmla="*/ 2367614 w 3118117"/>
                <a:gd name="connsiteY15" fmla="*/ 4748804 h 5261761"/>
                <a:gd name="connsiteX16" fmla="*/ 2144590 w 3118117"/>
                <a:gd name="connsiteY16" fmla="*/ 4971829 h 5261761"/>
                <a:gd name="connsiteX17" fmla="*/ 1832355 w 3118117"/>
                <a:gd name="connsiteY17" fmla="*/ 5261761 h 5261761"/>
                <a:gd name="connsiteX18" fmla="*/ 1832355 w 3118117"/>
                <a:gd name="connsiteY18"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2144590 w 3118117"/>
                <a:gd name="connsiteY15" fmla="*/ 4971829 h 5261761"/>
                <a:gd name="connsiteX16" fmla="*/ 1832355 w 3118117"/>
                <a:gd name="connsiteY16" fmla="*/ 5261761 h 5261761"/>
                <a:gd name="connsiteX17" fmla="*/ 1832355 w 3118117"/>
                <a:gd name="connsiteY17"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1033346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854658 w 3118117"/>
                <a:gd name="connsiteY13" fmla="*/ 4325058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453214 w 3118117"/>
                <a:gd name="connsiteY12" fmla="*/ 4191243 h 5261761"/>
                <a:gd name="connsiteX13" fmla="*/ 1947423 w 3118117"/>
                <a:gd name="connsiteY13" fmla="*/ 4378066 h 5261761"/>
                <a:gd name="connsiteX14" fmla="*/ 2367614 w 3118117"/>
                <a:gd name="connsiteY14" fmla="*/ 4748804 h 5261761"/>
                <a:gd name="connsiteX15" fmla="*/ 1832355 w 3118117"/>
                <a:gd name="connsiteY15" fmla="*/ 5261761 h 5261761"/>
                <a:gd name="connsiteX16" fmla="*/ 1832355 w 3118117"/>
                <a:gd name="connsiteY16"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118117"/>
                <a:gd name="connsiteY0" fmla="*/ 0 h 5261761"/>
                <a:gd name="connsiteX1" fmla="*/ 2492701 w 3118117"/>
                <a:gd name="connsiteY1" fmla="*/ 532027 h 5261761"/>
                <a:gd name="connsiteX2" fmla="*/ 3116845 w 3118117"/>
                <a:gd name="connsiteY2" fmla="*/ 1207565 h 5261761"/>
                <a:gd name="connsiteX3" fmla="*/ 2629424 w 3118117"/>
                <a:gd name="connsiteY3" fmla="*/ 1683674 h 5261761"/>
                <a:gd name="connsiteX4" fmla="*/ 1782903 w 3118117"/>
                <a:gd name="connsiteY4" fmla="*/ 1841731 h 5261761"/>
                <a:gd name="connsiteX5" fmla="*/ 520390 w 3118117"/>
                <a:gd name="connsiteY5" fmla="*/ 2216668 h 5261761"/>
                <a:gd name="connsiteX6" fmla="*/ 1453214 w 3118117"/>
                <a:gd name="connsiteY6" fmla="*/ 2531166 h 5261761"/>
                <a:gd name="connsiteX7" fmla="*/ 2363737 w 3118117"/>
                <a:gd name="connsiteY7" fmla="*/ 2644942 h 5261761"/>
                <a:gd name="connsiteX8" fmla="*/ 2755158 w 3118117"/>
                <a:gd name="connsiteY8" fmla="*/ 2925499 h 5261761"/>
                <a:gd name="connsiteX9" fmla="*/ 2278404 w 3118117"/>
                <a:gd name="connsiteY9" fmla="*/ 3276843 h 5261761"/>
                <a:gd name="connsiteX10" fmla="*/ 1587029 w 3118117"/>
                <a:gd name="connsiteY10" fmla="*/ 3477565 h 5261761"/>
                <a:gd name="connsiteX11" fmla="*/ 980337 w 3118117"/>
                <a:gd name="connsiteY11" fmla="*/ 3856707 h 5261761"/>
                <a:gd name="connsiteX12" fmla="*/ 1947423 w 3118117"/>
                <a:gd name="connsiteY12" fmla="*/ 4378066 h 5261761"/>
                <a:gd name="connsiteX13" fmla="*/ 2367614 w 3118117"/>
                <a:gd name="connsiteY13" fmla="*/ 4748804 h 5261761"/>
                <a:gd name="connsiteX14" fmla="*/ 1832355 w 3118117"/>
                <a:gd name="connsiteY14" fmla="*/ 5261761 h 5261761"/>
                <a:gd name="connsiteX15" fmla="*/ 1832355 w 3118117"/>
                <a:gd name="connsiteY15" fmla="*/ 5261761 h 526176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 name="connsiteX0" fmla="*/ 0 w 3091613"/>
                <a:gd name="connsiteY0" fmla="*/ 0 h 5500301"/>
                <a:gd name="connsiteX1" fmla="*/ 2466197 w 3091613"/>
                <a:gd name="connsiteY1" fmla="*/ 770567 h 5500301"/>
                <a:gd name="connsiteX2" fmla="*/ 3090341 w 3091613"/>
                <a:gd name="connsiteY2" fmla="*/ 1446105 h 5500301"/>
                <a:gd name="connsiteX3" fmla="*/ 2602920 w 3091613"/>
                <a:gd name="connsiteY3" fmla="*/ 1922214 h 5500301"/>
                <a:gd name="connsiteX4" fmla="*/ 1756399 w 3091613"/>
                <a:gd name="connsiteY4" fmla="*/ 2080271 h 5500301"/>
                <a:gd name="connsiteX5" fmla="*/ 493886 w 3091613"/>
                <a:gd name="connsiteY5" fmla="*/ 2455208 h 5500301"/>
                <a:gd name="connsiteX6" fmla="*/ 1426710 w 3091613"/>
                <a:gd name="connsiteY6" fmla="*/ 2769706 h 5500301"/>
                <a:gd name="connsiteX7" fmla="*/ 2337233 w 3091613"/>
                <a:gd name="connsiteY7" fmla="*/ 2883482 h 5500301"/>
                <a:gd name="connsiteX8" fmla="*/ 2728654 w 3091613"/>
                <a:gd name="connsiteY8" fmla="*/ 3164039 h 5500301"/>
                <a:gd name="connsiteX9" fmla="*/ 2251900 w 3091613"/>
                <a:gd name="connsiteY9" fmla="*/ 3515383 h 5500301"/>
                <a:gd name="connsiteX10" fmla="*/ 1560525 w 3091613"/>
                <a:gd name="connsiteY10" fmla="*/ 3716105 h 5500301"/>
                <a:gd name="connsiteX11" fmla="*/ 953833 w 3091613"/>
                <a:gd name="connsiteY11" fmla="*/ 4095247 h 5500301"/>
                <a:gd name="connsiteX12" fmla="*/ 1920919 w 3091613"/>
                <a:gd name="connsiteY12" fmla="*/ 4616606 h 5500301"/>
                <a:gd name="connsiteX13" fmla="*/ 2341110 w 3091613"/>
                <a:gd name="connsiteY13" fmla="*/ 4987344 h 5500301"/>
                <a:gd name="connsiteX14" fmla="*/ 1805851 w 3091613"/>
                <a:gd name="connsiteY14" fmla="*/ 5500301 h 5500301"/>
                <a:gd name="connsiteX15" fmla="*/ 1805851 w 3091613"/>
                <a:gd name="connsiteY15" fmla="*/ 5500301 h 55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1613" h="5500301">
                  <a:moveTo>
                    <a:pt x="0" y="0"/>
                  </a:moveTo>
                  <a:cubicBezTo>
                    <a:pt x="1889971" y="482331"/>
                    <a:pt x="1951140" y="529550"/>
                    <a:pt x="2466197" y="770567"/>
                  </a:cubicBezTo>
                  <a:cubicBezTo>
                    <a:pt x="2981254" y="1011584"/>
                    <a:pt x="3067554" y="1254164"/>
                    <a:pt x="3090341" y="1446105"/>
                  </a:cubicBezTo>
                  <a:cubicBezTo>
                    <a:pt x="3113128" y="1638046"/>
                    <a:pt x="2825244" y="1816520"/>
                    <a:pt x="2602920" y="1922214"/>
                  </a:cubicBezTo>
                  <a:cubicBezTo>
                    <a:pt x="2380596" y="2027908"/>
                    <a:pt x="2107905" y="2044448"/>
                    <a:pt x="1756399" y="2080271"/>
                  </a:cubicBezTo>
                  <a:cubicBezTo>
                    <a:pt x="1404893" y="2116094"/>
                    <a:pt x="495825" y="2234284"/>
                    <a:pt x="493886" y="2455208"/>
                  </a:cubicBezTo>
                  <a:cubicBezTo>
                    <a:pt x="491947" y="2676132"/>
                    <a:pt x="1119486" y="2738083"/>
                    <a:pt x="1426710" y="2769706"/>
                  </a:cubicBezTo>
                  <a:cubicBezTo>
                    <a:pt x="1733934" y="2801329"/>
                    <a:pt x="2120242" y="2817760"/>
                    <a:pt x="2337233" y="2883482"/>
                  </a:cubicBezTo>
                  <a:cubicBezTo>
                    <a:pt x="2554224" y="2949204"/>
                    <a:pt x="2729624" y="2965957"/>
                    <a:pt x="2728654" y="3164039"/>
                  </a:cubicBezTo>
                  <a:cubicBezTo>
                    <a:pt x="2727684" y="3362121"/>
                    <a:pt x="2446588" y="3423372"/>
                    <a:pt x="2251900" y="3515383"/>
                  </a:cubicBezTo>
                  <a:cubicBezTo>
                    <a:pt x="2057212" y="3607394"/>
                    <a:pt x="1776870" y="3619461"/>
                    <a:pt x="1560525" y="3716105"/>
                  </a:cubicBezTo>
                  <a:cubicBezTo>
                    <a:pt x="1344181" y="3812749"/>
                    <a:pt x="1066045" y="3825894"/>
                    <a:pt x="953833" y="4095247"/>
                  </a:cubicBezTo>
                  <a:cubicBezTo>
                    <a:pt x="841621" y="4364600"/>
                    <a:pt x="1623445" y="4481175"/>
                    <a:pt x="1920919" y="4616606"/>
                  </a:cubicBezTo>
                  <a:cubicBezTo>
                    <a:pt x="2218393" y="4752037"/>
                    <a:pt x="2360288" y="4840062"/>
                    <a:pt x="2341110" y="4987344"/>
                  </a:cubicBezTo>
                  <a:cubicBezTo>
                    <a:pt x="2321932" y="5134626"/>
                    <a:pt x="1895061" y="5414808"/>
                    <a:pt x="1805851" y="5500301"/>
                  </a:cubicBezTo>
                  <a:lnTo>
                    <a:pt x="1805851" y="5500301"/>
                  </a:lnTo>
                </a:path>
              </a:pathLst>
            </a:custGeom>
            <a:noFill/>
            <a:ln w="19050">
              <a:solidFill>
                <a:srgbClr val="C00000"/>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4" name="43 Rectángulo"/>
          <p:cNvSpPr/>
          <p:nvPr/>
        </p:nvSpPr>
        <p:spPr>
          <a:xfrm flipH="1">
            <a:off x="-103620" y="-164554"/>
            <a:ext cx="9247620" cy="576064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39854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1+#ppt_w/2"/>
                                          </p:val>
                                        </p:tav>
                                        <p:tav tm="100000">
                                          <p:val>
                                            <p:strVal val="#ppt_x"/>
                                          </p:val>
                                        </p:tav>
                                      </p:tavLst>
                                    </p:anim>
                                    <p:anim calcmode="lin" valueType="num">
                                      <p:cBhvr additive="base">
                                        <p:cTn id="8" dur="4000" fill="hold"/>
                                        <p:tgtEl>
                                          <p:spTgt spid="2"/>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4000" fill="hold"/>
                                        <p:tgtEl>
                                          <p:spTgt spid="2"/>
                                        </p:tgtEl>
                                        <p:attrNameLst>
                                          <p:attrName>r</p:attrName>
                                        </p:attrNameLst>
                                      </p:cBhvr>
                                    </p:animRot>
                                  </p:childTnLst>
                                </p:cTn>
                              </p:par>
                              <p:par>
                                <p:cTn id="15" presetID="2" presetClass="exit" presetSubtype="2" fill="hold" nodeType="withEffect">
                                  <p:stCondLst>
                                    <p:cond delay="0"/>
                                  </p:stCondLst>
                                  <p:childTnLst>
                                    <p:anim calcmode="lin" valueType="num">
                                      <p:cBhvr additive="base">
                                        <p:cTn id="16" dur="4000"/>
                                        <p:tgtEl>
                                          <p:spTgt spid="2"/>
                                        </p:tgtEl>
                                        <p:attrNameLst>
                                          <p:attrName>ppt_x</p:attrName>
                                        </p:attrNameLst>
                                      </p:cBhvr>
                                      <p:tavLst>
                                        <p:tav tm="0">
                                          <p:val>
                                            <p:strVal val="ppt_x"/>
                                          </p:val>
                                        </p:tav>
                                        <p:tav tm="100000">
                                          <p:val>
                                            <p:strVal val="1+ppt_w/2"/>
                                          </p:val>
                                        </p:tav>
                                      </p:tavLst>
                                    </p:anim>
                                    <p:anim calcmode="lin" valueType="num">
                                      <p:cBhvr additive="base">
                                        <p:cTn id="17" dur="4000"/>
                                        <p:tgtEl>
                                          <p:spTgt spid="2"/>
                                        </p:tgtEl>
                                        <p:attrNameLst>
                                          <p:attrName>ppt_y</p:attrName>
                                        </p:attrNameLst>
                                      </p:cBhvr>
                                      <p:tavLst>
                                        <p:tav tm="0">
                                          <p:val>
                                            <p:strVal val="ppt_y"/>
                                          </p:val>
                                        </p:tav>
                                        <p:tav tm="100000">
                                          <p:val>
                                            <p:strVal val="ppt_y"/>
                                          </p:val>
                                        </p:tav>
                                      </p:tavLst>
                                    </p:anim>
                                    <p:set>
                                      <p:cBhvr>
                                        <p:cTn id="18" dur="1" fill="hold">
                                          <p:stCondLst>
                                            <p:cond delay="3999"/>
                                          </p:stCondLst>
                                        </p:cTn>
                                        <p:tgtEl>
                                          <p:spTgt spid="2"/>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4000" fill="hold"/>
                                        <p:tgtEl>
                                          <p:spTgt spid="7"/>
                                        </p:tgtEl>
                                        <p:attrNameLst>
                                          <p:attrName>r</p:attrName>
                                        </p:attrNameLst>
                                      </p:cBhvr>
                                    </p:animRot>
                                  </p:childTnLst>
                                </p:cTn>
                              </p:par>
                              <p:par>
                                <p:cTn id="29" presetID="2" presetClass="exit" presetSubtype="2" fill="hold"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4000" fill="hold"/>
                                        <p:tgtEl>
                                          <p:spTgt spid="12"/>
                                        </p:tgtEl>
                                        <p:attrNameLst>
                                          <p:attrName>ppt_x</p:attrName>
                                        </p:attrNameLst>
                                      </p:cBhvr>
                                      <p:tavLst>
                                        <p:tav tm="0">
                                          <p:val>
                                            <p:strVal val="1+#ppt_w/2"/>
                                          </p:val>
                                        </p:tav>
                                        <p:tav tm="100000">
                                          <p:val>
                                            <p:strVal val="#ppt_x"/>
                                          </p:val>
                                        </p:tav>
                                      </p:tavLst>
                                    </p:anim>
                                    <p:anim calcmode="lin" valueType="num">
                                      <p:cBhvr additive="base">
                                        <p:cTn id="36" dur="4000" fill="hold"/>
                                        <p:tgtEl>
                                          <p:spTgt spid="12"/>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4000" fill="hold"/>
                                        <p:tgtEl>
                                          <p:spTgt spid="12"/>
                                        </p:tgtEl>
                                        <p:attrNameLst>
                                          <p:attrName>ppt_w</p:attrName>
                                        </p:attrNameLst>
                                      </p:cBhvr>
                                      <p:tavLst>
                                        <p:tav tm="0">
                                          <p:val>
                                            <p:strVal val="#ppt_w"/>
                                          </p:val>
                                        </p:tav>
                                        <p:tav tm="100000">
                                          <p:val>
                                            <p:strVal val="#ppt_w"/>
                                          </p:val>
                                        </p:tav>
                                      </p:tavLst>
                                    </p:anim>
                                    <p:anim calcmode="lin" valueType="num">
                                      <p:cBhvr>
                                        <p:cTn id="40" dur="4000" fill="hold"/>
                                        <p:tgtEl>
                                          <p:spTgt spid="12"/>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4000" fill="hold"/>
                                        <p:tgtEl>
                                          <p:spTgt spid="12"/>
                                        </p:tgtEl>
                                        <p:attrNameLst>
                                          <p:attrName>r</p:attrName>
                                        </p:attrNameLst>
                                      </p:cBhvr>
                                    </p:animRot>
                                  </p:childTnLst>
                                </p:cTn>
                              </p:par>
                              <p:par>
                                <p:cTn id="43" presetID="2" presetClass="exit" presetSubtype="2" fill="hold" nodeType="withEffect">
                                  <p:stCondLst>
                                    <p:cond delay="0"/>
                                  </p:stCondLst>
                                  <p:childTnLst>
                                    <p:anim calcmode="lin" valueType="num">
                                      <p:cBhvr additive="base">
                                        <p:cTn id="44" dur="4000"/>
                                        <p:tgtEl>
                                          <p:spTgt spid="12"/>
                                        </p:tgtEl>
                                        <p:attrNameLst>
                                          <p:attrName>ppt_x</p:attrName>
                                        </p:attrNameLst>
                                      </p:cBhvr>
                                      <p:tavLst>
                                        <p:tav tm="0">
                                          <p:val>
                                            <p:strVal val="ppt_x"/>
                                          </p:val>
                                        </p:tav>
                                        <p:tav tm="100000">
                                          <p:val>
                                            <p:strVal val="1+ppt_w/2"/>
                                          </p:val>
                                        </p:tav>
                                      </p:tavLst>
                                    </p:anim>
                                    <p:anim calcmode="lin" valueType="num">
                                      <p:cBhvr additive="base">
                                        <p:cTn id="45" dur="4000"/>
                                        <p:tgtEl>
                                          <p:spTgt spid="12"/>
                                        </p:tgtEl>
                                        <p:attrNameLst>
                                          <p:attrName>ppt_y</p:attrName>
                                        </p:attrNameLst>
                                      </p:cBhvr>
                                      <p:tavLst>
                                        <p:tav tm="0">
                                          <p:val>
                                            <p:strVal val="ppt_y"/>
                                          </p:val>
                                        </p:tav>
                                        <p:tav tm="100000">
                                          <p:val>
                                            <p:strVal val="ppt_y"/>
                                          </p:val>
                                        </p:tav>
                                      </p:tavLst>
                                    </p:anim>
                                    <p:set>
                                      <p:cBhvr>
                                        <p:cTn id="46" dur="1" fill="hold">
                                          <p:stCondLst>
                                            <p:cond delay="3999"/>
                                          </p:stCondLst>
                                        </p:cTn>
                                        <p:tgtEl>
                                          <p:spTgt spid="12"/>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4000" fill="hold"/>
                                        <p:tgtEl>
                                          <p:spTgt spid="17"/>
                                        </p:tgtEl>
                                        <p:attrNameLst>
                                          <p:attrName>ppt_x</p:attrName>
                                        </p:attrNameLst>
                                      </p:cBhvr>
                                      <p:tavLst>
                                        <p:tav tm="0">
                                          <p:val>
                                            <p:strVal val="1+#ppt_w/2"/>
                                          </p:val>
                                        </p:tav>
                                        <p:tav tm="100000">
                                          <p:val>
                                            <p:strVal val="#ppt_x"/>
                                          </p:val>
                                        </p:tav>
                                      </p:tavLst>
                                    </p:anim>
                                    <p:anim calcmode="lin" valueType="num">
                                      <p:cBhvr additive="base">
                                        <p:cTn id="50" dur="4000" fill="hold"/>
                                        <p:tgtEl>
                                          <p:spTgt spid="17"/>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p:cTn id="53" dur="4000" fill="hold"/>
                                        <p:tgtEl>
                                          <p:spTgt spid="17"/>
                                        </p:tgtEl>
                                        <p:attrNameLst>
                                          <p:attrName>ppt_w</p:attrName>
                                        </p:attrNameLst>
                                      </p:cBhvr>
                                      <p:tavLst>
                                        <p:tav tm="0">
                                          <p:val>
                                            <p:strVal val="#ppt_w"/>
                                          </p:val>
                                        </p:tav>
                                        <p:tav tm="100000">
                                          <p:val>
                                            <p:strVal val="#ppt_w"/>
                                          </p:val>
                                        </p:tav>
                                      </p:tavLst>
                                    </p:anim>
                                    <p:anim calcmode="lin" valueType="num">
                                      <p:cBhvr>
                                        <p:cTn id="54" dur="4000" fill="hold"/>
                                        <p:tgtEl>
                                          <p:spTgt spid="17"/>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4000" fill="hold"/>
                                        <p:tgtEl>
                                          <p:spTgt spid="17"/>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17"/>
                                        </p:tgtEl>
                                        <p:attrNameLst>
                                          <p:attrName>ppt_x</p:attrName>
                                        </p:attrNameLst>
                                      </p:cBhvr>
                                      <p:tavLst>
                                        <p:tav tm="0">
                                          <p:val>
                                            <p:strVal val="ppt_x"/>
                                          </p:val>
                                        </p:tav>
                                        <p:tav tm="100000">
                                          <p:val>
                                            <p:strVal val="1+ppt_w/2"/>
                                          </p:val>
                                        </p:tav>
                                      </p:tavLst>
                                    </p:anim>
                                    <p:anim calcmode="lin" valueType="num">
                                      <p:cBhvr additive="base">
                                        <p:cTn id="59" dur="4000"/>
                                        <p:tgtEl>
                                          <p:spTgt spid="17"/>
                                        </p:tgtEl>
                                        <p:attrNameLst>
                                          <p:attrName>ppt_y</p:attrName>
                                        </p:attrNameLst>
                                      </p:cBhvr>
                                      <p:tavLst>
                                        <p:tav tm="0">
                                          <p:val>
                                            <p:strVal val="ppt_y"/>
                                          </p:val>
                                        </p:tav>
                                        <p:tav tm="100000">
                                          <p:val>
                                            <p:strVal val="ppt_y"/>
                                          </p:val>
                                        </p:tav>
                                      </p:tavLst>
                                    </p:anim>
                                    <p:set>
                                      <p:cBhvr>
                                        <p:cTn id="60" dur="1" fill="hold">
                                          <p:stCondLst>
                                            <p:cond delay="3999"/>
                                          </p:stCondLst>
                                        </p:cTn>
                                        <p:tgtEl>
                                          <p:spTgt spid="17"/>
                                        </p:tgtEl>
                                        <p:attrNameLst>
                                          <p:attrName>style.visibility</p:attrName>
                                        </p:attrNameLst>
                                      </p:cBhvr>
                                      <p:to>
                                        <p:strVal val="hidden"/>
                                      </p:to>
                                    </p:set>
                                  </p:childTnLst>
                                </p:cTn>
                              </p:par>
                              <p:par>
                                <p:cTn id="61" presetID="2" presetClass="entr" presetSubtype="8" fill="hold"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4000" fill="hold"/>
                                        <p:tgtEl>
                                          <p:spTgt spid="22"/>
                                        </p:tgtEl>
                                        <p:attrNameLst>
                                          <p:attrName>ppt_x</p:attrName>
                                        </p:attrNameLst>
                                      </p:cBhvr>
                                      <p:tavLst>
                                        <p:tav tm="0">
                                          <p:val>
                                            <p:strVal val="0-#ppt_w/2"/>
                                          </p:val>
                                        </p:tav>
                                        <p:tav tm="100000">
                                          <p:val>
                                            <p:strVal val="#ppt_x"/>
                                          </p:val>
                                        </p:tav>
                                      </p:tavLst>
                                    </p:anim>
                                    <p:anim calcmode="lin" valueType="num">
                                      <p:cBhvr additive="base">
                                        <p:cTn id="64" dur="4000" fill="hold"/>
                                        <p:tgtEl>
                                          <p:spTgt spid="22"/>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4000" fill="hold"/>
                                        <p:tgtEl>
                                          <p:spTgt spid="22"/>
                                        </p:tgtEl>
                                        <p:attrNameLst>
                                          <p:attrName>ppt_w</p:attrName>
                                        </p:attrNameLst>
                                      </p:cBhvr>
                                      <p:tavLst>
                                        <p:tav tm="0">
                                          <p:val>
                                            <p:strVal val="#ppt_w"/>
                                          </p:val>
                                        </p:tav>
                                        <p:tav tm="100000">
                                          <p:val>
                                            <p:strVal val="#ppt_w"/>
                                          </p:val>
                                        </p:tav>
                                      </p:tavLst>
                                    </p:anim>
                                    <p:anim calcmode="lin" valueType="num">
                                      <p:cBhvr>
                                        <p:cTn id="68" dur="4000" fill="hold"/>
                                        <p:tgtEl>
                                          <p:spTgt spid="22"/>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2"/>
                                        </p:tgtEl>
                                        <p:attrNameLst>
                                          <p:attrName>r</p:attrName>
                                        </p:attrNameLst>
                                      </p:cBhvr>
                                    </p:animRot>
                                  </p:childTnLst>
                                </p:cTn>
                              </p:par>
                              <p:par>
                                <p:cTn id="71" presetID="2" presetClass="exit" presetSubtype="8" fill="hold" nodeType="withEffect">
                                  <p:stCondLst>
                                    <p:cond delay="0"/>
                                  </p:stCondLst>
                                  <p:childTnLst>
                                    <p:anim calcmode="lin" valueType="num">
                                      <p:cBhvr additive="base">
                                        <p:cTn id="72" dur="4000"/>
                                        <p:tgtEl>
                                          <p:spTgt spid="22"/>
                                        </p:tgtEl>
                                        <p:attrNameLst>
                                          <p:attrName>ppt_x</p:attrName>
                                        </p:attrNameLst>
                                      </p:cBhvr>
                                      <p:tavLst>
                                        <p:tav tm="0">
                                          <p:val>
                                            <p:strVal val="ppt_x"/>
                                          </p:val>
                                        </p:tav>
                                        <p:tav tm="100000">
                                          <p:val>
                                            <p:strVal val="0-ppt_w/2"/>
                                          </p:val>
                                        </p:tav>
                                      </p:tavLst>
                                    </p:anim>
                                    <p:anim calcmode="lin" valueType="num">
                                      <p:cBhvr additive="base">
                                        <p:cTn id="73" dur="4000"/>
                                        <p:tgtEl>
                                          <p:spTgt spid="22"/>
                                        </p:tgtEl>
                                        <p:attrNameLst>
                                          <p:attrName>ppt_y</p:attrName>
                                        </p:attrNameLst>
                                      </p:cBhvr>
                                      <p:tavLst>
                                        <p:tav tm="0">
                                          <p:val>
                                            <p:strVal val="ppt_y"/>
                                          </p:val>
                                        </p:tav>
                                        <p:tav tm="100000">
                                          <p:val>
                                            <p:strVal val="ppt_y"/>
                                          </p:val>
                                        </p:tav>
                                      </p:tavLst>
                                    </p:anim>
                                    <p:set>
                                      <p:cBhvr>
                                        <p:cTn id="74" dur="1" fill="hold">
                                          <p:stCondLst>
                                            <p:cond delay="3999"/>
                                          </p:stCondLst>
                                        </p:cTn>
                                        <p:tgtEl>
                                          <p:spTgt spid="22"/>
                                        </p:tgtEl>
                                        <p:attrNameLst>
                                          <p:attrName>style.visibility</p:attrName>
                                        </p:attrNameLst>
                                      </p:cBhvr>
                                      <p:to>
                                        <p:strVal val="hidden"/>
                                      </p:to>
                                    </p:set>
                                  </p:childTnLst>
                                </p:cTn>
                              </p:par>
                              <p:par>
                                <p:cTn id="75" presetID="2" presetClass="entr" presetSubtype="8" fill="hold" nodeType="with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additive="base">
                                        <p:cTn id="77" dur="4000" fill="hold"/>
                                        <p:tgtEl>
                                          <p:spTgt spid="27"/>
                                        </p:tgtEl>
                                        <p:attrNameLst>
                                          <p:attrName>ppt_x</p:attrName>
                                        </p:attrNameLst>
                                      </p:cBhvr>
                                      <p:tavLst>
                                        <p:tav tm="0">
                                          <p:val>
                                            <p:strVal val="0-#ppt_w/2"/>
                                          </p:val>
                                        </p:tav>
                                        <p:tav tm="100000">
                                          <p:val>
                                            <p:strVal val="#ppt_x"/>
                                          </p:val>
                                        </p:tav>
                                      </p:tavLst>
                                    </p:anim>
                                    <p:anim calcmode="lin" valueType="num">
                                      <p:cBhvr additive="base">
                                        <p:cTn id="78" dur="4000" fill="hold"/>
                                        <p:tgtEl>
                                          <p:spTgt spid="27"/>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27"/>
                                        </p:tgtEl>
                                        <p:attrNameLst>
                                          <p:attrName>style.visibility</p:attrName>
                                        </p:attrNameLst>
                                      </p:cBhvr>
                                      <p:to>
                                        <p:strVal val="visible"/>
                                      </p:to>
                                    </p:set>
                                    <p:anim calcmode="lin" valueType="num">
                                      <p:cBhvr>
                                        <p:cTn id="81" dur="4000" fill="hold"/>
                                        <p:tgtEl>
                                          <p:spTgt spid="27"/>
                                        </p:tgtEl>
                                        <p:attrNameLst>
                                          <p:attrName>ppt_w</p:attrName>
                                        </p:attrNameLst>
                                      </p:cBhvr>
                                      <p:tavLst>
                                        <p:tav tm="0">
                                          <p:val>
                                            <p:strVal val="#ppt_w"/>
                                          </p:val>
                                        </p:tav>
                                        <p:tav tm="100000">
                                          <p:val>
                                            <p:strVal val="#ppt_w"/>
                                          </p:val>
                                        </p:tav>
                                      </p:tavLst>
                                    </p:anim>
                                    <p:anim calcmode="lin" valueType="num">
                                      <p:cBhvr>
                                        <p:cTn id="82" dur="4000" fill="hold"/>
                                        <p:tgtEl>
                                          <p:spTgt spid="2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4000" fill="hold"/>
                                        <p:tgtEl>
                                          <p:spTgt spid="27"/>
                                        </p:tgtEl>
                                        <p:attrNameLst>
                                          <p:attrName>r</p:attrName>
                                        </p:attrNameLst>
                                      </p:cBhvr>
                                    </p:animRot>
                                  </p:childTnLst>
                                </p:cTn>
                              </p:par>
                              <p:par>
                                <p:cTn id="85" presetID="2" presetClass="exit" presetSubtype="8" fill="hold" nodeType="withEffect">
                                  <p:stCondLst>
                                    <p:cond delay="0"/>
                                  </p:stCondLst>
                                  <p:childTnLst>
                                    <p:anim calcmode="lin" valueType="num">
                                      <p:cBhvr additive="base">
                                        <p:cTn id="86" dur="4000"/>
                                        <p:tgtEl>
                                          <p:spTgt spid="27"/>
                                        </p:tgtEl>
                                        <p:attrNameLst>
                                          <p:attrName>ppt_x</p:attrName>
                                        </p:attrNameLst>
                                      </p:cBhvr>
                                      <p:tavLst>
                                        <p:tav tm="0">
                                          <p:val>
                                            <p:strVal val="ppt_x"/>
                                          </p:val>
                                        </p:tav>
                                        <p:tav tm="100000">
                                          <p:val>
                                            <p:strVal val="0-ppt_w/2"/>
                                          </p:val>
                                        </p:tav>
                                      </p:tavLst>
                                    </p:anim>
                                    <p:anim calcmode="lin" valueType="num">
                                      <p:cBhvr additive="base">
                                        <p:cTn id="87" dur="4000"/>
                                        <p:tgtEl>
                                          <p:spTgt spid="27"/>
                                        </p:tgtEl>
                                        <p:attrNameLst>
                                          <p:attrName>ppt_y</p:attrName>
                                        </p:attrNameLst>
                                      </p:cBhvr>
                                      <p:tavLst>
                                        <p:tav tm="0">
                                          <p:val>
                                            <p:strVal val="ppt_y"/>
                                          </p:val>
                                        </p:tav>
                                        <p:tav tm="100000">
                                          <p:val>
                                            <p:strVal val="ppt_y"/>
                                          </p:val>
                                        </p:tav>
                                      </p:tavLst>
                                    </p:anim>
                                    <p:set>
                                      <p:cBhvr>
                                        <p:cTn id="88" dur="1" fill="hold">
                                          <p:stCondLst>
                                            <p:cond delay="3999"/>
                                          </p:stCondLst>
                                        </p:cTn>
                                        <p:tgtEl>
                                          <p:spTgt spid="27"/>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32"/>
                                        </p:tgtEl>
                                        <p:attrNameLst>
                                          <p:attrName>style.visibility</p:attrName>
                                        </p:attrNameLst>
                                      </p:cBhvr>
                                      <p:to>
                                        <p:strVal val="visible"/>
                                      </p:to>
                                    </p:set>
                                    <p:anim calcmode="lin" valueType="num">
                                      <p:cBhvr additive="base">
                                        <p:cTn id="91" dur="4000" fill="hold"/>
                                        <p:tgtEl>
                                          <p:spTgt spid="32"/>
                                        </p:tgtEl>
                                        <p:attrNameLst>
                                          <p:attrName>ppt_x</p:attrName>
                                        </p:attrNameLst>
                                      </p:cBhvr>
                                      <p:tavLst>
                                        <p:tav tm="0">
                                          <p:val>
                                            <p:strVal val="0-#ppt_w/2"/>
                                          </p:val>
                                        </p:tav>
                                        <p:tav tm="100000">
                                          <p:val>
                                            <p:strVal val="#ppt_x"/>
                                          </p:val>
                                        </p:tav>
                                      </p:tavLst>
                                    </p:anim>
                                    <p:anim calcmode="lin" valueType="num">
                                      <p:cBhvr additive="base">
                                        <p:cTn id="92" dur="4000" fill="hold"/>
                                        <p:tgtEl>
                                          <p:spTgt spid="32"/>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32"/>
                                        </p:tgtEl>
                                        <p:attrNameLst>
                                          <p:attrName>style.visibility</p:attrName>
                                        </p:attrNameLst>
                                      </p:cBhvr>
                                      <p:to>
                                        <p:strVal val="visible"/>
                                      </p:to>
                                    </p:set>
                                    <p:anim calcmode="lin" valueType="num">
                                      <p:cBhvr>
                                        <p:cTn id="95" dur="4000" fill="hold"/>
                                        <p:tgtEl>
                                          <p:spTgt spid="32"/>
                                        </p:tgtEl>
                                        <p:attrNameLst>
                                          <p:attrName>ppt_w</p:attrName>
                                        </p:attrNameLst>
                                      </p:cBhvr>
                                      <p:tavLst>
                                        <p:tav tm="0">
                                          <p:val>
                                            <p:strVal val="#ppt_w"/>
                                          </p:val>
                                        </p:tav>
                                        <p:tav tm="100000">
                                          <p:val>
                                            <p:strVal val="#ppt_w"/>
                                          </p:val>
                                        </p:tav>
                                      </p:tavLst>
                                    </p:anim>
                                    <p:anim calcmode="lin" valueType="num">
                                      <p:cBhvr>
                                        <p:cTn id="96" dur="4000" fill="hold"/>
                                        <p:tgtEl>
                                          <p:spTgt spid="32"/>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4000" fill="hold"/>
                                        <p:tgtEl>
                                          <p:spTgt spid="32"/>
                                        </p:tgtEl>
                                        <p:attrNameLst>
                                          <p:attrName>r</p:attrName>
                                        </p:attrNameLst>
                                      </p:cBhvr>
                                    </p:animRot>
                                  </p:childTnLst>
                                </p:cTn>
                              </p:par>
                              <p:par>
                                <p:cTn id="99" presetID="2" presetClass="exit" presetSubtype="8" fill="hold" nodeType="withEffect">
                                  <p:stCondLst>
                                    <p:cond delay="0"/>
                                  </p:stCondLst>
                                  <p:childTnLst>
                                    <p:anim calcmode="lin" valueType="num">
                                      <p:cBhvr additive="base">
                                        <p:cTn id="100" dur="4000"/>
                                        <p:tgtEl>
                                          <p:spTgt spid="32"/>
                                        </p:tgtEl>
                                        <p:attrNameLst>
                                          <p:attrName>ppt_x</p:attrName>
                                        </p:attrNameLst>
                                      </p:cBhvr>
                                      <p:tavLst>
                                        <p:tav tm="0">
                                          <p:val>
                                            <p:strVal val="ppt_x"/>
                                          </p:val>
                                        </p:tav>
                                        <p:tav tm="100000">
                                          <p:val>
                                            <p:strVal val="0-ppt_w/2"/>
                                          </p:val>
                                        </p:tav>
                                      </p:tavLst>
                                    </p:anim>
                                    <p:anim calcmode="lin" valueType="num">
                                      <p:cBhvr additive="base">
                                        <p:cTn id="101" dur="4000"/>
                                        <p:tgtEl>
                                          <p:spTgt spid="32"/>
                                        </p:tgtEl>
                                        <p:attrNameLst>
                                          <p:attrName>ppt_y</p:attrName>
                                        </p:attrNameLst>
                                      </p:cBhvr>
                                      <p:tavLst>
                                        <p:tav tm="0">
                                          <p:val>
                                            <p:strVal val="ppt_y"/>
                                          </p:val>
                                        </p:tav>
                                        <p:tav tm="100000">
                                          <p:val>
                                            <p:strVal val="ppt_y"/>
                                          </p:val>
                                        </p:tav>
                                      </p:tavLst>
                                    </p:anim>
                                    <p:set>
                                      <p:cBhvr>
                                        <p:cTn id="102" dur="1" fill="hold">
                                          <p:stCondLst>
                                            <p:cond delay="3999"/>
                                          </p:stCondLst>
                                        </p:cTn>
                                        <p:tgtEl>
                                          <p:spTgt spid="32"/>
                                        </p:tgtEl>
                                        <p:attrNameLst>
                                          <p:attrName>style.visibility</p:attrName>
                                        </p:attrNameLst>
                                      </p:cBhvr>
                                      <p:to>
                                        <p:strVal val="hidden"/>
                                      </p:to>
                                    </p:set>
                                  </p:childTnLst>
                                </p:cTn>
                              </p:par>
                              <p:par>
                                <p:cTn id="103" presetID="2" presetClass="entr" presetSubtype="8" fill="hold" nodeType="withEffect">
                                  <p:stCondLst>
                                    <p:cond delay="0"/>
                                  </p:stCondLst>
                                  <p:childTnLst>
                                    <p:set>
                                      <p:cBhvr>
                                        <p:cTn id="104" dur="1" fill="hold">
                                          <p:stCondLst>
                                            <p:cond delay="0"/>
                                          </p:stCondLst>
                                        </p:cTn>
                                        <p:tgtEl>
                                          <p:spTgt spid="37"/>
                                        </p:tgtEl>
                                        <p:attrNameLst>
                                          <p:attrName>style.visibility</p:attrName>
                                        </p:attrNameLst>
                                      </p:cBhvr>
                                      <p:to>
                                        <p:strVal val="visible"/>
                                      </p:to>
                                    </p:set>
                                    <p:anim calcmode="lin" valueType="num">
                                      <p:cBhvr additive="base">
                                        <p:cTn id="105" dur="4000" fill="hold"/>
                                        <p:tgtEl>
                                          <p:spTgt spid="37"/>
                                        </p:tgtEl>
                                        <p:attrNameLst>
                                          <p:attrName>ppt_x</p:attrName>
                                        </p:attrNameLst>
                                      </p:cBhvr>
                                      <p:tavLst>
                                        <p:tav tm="0">
                                          <p:val>
                                            <p:strVal val="0-#ppt_w/2"/>
                                          </p:val>
                                        </p:tav>
                                        <p:tav tm="100000">
                                          <p:val>
                                            <p:strVal val="#ppt_x"/>
                                          </p:val>
                                        </p:tav>
                                      </p:tavLst>
                                    </p:anim>
                                    <p:anim calcmode="lin" valueType="num">
                                      <p:cBhvr additive="base">
                                        <p:cTn id="106" dur="4000" fill="hold"/>
                                        <p:tgtEl>
                                          <p:spTgt spid="37"/>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37"/>
                                        </p:tgtEl>
                                        <p:attrNameLst>
                                          <p:attrName>style.visibility</p:attrName>
                                        </p:attrNameLst>
                                      </p:cBhvr>
                                      <p:to>
                                        <p:strVal val="visible"/>
                                      </p:to>
                                    </p:set>
                                    <p:anim calcmode="lin" valueType="num">
                                      <p:cBhvr>
                                        <p:cTn id="109" dur="4000" fill="hold"/>
                                        <p:tgtEl>
                                          <p:spTgt spid="37"/>
                                        </p:tgtEl>
                                        <p:attrNameLst>
                                          <p:attrName>ppt_w</p:attrName>
                                        </p:attrNameLst>
                                      </p:cBhvr>
                                      <p:tavLst>
                                        <p:tav tm="0">
                                          <p:val>
                                            <p:strVal val="#ppt_w"/>
                                          </p:val>
                                        </p:tav>
                                        <p:tav tm="100000">
                                          <p:val>
                                            <p:strVal val="#ppt_w"/>
                                          </p:val>
                                        </p:tav>
                                      </p:tavLst>
                                    </p:anim>
                                    <p:anim calcmode="lin" valueType="num">
                                      <p:cBhvr>
                                        <p:cTn id="110" dur="4000" fill="hold"/>
                                        <p:tgtEl>
                                          <p:spTgt spid="3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4000" fill="hold"/>
                                        <p:tgtEl>
                                          <p:spTgt spid="37"/>
                                        </p:tgtEl>
                                        <p:attrNameLst>
                                          <p:attrName>r</p:attrName>
                                        </p:attrNameLst>
                                      </p:cBhvr>
                                    </p:animRot>
                                  </p:childTnLst>
                                </p:cTn>
                              </p:par>
                              <p:par>
                                <p:cTn id="113" presetID="2" presetClass="exit" presetSubtype="8" fill="hold" nodeType="withEffect">
                                  <p:stCondLst>
                                    <p:cond delay="0"/>
                                  </p:stCondLst>
                                  <p:childTnLst>
                                    <p:anim calcmode="lin" valueType="num">
                                      <p:cBhvr additive="base">
                                        <p:cTn id="114" dur="4000"/>
                                        <p:tgtEl>
                                          <p:spTgt spid="37"/>
                                        </p:tgtEl>
                                        <p:attrNameLst>
                                          <p:attrName>ppt_x</p:attrName>
                                        </p:attrNameLst>
                                      </p:cBhvr>
                                      <p:tavLst>
                                        <p:tav tm="0">
                                          <p:val>
                                            <p:strVal val="ppt_x"/>
                                          </p:val>
                                        </p:tav>
                                        <p:tav tm="100000">
                                          <p:val>
                                            <p:strVal val="0-ppt_w/2"/>
                                          </p:val>
                                        </p:tav>
                                      </p:tavLst>
                                    </p:anim>
                                    <p:anim calcmode="lin" valueType="num">
                                      <p:cBhvr additive="base">
                                        <p:cTn id="115" dur="4000"/>
                                        <p:tgtEl>
                                          <p:spTgt spid="37"/>
                                        </p:tgtEl>
                                        <p:attrNameLst>
                                          <p:attrName>ppt_y</p:attrName>
                                        </p:attrNameLst>
                                      </p:cBhvr>
                                      <p:tavLst>
                                        <p:tav tm="0">
                                          <p:val>
                                            <p:strVal val="ppt_y"/>
                                          </p:val>
                                        </p:tav>
                                        <p:tav tm="100000">
                                          <p:val>
                                            <p:strVal val="ppt_y"/>
                                          </p:val>
                                        </p:tav>
                                      </p:tavLst>
                                    </p:anim>
                                    <p:set>
                                      <p:cBhvr>
                                        <p:cTn id="116" dur="1" fill="hold">
                                          <p:stCondLst>
                                            <p:cond delay="3999"/>
                                          </p:stCondLst>
                                        </p:cTn>
                                        <p:tgtEl>
                                          <p:spTgt spid="37"/>
                                        </p:tgtEl>
                                        <p:attrNameLst>
                                          <p:attrName>style.visibility</p:attrName>
                                        </p:attrNameLst>
                                      </p:cBhvr>
                                      <p:to>
                                        <p:strVal val="hidden"/>
                                      </p:to>
                                    </p:set>
                                  </p:childTnLst>
                                </p:cTn>
                              </p:par>
                              <p:par>
                                <p:cTn id="117" presetID="23" presetClass="entr" presetSubtype="272" fill="hold" nodeType="withEffect">
                                  <p:stCondLst>
                                    <p:cond delay="250"/>
                                  </p:stCondLst>
                                  <p:childTnLst>
                                    <p:set>
                                      <p:cBhvr>
                                        <p:cTn id="118" dur="1" fill="hold">
                                          <p:stCondLst>
                                            <p:cond delay="0"/>
                                          </p:stCondLst>
                                        </p:cTn>
                                        <p:tgtEl>
                                          <p:spTgt spid="43"/>
                                        </p:tgtEl>
                                        <p:attrNameLst>
                                          <p:attrName>style.visibility</p:attrName>
                                        </p:attrNameLst>
                                      </p:cBhvr>
                                      <p:to>
                                        <p:strVal val="visible"/>
                                      </p:to>
                                    </p:set>
                                    <p:anim calcmode="lin" valueType="num">
                                      <p:cBhvr>
                                        <p:cTn id="119" dur="3250" fill="hold"/>
                                        <p:tgtEl>
                                          <p:spTgt spid="43"/>
                                        </p:tgtEl>
                                        <p:attrNameLst>
                                          <p:attrName>ppt_w</p:attrName>
                                        </p:attrNameLst>
                                      </p:cBhvr>
                                      <p:tavLst>
                                        <p:tav tm="0">
                                          <p:val>
                                            <p:strVal val="2/3*#ppt_w"/>
                                          </p:val>
                                        </p:tav>
                                        <p:tav tm="100000">
                                          <p:val>
                                            <p:strVal val="#ppt_w"/>
                                          </p:val>
                                        </p:tav>
                                      </p:tavLst>
                                    </p:anim>
                                    <p:anim calcmode="lin" valueType="num">
                                      <p:cBhvr>
                                        <p:cTn id="120" dur="3250" fill="hold"/>
                                        <p:tgtEl>
                                          <p:spTgt spid="43"/>
                                        </p:tgtEl>
                                        <p:attrNameLst>
                                          <p:attrName>ppt_h</p:attrName>
                                        </p:attrNameLst>
                                      </p:cBhvr>
                                      <p:tavLst>
                                        <p:tav tm="0">
                                          <p:val>
                                            <p:strVal val="2/3*#ppt_h"/>
                                          </p:val>
                                        </p:tav>
                                        <p:tav tm="100000">
                                          <p:val>
                                            <p:strVal val="#ppt_h"/>
                                          </p:val>
                                        </p:tav>
                                      </p:tavLst>
                                    </p:anim>
                                  </p:childTnLst>
                                </p:cTn>
                              </p:par>
                              <p:par>
                                <p:cTn id="121" presetID="16" presetClass="entr" presetSubtype="37" fill="hold" nodeType="withEffect">
                                  <p:stCondLst>
                                    <p:cond delay="250"/>
                                  </p:stCondLst>
                                  <p:childTnLst>
                                    <p:set>
                                      <p:cBhvr>
                                        <p:cTn id="122" dur="1" fill="hold">
                                          <p:stCondLst>
                                            <p:cond delay="0"/>
                                          </p:stCondLst>
                                        </p:cTn>
                                        <p:tgtEl>
                                          <p:spTgt spid="43"/>
                                        </p:tgtEl>
                                        <p:attrNameLst>
                                          <p:attrName>style.visibility</p:attrName>
                                        </p:attrNameLst>
                                      </p:cBhvr>
                                      <p:to>
                                        <p:strVal val="visible"/>
                                      </p:to>
                                    </p:set>
                                    <p:animEffect transition="in" filter="barn(outVertical)">
                                      <p:cBhvr>
                                        <p:cTn id="123" dur="3250"/>
                                        <p:tgtEl>
                                          <p:spTgt spid="43"/>
                                        </p:tgtEl>
                                      </p:cBhvr>
                                    </p:animEffect>
                                  </p:childTnLst>
                                </p:cTn>
                              </p:par>
                              <p:par>
                                <p:cTn id="124" presetID="9" presetClass="emph" presetSubtype="0" grpId="0" nodeType="withEffect">
                                  <p:stCondLst>
                                    <p:cond delay="0"/>
                                  </p:stCondLst>
                                  <p:childTnLst>
                                    <p:set>
                                      <p:cBhvr rctx="PPT">
                                        <p:cTn id="125" dur="indefinite"/>
                                        <p:tgtEl>
                                          <p:spTgt spid="44"/>
                                        </p:tgtEl>
                                        <p:attrNameLst>
                                          <p:attrName>style.opacity</p:attrName>
                                        </p:attrNameLst>
                                      </p:cBhvr>
                                      <p:to>
                                        <p:strVal val="0"/>
                                      </p:to>
                                    </p:set>
                                    <p:animEffect filter="image" prLst="opacity: 0">
                                      <p:cBhvr rctx="IE">
                                        <p:cTn id="126"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69 Imagen" descr="Diapositiva2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15" name="14 Grupo"/>
          <p:cNvGrpSpPr/>
          <p:nvPr/>
        </p:nvGrpSpPr>
        <p:grpSpPr>
          <a:xfrm rot="18295164">
            <a:off x="40415" y="324000"/>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2" y="-179546"/>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1" y="-637327"/>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4" y="357178"/>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7" y="-146368"/>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08" y="-604149"/>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4" y="4186698"/>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3" y="4644479"/>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89" y="4219876"/>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0" y="4677657"/>
            <a:ext cx="1724579" cy="1019594"/>
            <a:chOff x="3203848" y="699542"/>
            <a:chExt cx="2124208" cy="1296144"/>
          </a:xfrm>
          <a:gradFill flip="none" rotWithShape="1">
            <a:gsLst>
              <a:gs pos="82000">
                <a:srgbClr val="C00000"/>
              </a:gs>
              <a:gs pos="59000">
                <a:srgbClr val="538D0A"/>
              </a:gs>
              <a:gs pos="56000">
                <a:srgbClr val="37A40C"/>
              </a:gs>
              <a:gs pos="40000">
                <a:schemeClr val="tx1"/>
              </a:gs>
            </a:gsLst>
            <a:path path="circle">
              <a:fillToRect l="50000" t="50000" r="50000" b="50000"/>
            </a:path>
            <a:tileRect/>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powder">
              <a:bevelT w="2667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9" name="68 Rectángulo"/>
          <p:cNvSpPr/>
          <p:nvPr/>
        </p:nvSpPr>
        <p:spPr>
          <a:xfrm flipH="1" flipV="1">
            <a:off x="-80029" y="-956642"/>
            <a:ext cx="9247620" cy="684076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1500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70"/>
                                        </p:tgtEl>
                                        <p:attrNameLst>
                                          <p:attrName>style.visibility</p:attrName>
                                        </p:attrNameLst>
                                      </p:cBhvr>
                                      <p:to>
                                        <p:strVal val="visible"/>
                                      </p:to>
                                    </p:set>
                                    <p:anim calcmode="lin" valueType="num">
                                      <p:cBhvr>
                                        <p:cTn id="151" dur="3000" fill="hold"/>
                                        <p:tgtEl>
                                          <p:spTgt spid="70"/>
                                        </p:tgtEl>
                                        <p:attrNameLst>
                                          <p:attrName>ppt_w</p:attrName>
                                        </p:attrNameLst>
                                      </p:cBhvr>
                                      <p:tavLst>
                                        <p:tav tm="0">
                                          <p:val>
                                            <p:fltVal val="0"/>
                                          </p:val>
                                        </p:tav>
                                        <p:tav tm="100000">
                                          <p:val>
                                            <p:strVal val="#ppt_w"/>
                                          </p:val>
                                        </p:tav>
                                      </p:tavLst>
                                    </p:anim>
                                    <p:anim calcmode="lin" valueType="num">
                                      <p:cBhvr>
                                        <p:cTn id="152" dur="3000" fill="hold"/>
                                        <p:tgtEl>
                                          <p:spTgt spid="70"/>
                                        </p:tgtEl>
                                        <p:attrNameLst>
                                          <p:attrName>ppt_h</p:attrName>
                                        </p:attrNameLst>
                                      </p:cBhvr>
                                      <p:tavLst>
                                        <p:tav tm="0">
                                          <p:val>
                                            <p:fltVal val="0"/>
                                          </p:val>
                                        </p:tav>
                                        <p:tav tm="100000">
                                          <p:val>
                                            <p:strVal val="#ppt_h"/>
                                          </p:val>
                                        </p:tav>
                                      </p:tavLst>
                                    </p:anim>
                                    <p:anim calcmode="lin" valueType="num">
                                      <p:cBhvr>
                                        <p:cTn id="153" dur="3000" fill="hold"/>
                                        <p:tgtEl>
                                          <p:spTgt spid="70"/>
                                        </p:tgtEl>
                                        <p:attrNameLst>
                                          <p:attrName>ppt_x</p:attrName>
                                        </p:attrNameLst>
                                      </p:cBhvr>
                                      <p:tavLst>
                                        <p:tav tm="0">
                                          <p:val>
                                            <p:fltVal val="0.5"/>
                                          </p:val>
                                        </p:tav>
                                        <p:tav tm="100000">
                                          <p:val>
                                            <p:strVal val="#ppt_x"/>
                                          </p:val>
                                        </p:tav>
                                      </p:tavLst>
                                    </p:anim>
                                    <p:anim calcmode="lin" valueType="num">
                                      <p:cBhvr>
                                        <p:cTn id="154" dur="3000" fill="hold"/>
                                        <p:tgtEl>
                                          <p:spTgt spid="70"/>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70"/>
                                        </p:tgtEl>
                                        <p:attrNameLst>
                                          <p:attrName>style.visibility</p:attrName>
                                        </p:attrNameLst>
                                      </p:cBhvr>
                                      <p:to>
                                        <p:strVal val="visible"/>
                                      </p:to>
                                    </p:set>
                                    <p:animEffect transition="in" filter="diamond(out)">
                                      <p:cBhvr>
                                        <p:cTn id="157" dur="3250"/>
                                        <p:tgtEl>
                                          <p:spTgt spid="70"/>
                                        </p:tgtEl>
                                      </p:cBhvr>
                                    </p:animEffect>
                                  </p:childTnLst>
                                </p:cTn>
                              </p:par>
                              <p:par>
                                <p:cTn id="158" presetID="9" presetClass="emph" presetSubtype="0" grpId="0" nodeType="withEffect">
                                  <p:stCondLst>
                                    <p:cond delay="0"/>
                                  </p:stCondLst>
                                  <p:childTnLst>
                                    <p:set>
                                      <p:cBhvr rctx="PPT">
                                        <p:cTn id="159" dur="indefinite"/>
                                        <p:tgtEl>
                                          <p:spTgt spid="69"/>
                                        </p:tgtEl>
                                        <p:attrNameLst>
                                          <p:attrName>style.opacity</p:attrName>
                                        </p:attrNameLst>
                                      </p:cBhvr>
                                      <p:to>
                                        <p:strVal val="0"/>
                                      </p:to>
                                    </p:set>
                                    <p:animEffect filter="image" prLst="opacity: 0">
                                      <p:cBhvr rctx="IE">
                                        <p:cTn id="160" dur="indefinite"/>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331640" y="1131590"/>
            <a:ext cx="4752528" cy="2862322"/>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dirty="0" smtClean="0">
                <a:solidFill>
                  <a:srgbClr val="21164A"/>
                </a:solidFill>
                <a:latin typeface="Hobo Std" pitchFamily="34" charset="0"/>
              </a:rPr>
              <a:t>Ayuda </a:t>
            </a:r>
            <a:r>
              <a:rPr lang="es-ES" dirty="0">
                <a:solidFill>
                  <a:srgbClr val="21164A"/>
                </a:solidFill>
                <a:latin typeface="Hobo Std" pitchFamily="34" charset="0"/>
              </a:rPr>
              <a:t>a protegerte contra enfermedades cardiovasculares y la </a:t>
            </a:r>
            <a:r>
              <a:rPr lang="es-ES" dirty="0" smtClean="0">
                <a:solidFill>
                  <a:srgbClr val="21164A"/>
                </a:solidFill>
                <a:latin typeface="Hobo Std" pitchFamily="34" charset="0"/>
              </a:rPr>
              <a:t>diabetes</a:t>
            </a:r>
            <a:endParaRPr lang="es-ES" dirty="0">
              <a:solidFill>
                <a:srgbClr val="21164A"/>
              </a:solidFill>
              <a:latin typeface="Hobo Std" pitchFamily="34" charset="0"/>
            </a:endParaRPr>
          </a:p>
          <a:p>
            <a:pPr algn="ctr"/>
            <a:r>
              <a:rPr lang="es-ES" sz="1200" dirty="0">
                <a:solidFill>
                  <a:srgbClr val="21164A"/>
                </a:solidFill>
                <a:latin typeface="Hobo Std" pitchFamily="34" charset="0"/>
              </a:rPr>
              <a:t>Los arándanos son ricos en unos </a:t>
            </a:r>
            <a:r>
              <a:rPr lang="es-ES" sz="1200" dirty="0" err="1">
                <a:solidFill>
                  <a:srgbClr val="21164A"/>
                </a:solidFill>
                <a:latin typeface="Hobo Std" pitchFamily="34" charset="0"/>
              </a:rPr>
              <a:t>fitoquímicos</a:t>
            </a:r>
            <a:r>
              <a:rPr lang="es-ES" sz="1200" dirty="0">
                <a:solidFill>
                  <a:srgbClr val="21164A"/>
                </a:solidFill>
                <a:latin typeface="Hobo Std" pitchFamily="34" charset="0"/>
              </a:rPr>
              <a:t> llamados </a:t>
            </a:r>
            <a:r>
              <a:rPr lang="es-ES" sz="1200" dirty="0" err="1">
                <a:solidFill>
                  <a:srgbClr val="21164A"/>
                </a:solidFill>
                <a:latin typeface="Hobo Std" pitchFamily="34" charset="0"/>
              </a:rPr>
              <a:t>polifenoles</a:t>
            </a:r>
            <a:r>
              <a:rPr lang="es-ES" sz="1200" dirty="0">
                <a:solidFill>
                  <a:srgbClr val="21164A"/>
                </a:solidFill>
                <a:latin typeface="Hobo Std" pitchFamily="34" charset="0"/>
              </a:rPr>
              <a:t>, que tienen múltiples beneficios para la salud. Según </a:t>
            </a:r>
            <a:r>
              <a:rPr lang="es-ES" sz="1200" dirty="0" smtClean="0">
                <a:solidFill>
                  <a:srgbClr val="21164A"/>
                </a:solidFill>
                <a:latin typeface="Hobo Std" pitchFamily="34" charset="0"/>
              </a:rPr>
              <a:t>recientes estudios,  el </a:t>
            </a:r>
            <a:r>
              <a:rPr lang="es-ES" sz="1200" dirty="0">
                <a:solidFill>
                  <a:srgbClr val="21164A"/>
                </a:solidFill>
                <a:latin typeface="Hobo Std" pitchFamily="34" charset="0"/>
              </a:rPr>
              <a:t>consumo regular de arándanos puede ayudar a prevenir patologías asociadas al síndrome metabólico, incluyendo enfermedades cardiovasculares y diabetes.</a:t>
            </a:r>
          </a:p>
          <a:p>
            <a:pPr algn="ctr"/>
            <a:r>
              <a:rPr lang="es-ES" sz="1200" dirty="0" smtClean="0">
                <a:solidFill>
                  <a:srgbClr val="21164A"/>
                </a:solidFill>
                <a:latin typeface="Hobo Std" pitchFamily="34" charset="0"/>
              </a:rPr>
              <a:t>“</a:t>
            </a:r>
            <a:r>
              <a:rPr lang="es-ES" sz="1200" dirty="0">
                <a:solidFill>
                  <a:srgbClr val="21164A"/>
                </a:solidFill>
                <a:latin typeface="Hobo Std" pitchFamily="34" charset="0"/>
              </a:rPr>
              <a:t>El síndrome metabólico incluye un grupo de factores de riesgo caracterizados por la obesidad, hipertensión, inflamación, intolerancia a la glucosa y resistencia a la insulina, entre </a:t>
            </a:r>
            <a:r>
              <a:rPr lang="es-ES" sz="1200" dirty="0" smtClean="0">
                <a:solidFill>
                  <a:srgbClr val="21164A"/>
                </a:solidFill>
                <a:latin typeface="Hobo Std" pitchFamily="34" charset="0"/>
              </a:rPr>
              <a:t>otros”. Además muchas </a:t>
            </a:r>
            <a:r>
              <a:rPr lang="es-ES" sz="1200" dirty="0">
                <a:solidFill>
                  <a:srgbClr val="21164A"/>
                </a:solidFill>
                <a:latin typeface="Hobo Std" pitchFamily="34" charset="0"/>
              </a:rPr>
              <a:t>sustancias encontradas en los alimentos, como los arándanos, tienen el potencial de prevenir estas </a:t>
            </a:r>
            <a:r>
              <a:rPr lang="es-ES" sz="1200" dirty="0" smtClean="0">
                <a:solidFill>
                  <a:srgbClr val="21164A"/>
                </a:solidFill>
                <a:latin typeface="Hobo Std" pitchFamily="34" charset="0"/>
              </a:rPr>
              <a:t>condiciones</a:t>
            </a:r>
          </a:p>
          <a:p>
            <a:pPr algn="ctr"/>
            <a:r>
              <a:rPr lang="es-ES" sz="1200" dirty="0" smtClean="0">
                <a:solidFill>
                  <a:srgbClr val="21164A"/>
                </a:solidFill>
                <a:latin typeface="Hobo Std" pitchFamily="34" charset="0"/>
              </a:rPr>
              <a:t> </a:t>
            </a:r>
            <a:r>
              <a:rPr lang="es-ES" sz="1200" dirty="0">
                <a:solidFill>
                  <a:srgbClr val="21164A"/>
                </a:solidFill>
                <a:latin typeface="Hobo Std" pitchFamily="34" charset="0"/>
              </a:rPr>
              <a:t>y reducir la necesidad de consumir medicamentos o </a:t>
            </a:r>
            <a:endParaRPr lang="es-ES" sz="1200" dirty="0" smtClean="0">
              <a:solidFill>
                <a:srgbClr val="21164A"/>
              </a:solidFill>
              <a:latin typeface="Hobo Std" pitchFamily="34" charset="0"/>
            </a:endParaRPr>
          </a:p>
          <a:p>
            <a:pPr algn="ctr"/>
            <a:r>
              <a:rPr lang="es-ES" sz="1200" dirty="0" smtClean="0">
                <a:solidFill>
                  <a:srgbClr val="21164A"/>
                </a:solidFill>
                <a:latin typeface="Hobo Std" pitchFamily="34" charset="0"/>
              </a:rPr>
              <a:t>someterse </a:t>
            </a:r>
            <a:r>
              <a:rPr lang="es-ES" sz="1200" dirty="0">
                <a:solidFill>
                  <a:srgbClr val="21164A"/>
                </a:solidFill>
                <a:latin typeface="Hobo Std" pitchFamily="34" charset="0"/>
              </a:rPr>
              <a:t>a intervenciones médicas.</a:t>
            </a:r>
            <a:endParaRPr lang="es-ES" sz="1600" dirty="0">
              <a:solidFill>
                <a:srgbClr val="21164A"/>
              </a:solidFill>
              <a:latin typeface="Hobo Std" pitchFamily="34" charset="0"/>
            </a:endParaRPr>
          </a:p>
        </p:txBody>
      </p:sp>
    </p:spTree>
    <p:extLst>
      <p:ext uri="{BB962C8B-B14F-4D97-AF65-F5344CB8AC3E}">
        <p14:creationId xmlns:p14="http://schemas.microsoft.com/office/powerpoint/2010/main" val="4030322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7005" y="0"/>
            <a:ext cx="9144000" cy="5143500"/>
          </a:xfrm>
          <a:prstGeom prst="rect">
            <a:avLst/>
          </a:prstGeom>
          <a:noFill/>
          <a:ln>
            <a:noFill/>
          </a:ln>
        </p:spPr>
      </p:pic>
      <p:sp>
        <p:nvSpPr>
          <p:cNvPr id="4" name="Forma libre 15"/>
          <p:cNvSpPr/>
          <p:nvPr/>
        </p:nvSpPr>
        <p:spPr>
          <a:xfrm rot="5400000">
            <a:off x="2484000" y="375507"/>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33000">
                <a:srgbClr val="C00000">
                  <a:lumMod val="16000"/>
                  <a:alpha val="42000"/>
                </a:srgbClr>
              </a:gs>
              <a:gs pos="68000">
                <a:schemeClr val="tx1">
                  <a:alpha val="63000"/>
                </a:schemeClr>
              </a:gs>
              <a:gs pos="37000">
                <a:srgbClr val="C00000">
                  <a:lumMod val="33000"/>
                  <a:alpha val="61000"/>
                </a:srgbClr>
              </a:gs>
            </a:gsLst>
            <a:path path="circle">
              <a:fillToRect l="50000" t="50000" r="50000" b="50000"/>
            </a:path>
          </a:gradFill>
          <a:ln w="12700">
            <a:gradFill>
              <a:gsLst>
                <a:gs pos="0">
                  <a:schemeClr val="accent1">
                    <a:tint val="66000"/>
                    <a:satMod val="160000"/>
                    <a:lumMod val="15000"/>
                    <a:lumOff val="85000"/>
                  </a:schemeClr>
                </a:gs>
                <a:gs pos="50000">
                  <a:schemeClr val="accent1">
                    <a:tint val="44500"/>
                    <a:satMod val="160000"/>
                    <a:lumMod val="33000"/>
                    <a:lumOff val="67000"/>
                  </a:schemeClr>
                </a:gs>
                <a:gs pos="100000">
                  <a:schemeClr val="accent1">
                    <a:tint val="23500"/>
                    <a:satMod val="160000"/>
                  </a:schemeClr>
                </a:gs>
              </a:gsLst>
              <a:lin ang="5400000" scaled="0"/>
            </a:gradFill>
          </a:ln>
          <a:scene3d>
            <a:camera prst="orthographicFront"/>
            <a:lightRig rig="twoPt" dir="t"/>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5"/>
          <p:cNvSpPr/>
          <p:nvPr/>
        </p:nvSpPr>
        <p:spPr>
          <a:xfrm rot="5400000">
            <a:off x="2484000" y="375507"/>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33000">
                <a:srgbClr val="C00000">
                  <a:lumMod val="16000"/>
                  <a:alpha val="42000"/>
                </a:srgbClr>
              </a:gs>
              <a:gs pos="63000">
                <a:schemeClr val="tx1">
                  <a:alpha val="86000"/>
                </a:schemeClr>
              </a:gs>
              <a:gs pos="37000">
                <a:srgbClr val="C00000">
                  <a:lumMod val="33000"/>
                  <a:alpha val="61000"/>
                </a:srgbClr>
              </a:gs>
            </a:gsLst>
            <a:path path="circle">
              <a:fillToRect l="50000" t="50000" r="50000" b="50000"/>
            </a:path>
          </a:gradFill>
          <a:ln w="12700">
            <a:gradFill>
              <a:gsLst>
                <a:gs pos="0">
                  <a:schemeClr val="accent1">
                    <a:tint val="66000"/>
                    <a:satMod val="160000"/>
                    <a:lumMod val="15000"/>
                    <a:lumOff val="85000"/>
                  </a:schemeClr>
                </a:gs>
                <a:gs pos="50000">
                  <a:schemeClr val="accent1">
                    <a:tint val="44500"/>
                    <a:satMod val="160000"/>
                    <a:lumMod val="33000"/>
                    <a:lumOff val="67000"/>
                  </a:schemeClr>
                </a:gs>
                <a:gs pos="100000">
                  <a:schemeClr val="accent1">
                    <a:tint val="23500"/>
                    <a:satMod val="160000"/>
                  </a:schemeClr>
                </a:gs>
              </a:gsLst>
              <a:lin ang="5400000" scaled="0"/>
            </a:gradFill>
          </a:ln>
          <a:scene3d>
            <a:camera prst="orthographicFront"/>
            <a:lightRig rig="twoPt" dir="t">
              <a:rot lat="0" lon="0" rev="3000000"/>
            </a:lightRig>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4 Rectángulo"/>
          <p:cNvSpPr/>
          <p:nvPr/>
        </p:nvSpPr>
        <p:spPr>
          <a:xfrm flipH="1">
            <a:off x="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3666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strVal val="4/3*#ppt_w"/>
                                          </p:val>
                                        </p:tav>
                                        <p:tav tm="100000">
                                          <p:val>
                                            <p:strVal val="#ppt_w"/>
                                          </p:val>
                                        </p:tav>
                                      </p:tavLst>
                                    </p:anim>
                                    <p:anim calcmode="lin" valueType="num">
                                      <p:cBhvr>
                                        <p:cTn id="8" dur="3000" fill="hold"/>
                                        <p:tgtEl>
                                          <p:spTgt spid="4"/>
                                        </p:tgtEl>
                                        <p:attrNameLst>
                                          <p:attrName>ppt_h</p:attrName>
                                        </p:attrNameLst>
                                      </p:cBhvr>
                                      <p:tavLst>
                                        <p:tav tm="0">
                                          <p:val>
                                            <p:strVal val="4/3*#ppt_h"/>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fltVal val="0"/>
                                          </p:val>
                                        </p:tav>
                                        <p:tav tm="100000">
                                          <p:val>
                                            <p:strVal val="#ppt_w"/>
                                          </p:val>
                                        </p:tav>
                                      </p:tavLst>
                                    </p:anim>
                                    <p:anim calcmode="lin" valueType="num">
                                      <p:cBhvr>
                                        <p:cTn id="12" dur="3000" fill="hold"/>
                                        <p:tgtEl>
                                          <p:spTgt spid="3"/>
                                        </p:tgtEl>
                                        <p:attrNameLst>
                                          <p:attrName>ppt_h</p:attrName>
                                        </p:attrNameLst>
                                      </p:cBhvr>
                                      <p:tavLst>
                                        <p:tav tm="0">
                                          <p:val>
                                            <p:fltVal val="0"/>
                                          </p:val>
                                        </p:tav>
                                        <p:tav tm="100000">
                                          <p:val>
                                            <p:strVal val="#ppt_h"/>
                                          </p:val>
                                        </p:tav>
                                      </p:tavLst>
                                    </p:anim>
                                  </p:childTnLst>
                                </p:cTn>
                              </p:par>
                              <p:par>
                                <p:cTn id="13" presetID="8" presetClass="emph" presetSubtype="0" repeatCount="indefinite" fill="hold" grpId="1" nodeType="withEffect">
                                  <p:stCondLst>
                                    <p:cond delay="0"/>
                                  </p:stCondLst>
                                  <p:childTnLst>
                                    <p:animRot by="21600000">
                                      <p:cBhvr>
                                        <p:cTn id="14" dur="3000" fill="hold"/>
                                        <p:tgtEl>
                                          <p:spTgt spid="4"/>
                                        </p:tgtEl>
                                        <p:attrNameLst>
                                          <p:attrName>r</p:attrName>
                                        </p:attrNameLst>
                                      </p:cBhvr>
                                    </p:animRot>
                                  </p:childTnLst>
                                </p:cTn>
                              </p:par>
                              <p:par>
                                <p:cTn id="15" presetID="8" presetClass="emph" presetSubtype="0" repeatCount="indefinite" fill="hold" grpId="2" nodeType="withEffect">
                                  <p:stCondLst>
                                    <p:cond delay="0"/>
                                  </p:stCondLst>
                                  <p:childTnLst>
                                    <p:animRot by="21600000">
                                      <p:cBhvr>
                                        <p:cTn id="16" dur="3000" fill="hold"/>
                                        <p:tgtEl>
                                          <p:spTgt spid="3"/>
                                        </p:tgtEl>
                                        <p:attrNameLst>
                                          <p:attrName>r</p:attrName>
                                        </p:attrNameLst>
                                      </p:cBhvr>
                                    </p:animRot>
                                  </p:childTnLst>
                                </p:cTn>
                              </p:par>
                              <p:par>
                                <p:cTn id="17" presetID="23" presetClass="exit" presetSubtype="16" fill="hold" grpId="2" nodeType="withEffect">
                                  <p:stCondLst>
                                    <p:cond delay="0"/>
                                  </p:stCondLst>
                                  <p:childTnLst>
                                    <p:anim calcmode="lin" valueType="num">
                                      <p:cBhvr>
                                        <p:cTn id="18" dur="3000"/>
                                        <p:tgtEl>
                                          <p:spTgt spid="4"/>
                                        </p:tgtEl>
                                        <p:attrNameLst>
                                          <p:attrName>ppt_w</p:attrName>
                                        </p:attrNameLst>
                                      </p:cBhvr>
                                      <p:tavLst>
                                        <p:tav tm="0">
                                          <p:val>
                                            <p:strVal val="ppt_w"/>
                                          </p:val>
                                        </p:tav>
                                        <p:tav tm="100000">
                                          <p:val>
                                            <p:strVal val="4*ppt_w"/>
                                          </p:val>
                                        </p:tav>
                                      </p:tavLst>
                                    </p:anim>
                                    <p:anim calcmode="lin" valueType="num">
                                      <p:cBhvr>
                                        <p:cTn id="19" dur="3000"/>
                                        <p:tgtEl>
                                          <p:spTgt spid="4"/>
                                        </p:tgtEl>
                                        <p:attrNameLst>
                                          <p:attrName>ppt_h</p:attrName>
                                        </p:attrNameLst>
                                      </p:cBhvr>
                                      <p:tavLst>
                                        <p:tav tm="0">
                                          <p:val>
                                            <p:strVal val="ppt_h"/>
                                          </p:val>
                                        </p:tav>
                                        <p:tav tm="100000">
                                          <p:val>
                                            <p:strVal val="4*ppt_h"/>
                                          </p:val>
                                        </p:tav>
                                      </p:tavLst>
                                    </p:anim>
                                    <p:set>
                                      <p:cBhvr>
                                        <p:cTn id="20" dur="1" fill="hold">
                                          <p:stCondLst>
                                            <p:cond delay="2999"/>
                                          </p:stCondLst>
                                        </p:cTn>
                                        <p:tgtEl>
                                          <p:spTgt spid="4"/>
                                        </p:tgtEl>
                                        <p:attrNameLst>
                                          <p:attrName>style.visibility</p:attrName>
                                        </p:attrNameLst>
                                      </p:cBhvr>
                                      <p:to>
                                        <p:strVal val="hidden"/>
                                      </p:to>
                                    </p:set>
                                  </p:childTnLst>
                                </p:cTn>
                              </p:par>
                              <p:par>
                                <p:cTn id="21" presetID="23" presetClass="exit" presetSubtype="3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fltVal val="0"/>
                                          </p:val>
                                        </p:tav>
                                      </p:tavLst>
                                    </p:anim>
                                    <p:anim calcmode="lin" valueType="num">
                                      <p:cBhvr>
                                        <p:cTn id="23" dur="3000"/>
                                        <p:tgtEl>
                                          <p:spTgt spid="3"/>
                                        </p:tgtEl>
                                        <p:attrNameLst>
                                          <p:attrName>ppt_h</p:attrName>
                                        </p:attrNameLst>
                                      </p:cBhvr>
                                      <p:tavLst>
                                        <p:tav tm="0">
                                          <p:val>
                                            <p:strVal val="ppt_h"/>
                                          </p:val>
                                        </p:tav>
                                        <p:tav tm="100000">
                                          <p:val>
                                            <p:fltVal val="0"/>
                                          </p:val>
                                        </p:tav>
                                      </p:tavLst>
                                    </p:anim>
                                    <p:set>
                                      <p:cBhvr>
                                        <p:cTn id="24" dur="1" fill="hold">
                                          <p:stCondLst>
                                            <p:cond delay="2999"/>
                                          </p:stCondLst>
                                        </p:cTn>
                                        <p:tgtEl>
                                          <p:spTgt spid="3"/>
                                        </p:tgtEl>
                                        <p:attrNameLst>
                                          <p:attrName>style.visibility</p:attrName>
                                        </p:attrNameLst>
                                      </p:cBhvr>
                                      <p:to>
                                        <p:strVal val="hidden"/>
                                      </p:to>
                                    </p:set>
                                  </p:childTnLst>
                                </p:cTn>
                              </p:par>
                              <p:par>
                                <p:cTn id="25" presetID="23" presetClass="entr" presetSubtype="288"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3000" fill="hold"/>
                                        <p:tgtEl>
                                          <p:spTgt spid="7"/>
                                        </p:tgtEl>
                                        <p:attrNameLst>
                                          <p:attrName>ppt_w</p:attrName>
                                        </p:attrNameLst>
                                      </p:cBhvr>
                                      <p:tavLst>
                                        <p:tav tm="0">
                                          <p:val>
                                            <p:strVal val="4/3*#ppt_w"/>
                                          </p:val>
                                        </p:tav>
                                        <p:tav tm="100000">
                                          <p:val>
                                            <p:strVal val="#ppt_w"/>
                                          </p:val>
                                        </p:tav>
                                      </p:tavLst>
                                    </p:anim>
                                    <p:anim calcmode="lin" valueType="num">
                                      <p:cBhvr>
                                        <p:cTn id="28" dur="3000" fill="hold"/>
                                        <p:tgtEl>
                                          <p:spTgt spid="7"/>
                                        </p:tgtEl>
                                        <p:attrNameLst>
                                          <p:attrName>ppt_h</p:attrName>
                                        </p:attrNameLst>
                                      </p:cBhvr>
                                      <p:tavLst>
                                        <p:tav tm="0">
                                          <p:val>
                                            <p:strVal val="4/3*#ppt_h"/>
                                          </p:val>
                                        </p:tav>
                                        <p:tav tm="100000">
                                          <p:val>
                                            <p:strVal val="#ppt_h"/>
                                          </p:val>
                                        </p:tav>
                                      </p:tavLst>
                                    </p:anim>
                                  </p:childTnLst>
                                </p:cTn>
                              </p:par>
                              <p:par>
                                <p:cTn id="29" presetID="21" presetClass="entr" presetSubtype="8"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wheel(8)">
                                      <p:cBhvr>
                                        <p:cTn id="31" dur="3000"/>
                                        <p:tgtEl>
                                          <p:spTgt spid="7"/>
                                        </p:tgtEl>
                                      </p:cBhvr>
                                    </p:animEffect>
                                  </p:childTnLst>
                                </p:cTn>
                              </p:par>
                              <p:par>
                                <p:cTn id="32" presetID="9" presetClass="emph" presetSubtype="0" grpId="0" nodeType="withEffect">
                                  <p:stCondLst>
                                    <p:cond delay="0"/>
                                  </p:stCondLst>
                                  <p:childTnLst>
                                    <p:set>
                                      <p:cBhvr rctx="PPT">
                                        <p:cTn id="33" dur="indefinite"/>
                                        <p:tgtEl>
                                          <p:spTgt spid="5"/>
                                        </p:tgtEl>
                                        <p:attrNameLst>
                                          <p:attrName>style.opacity</p:attrName>
                                        </p:attrNameLst>
                                      </p:cBhvr>
                                      <p:to>
                                        <p:strVal val="0"/>
                                      </p:to>
                                    </p:set>
                                    <p:animEffect filter="image" prLst="opacity: 0">
                                      <p:cBhvr rctx="IE">
                                        <p:cTn id="34"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3" grpId="0" animBg="1"/>
      <p:bldP spid="3" grpId="1" animBg="1"/>
      <p:bldP spid="3" grpId="2" animBg="1"/>
      <p:bldP spid="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24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Forma libre"/>
          <p:cNvSpPr/>
          <p:nvPr/>
        </p:nvSpPr>
        <p:spPr>
          <a:xfrm flipH="1">
            <a:off x="1523068" y="-202081"/>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8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flipH="1">
            <a:off x="2999366" y="-994167"/>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8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5" name="14 Forma libre"/>
          <p:cNvSpPr/>
          <p:nvPr/>
        </p:nvSpPr>
        <p:spPr>
          <a:xfrm>
            <a:off x="5159607" y="-994168"/>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6" name="15 Forma libre"/>
          <p:cNvSpPr/>
          <p:nvPr/>
        </p:nvSpPr>
        <p:spPr>
          <a:xfrm>
            <a:off x="6707644" y="-202080"/>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7" name="16 Forma libre"/>
          <p:cNvSpPr/>
          <p:nvPr/>
        </p:nvSpPr>
        <p:spPr>
          <a:xfrm>
            <a:off x="8147802" y="662017"/>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8" name="17 Forma libre"/>
          <p:cNvSpPr/>
          <p:nvPr/>
        </p:nvSpPr>
        <p:spPr>
          <a:xfrm rot="10800000" flipH="1">
            <a:off x="8147803" y="2678239"/>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2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9" name="18 Forma libre"/>
          <p:cNvSpPr/>
          <p:nvPr/>
        </p:nvSpPr>
        <p:spPr>
          <a:xfrm rot="10800000" flipH="1">
            <a:off x="6707645" y="3470328"/>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2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0" name="19 Forma libre"/>
          <p:cNvSpPr/>
          <p:nvPr/>
        </p:nvSpPr>
        <p:spPr>
          <a:xfrm rot="10800000" flipH="1">
            <a:off x="5187424" y="4406431"/>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2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1" name="20 Forma libre"/>
          <p:cNvSpPr/>
          <p:nvPr/>
        </p:nvSpPr>
        <p:spPr>
          <a:xfrm rot="10800000">
            <a:off x="2963227" y="4406432"/>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2" name="21 Forma libre"/>
          <p:cNvSpPr/>
          <p:nvPr/>
        </p:nvSpPr>
        <p:spPr>
          <a:xfrm rot="10800000">
            <a:off x="1523068" y="3542335"/>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3" name="22 Forma libre"/>
          <p:cNvSpPr/>
          <p:nvPr/>
        </p:nvSpPr>
        <p:spPr>
          <a:xfrm rot="10800000">
            <a:off x="154917" y="2678241"/>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4" name="13 Forma libre"/>
          <p:cNvSpPr/>
          <p:nvPr/>
        </p:nvSpPr>
        <p:spPr>
          <a:xfrm flipH="1">
            <a:off x="154916" y="662017"/>
            <a:ext cx="918638" cy="180324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0984 w 1191646"/>
              <a:gd name="connsiteY4" fmla="*/ 229284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8708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0 w 1158561"/>
              <a:gd name="connsiteY0" fmla="*/ 0 h 456198"/>
              <a:gd name="connsiteX1" fmla="*/ 1158552 w 1158561"/>
              <a:gd name="connsiteY1" fmla="*/ 56361 h 456198"/>
              <a:gd name="connsiteX2" fmla="*/ 23008 w 1158561"/>
              <a:gd name="connsiteY2" fmla="*/ 112827 h 456198"/>
              <a:gd name="connsiteX3" fmla="*/ 1074010 w 1158561"/>
              <a:gd name="connsiteY3" fmla="*/ 169871 h 456198"/>
              <a:gd name="connsiteX4" fmla="*/ 36283 w 1158561"/>
              <a:gd name="connsiteY4" fmla="*/ 229284 h 456198"/>
              <a:gd name="connsiteX5" fmla="*/ 1095447 w 1158561"/>
              <a:gd name="connsiteY5" fmla="*/ 291432 h 456198"/>
              <a:gd name="connsiteX6" fmla="*/ 30963 w 1158561"/>
              <a:gd name="connsiteY6" fmla="*/ 341215 h 456198"/>
              <a:gd name="connsiteX7" fmla="*/ 1095447 w 1158561"/>
              <a:gd name="connsiteY7" fmla="*/ 401995 h 456198"/>
              <a:gd name="connsiteX8" fmla="*/ 32144 w 1158561"/>
              <a:gd name="connsiteY8" fmla="*/ 456198 h 456198"/>
              <a:gd name="connsiteX0" fmla="*/ 124117 w 1282678"/>
              <a:gd name="connsiteY0" fmla="*/ 0 h 512253"/>
              <a:gd name="connsiteX1" fmla="*/ 1282669 w 1282678"/>
              <a:gd name="connsiteY1" fmla="*/ 56361 h 512253"/>
              <a:gd name="connsiteX2" fmla="*/ 147125 w 1282678"/>
              <a:gd name="connsiteY2" fmla="*/ 112827 h 512253"/>
              <a:gd name="connsiteX3" fmla="*/ 1198127 w 1282678"/>
              <a:gd name="connsiteY3" fmla="*/ 169871 h 512253"/>
              <a:gd name="connsiteX4" fmla="*/ 160400 w 1282678"/>
              <a:gd name="connsiteY4" fmla="*/ 229284 h 512253"/>
              <a:gd name="connsiteX5" fmla="*/ 1219564 w 1282678"/>
              <a:gd name="connsiteY5" fmla="*/ 291432 h 512253"/>
              <a:gd name="connsiteX6" fmla="*/ 155080 w 1282678"/>
              <a:gd name="connsiteY6" fmla="*/ 341215 h 512253"/>
              <a:gd name="connsiteX7" fmla="*/ 1219564 w 1282678"/>
              <a:gd name="connsiteY7" fmla="*/ 401995 h 512253"/>
              <a:gd name="connsiteX8" fmla="*/ 0 w 1282678"/>
              <a:gd name="connsiteY8" fmla="*/ 512253 h 512253"/>
              <a:gd name="connsiteX0" fmla="*/ 13815 w 1282988"/>
              <a:gd name="connsiteY0" fmla="*/ 0 h 553842"/>
              <a:gd name="connsiteX1" fmla="*/ 1282669 w 1282988"/>
              <a:gd name="connsiteY1" fmla="*/ 97950 h 553842"/>
              <a:gd name="connsiteX2" fmla="*/ 147125 w 1282988"/>
              <a:gd name="connsiteY2" fmla="*/ 154416 h 553842"/>
              <a:gd name="connsiteX3" fmla="*/ 1198127 w 1282988"/>
              <a:gd name="connsiteY3" fmla="*/ 211460 h 553842"/>
              <a:gd name="connsiteX4" fmla="*/ 160400 w 1282988"/>
              <a:gd name="connsiteY4" fmla="*/ 270873 h 553842"/>
              <a:gd name="connsiteX5" fmla="*/ 1219564 w 1282988"/>
              <a:gd name="connsiteY5" fmla="*/ 333021 h 553842"/>
              <a:gd name="connsiteX6" fmla="*/ 155080 w 1282988"/>
              <a:gd name="connsiteY6" fmla="*/ 382804 h 553842"/>
              <a:gd name="connsiteX7" fmla="*/ 1219564 w 1282988"/>
              <a:gd name="connsiteY7" fmla="*/ 443584 h 553842"/>
              <a:gd name="connsiteX8" fmla="*/ 0 w 1282988"/>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19564 w 1293099"/>
              <a:gd name="connsiteY5" fmla="*/ 333021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55080 w 1293099"/>
              <a:gd name="connsiteY6" fmla="*/ 382804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136696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160400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5754"/>
              <a:gd name="connsiteY0" fmla="*/ 0 h 553842"/>
              <a:gd name="connsiteX1" fmla="*/ 1282669 w 1295754"/>
              <a:gd name="connsiteY1" fmla="*/ 97950 h 553842"/>
              <a:gd name="connsiteX2" fmla="*/ 147125 w 1295754"/>
              <a:gd name="connsiteY2" fmla="*/ 154416 h 553842"/>
              <a:gd name="connsiteX3" fmla="*/ 1198127 w 1295754"/>
              <a:gd name="connsiteY3" fmla="*/ 211460 h 553842"/>
              <a:gd name="connsiteX4" fmla="*/ 86865 w 1295754"/>
              <a:gd name="connsiteY4" fmla="*/ 270873 h 553842"/>
              <a:gd name="connsiteX5" fmla="*/ 1283908 w 1295754"/>
              <a:gd name="connsiteY5" fmla="*/ 334875 h 553842"/>
              <a:gd name="connsiteX6" fmla="*/ 657764 w 1295754"/>
              <a:gd name="connsiteY6" fmla="*/ 362513 h 553842"/>
              <a:gd name="connsiteX7" fmla="*/ 72353 w 1295754"/>
              <a:gd name="connsiteY7" fmla="*/ 397636 h 553842"/>
              <a:gd name="connsiteX8" fmla="*/ 1293099 w 1295754"/>
              <a:gd name="connsiteY8" fmla="*/ 473248 h 553842"/>
              <a:gd name="connsiteX9" fmla="*/ 0 w 1295754"/>
              <a:gd name="connsiteY9" fmla="*/ 553842 h 553842"/>
              <a:gd name="connsiteX0" fmla="*/ 13815 w 1293099"/>
              <a:gd name="connsiteY0" fmla="*/ 0 h 553842"/>
              <a:gd name="connsiteX1" fmla="*/ 1282669 w 1293099"/>
              <a:gd name="connsiteY1" fmla="*/ 97950 h 553842"/>
              <a:gd name="connsiteX2" fmla="*/ 147125 w 1293099"/>
              <a:gd name="connsiteY2" fmla="*/ 154416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198127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82669 w 1293099"/>
              <a:gd name="connsiteY1" fmla="*/ 97950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349241"/>
              <a:gd name="connsiteY0" fmla="*/ 0 h 553842"/>
              <a:gd name="connsiteX1" fmla="*/ 1291862 w 1349241"/>
              <a:gd name="connsiteY1" fmla="*/ 77556 h 553842"/>
              <a:gd name="connsiteX2" fmla="*/ 64398 w 1349241"/>
              <a:gd name="connsiteY2" fmla="*/ 148854 h 553842"/>
              <a:gd name="connsiteX3" fmla="*/ 1244086 w 1349241"/>
              <a:gd name="connsiteY3" fmla="*/ 211460 h 553842"/>
              <a:gd name="connsiteX4" fmla="*/ 86865 w 1349241"/>
              <a:gd name="connsiteY4" fmla="*/ 270873 h 553842"/>
              <a:gd name="connsiteX5" fmla="*/ 1283908 w 1349241"/>
              <a:gd name="connsiteY5" fmla="*/ 334875 h 553842"/>
              <a:gd name="connsiteX6" fmla="*/ 72353 w 1349241"/>
              <a:gd name="connsiteY6" fmla="*/ 397636 h 553842"/>
              <a:gd name="connsiteX7" fmla="*/ 1293099 w 1349241"/>
              <a:gd name="connsiteY7" fmla="*/ 473248 h 553842"/>
              <a:gd name="connsiteX8" fmla="*/ 0 w 1349241"/>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13815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41390 w 1293099"/>
              <a:gd name="connsiteY0" fmla="*/ 0 h 553842"/>
              <a:gd name="connsiteX1" fmla="*/ 1291862 w 1293099"/>
              <a:gd name="connsiteY1" fmla="*/ 77556 h 553842"/>
              <a:gd name="connsiteX2" fmla="*/ 64398 w 1293099"/>
              <a:gd name="connsiteY2" fmla="*/ 148854 h 553842"/>
              <a:gd name="connsiteX3" fmla="*/ 1244086 w 1293099"/>
              <a:gd name="connsiteY3" fmla="*/ 211460 h 553842"/>
              <a:gd name="connsiteX4" fmla="*/ 86865 w 1293099"/>
              <a:gd name="connsiteY4" fmla="*/ 270873 h 553842"/>
              <a:gd name="connsiteX5" fmla="*/ 1283908 w 1293099"/>
              <a:gd name="connsiteY5" fmla="*/ 334875 h 553842"/>
              <a:gd name="connsiteX6" fmla="*/ 72353 w 1293099"/>
              <a:gd name="connsiteY6" fmla="*/ 397636 h 553842"/>
              <a:gd name="connsiteX7" fmla="*/ 1293099 w 1293099"/>
              <a:gd name="connsiteY7" fmla="*/ 473248 h 553842"/>
              <a:gd name="connsiteX8" fmla="*/ 0 w 1293099"/>
              <a:gd name="connsiteY8" fmla="*/ 553842 h 553842"/>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30963 w 1251709"/>
              <a:gd name="connsiteY6" fmla="*/ 39763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23008 w 1251709"/>
              <a:gd name="connsiteY2" fmla="*/ 148854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02696 w 1251709"/>
              <a:gd name="connsiteY3" fmla="*/ 211460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62655"/>
              <a:gd name="connsiteY0" fmla="*/ 0 h 550134"/>
              <a:gd name="connsiteX1" fmla="*/ 1250472 w 1262655"/>
              <a:gd name="connsiteY1" fmla="*/ 77556 h 550134"/>
              <a:gd name="connsiteX2" fmla="*/ 13816 w 1262655"/>
              <a:gd name="connsiteY2" fmla="*/ 134022 h 550134"/>
              <a:gd name="connsiteX3" fmla="*/ 1221080 w 1262655"/>
              <a:gd name="connsiteY3" fmla="*/ 200336 h 550134"/>
              <a:gd name="connsiteX4" fmla="*/ 45475 w 1262655"/>
              <a:gd name="connsiteY4" fmla="*/ 270873 h 550134"/>
              <a:gd name="connsiteX5" fmla="*/ 1242518 w 1262655"/>
              <a:gd name="connsiteY5" fmla="*/ 334875 h 550134"/>
              <a:gd name="connsiteX6" fmla="*/ 717484 w 1262655"/>
              <a:gd name="connsiteY6" fmla="*/ 369929 h 550134"/>
              <a:gd name="connsiteX7" fmla="*/ 40155 w 1262655"/>
              <a:gd name="connsiteY7" fmla="*/ 406906 h 550134"/>
              <a:gd name="connsiteX8" fmla="*/ 1251709 w 1262655"/>
              <a:gd name="connsiteY8" fmla="*/ 473248 h 550134"/>
              <a:gd name="connsiteX9" fmla="*/ 4569 w 1262655"/>
              <a:gd name="connsiteY9"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 name="connsiteX0" fmla="*/ 0 w 1251709"/>
              <a:gd name="connsiteY0" fmla="*/ 0 h 550134"/>
              <a:gd name="connsiteX1" fmla="*/ 1250472 w 1251709"/>
              <a:gd name="connsiteY1" fmla="*/ 77556 h 550134"/>
              <a:gd name="connsiteX2" fmla="*/ 13816 w 1251709"/>
              <a:gd name="connsiteY2" fmla="*/ 134022 h 550134"/>
              <a:gd name="connsiteX3" fmla="*/ 1221080 w 1251709"/>
              <a:gd name="connsiteY3" fmla="*/ 200336 h 550134"/>
              <a:gd name="connsiteX4" fmla="*/ 45475 w 1251709"/>
              <a:gd name="connsiteY4" fmla="*/ 270873 h 550134"/>
              <a:gd name="connsiteX5" fmla="*/ 1242518 w 1251709"/>
              <a:gd name="connsiteY5" fmla="*/ 334875 h 550134"/>
              <a:gd name="connsiteX6" fmla="*/ 40155 w 1251709"/>
              <a:gd name="connsiteY6" fmla="*/ 406906 h 550134"/>
              <a:gd name="connsiteX7" fmla="*/ 1251709 w 1251709"/>
              <a:gd name="connsiteY7" fmla="*/ 473248 h 550134"/>
              <a:gd name="connsiteX8" fmla="*/ 4569 w 1251709"/>
              <a:gd name="connsiteY8" fmla="*/ 550134 h 55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709" h="550134">
                <a:moveTo>
                  <a:pt x="0" y="0"/>
                </a:moveTo>
                <a:cubicBezTo>
                  <a:pt x="11112" y="22225"/>
                  <a:pt x="653765" y="32353"/>
                  <a:pt x="1250472" y="77556"/>
                </a:cubicBezTo>
                <a:cubicBezTo>
                  <a:pt x="679817" y="98657"/>
                  <a:pt x="18715" y="113559"/>
                  <a:pt x="13816" y="134022"/>
                </a:cubicBezTo>
                <a:cubicBezTo>
                  <a:pt x="8917" y="154485"/>
                  <a:pt x="719446" y="171966"/>
                  <a:pt x="1221080" y="200336"/>
                </a:cubicBezTo>
                <a:cubicBezTo>
                  <a:pt x="684038" y="239830"/>
                  <a:pt x="41902" y="248450"/>
                  <a:pt x="45475" y="270873"/>
                </a:cubicBezTo>
                <a:cubicBezTo>
                  <a:pt x="49048" y="293296"/>
                  <a:pt x="1243405" y="312203"/>
                  <a:pt x="1242518" y="334875"/>
                </a:cubicBezTo>
                <a:cubicBezTo>
                  <a:pt x="1241631" y="357547"/>
                  <a:pt x="15461" y="391540"/>
                  <a:pt x="40155" y="406906"/>
                </a:cubicBezTo>
                <a:cubicBezTo>
                  <a:pt x="64849" y="422272"/>
                  <a:pt x="773538" y="442676"/>
                  <a:pt x="1251709" y="473248"/>
                </a:cubicBezTo>
                <a:lnTo>
                  <a:pt x="4569" y="550134"/>
                </a:lnTo>
              </a:path>
            </a:pathLst>
          </a:custGeom>
          <a:gradFill flip="none" rotWithShape="1">
            <a:gsLst>
              <a:gs pos="0">
                <a:srgbClr val="A603AB">
                  <a:lumMod val="43000"/>
                  <a:alpha val="72000"/>
                </a:srgbClr>
              </a:gs>
              <a:gs pos="14000">
                <a:srgbClr val="0819FB">
                  <a:lumMod val="42000"/>
                  <a:alpha val="70000"/>
                </a:srgbClr>
              </a:gs>
              <a:gs pos="26000">
                <a:srgbClr val="1A8D48">
                  <a:alpha val="70000"/>
                </a:srgbClr>
              </a:gs>
              <a:gs pos="52000">
                <a:srgbClr val="FFFF00">
                  <a:alpha val="82000"/>
                </a:srgbClr>
              </a:gs>
              <a:gs pos="73000">
                <a:srgbClr val="EE3F17">
                  <a:alpha val="85000"/>
                </a:srgbClr>
              </a:gs>
              <a:gs pos="88000">
                <a:srgbClr val="EE54E7">
                  <a:alpha val="87000"/>
                </a:srgbClr>
              </a:gs>
              <a:gs pos="100000">
                <a:srgbClr val="A603AB">
                  <a:alpha val="89000"/>
                </a:srgbClr>
              </a:gs>
            </a:gsLst>
            <a:lin ang="16200000" scaled="1"/>
            <a:tileRect/>
          </a:gradFill>
          <a:ln w="25400" cap="flat" cmpd="sng" algn="ctr">
            <a:noFill/>
            <a:prstDash val="solid"/>
          </a:ln>
          <a:effectLst/>
          <a:scene3d>
            <a:camera prst="obliqueBottomLeft"/>
            <a:lightRig rig="flood" dir="t">
              <a:rot lat="0" lon="0" rev="10800000"/>
            </a:lightRig>
          </a:scene3d>
          <a:sp3d extrusionH="38100" prstMaterial="powder">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4" name="23 Rectángulo"/>
          <p:cNvSpPr/>
          <p:nvPr/>
        </p:nvSpPr>
        <p:spPr>
          <a:xfrm>
            <a:off x="-684584" y="-1028650"/>
            <a:ext cx="11809312" cy="7272808"/>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17792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3000" fill="hold"/>
                                        <p:tgtEl>
                                          <p:spTgt spid="6"/>
                                        </p:tgtEl>
                                        <p:attrNameLst>
                                          <p:attrName>ppt_x</p:attrName>
                                        </p:attrNameLst>
                                      </p:cBhvr>
                                      <p:tavLst>
                                        <p:tav tm="0">
                                          <p:val>
                                            <p:strVal val="#ppt_x"/>
                                          </p:val>
                                        </p:tav>
                                        <p:tav tm="100000">
                                          <p:val>
                                            <p:strVal val="#ppt_x"/>
                                          </p:val>
                                        </p:tav>
                                      </p:tavLst>
                                    </p:anim>
                                    <p:anim calcmode="lin" valueType="num">
                                      <p:cBhvr>
                                        <p:cTn id="8" dur="3000" fill="hold"/>
                                        <p:tgtEl>
                                          <p:spTgt spid="6"/>
                                        </p:tgtEl>
                                        <p:attrNameLst>
                                          <p:attrName>ppt_y</p:attrName>
                                        </p:attrNameLst>
                                      </p:cBhvr>
                                      <p:tavLst>
                                        <p:tav tm="0">
                                          <p:val>
                                            <p:strVal val="#ppt_y+#ppt_h/2"/>
                                          </p:val>
                                        </p:tav>
                                        <p:tav tm="100000">
                                          <p:val>
                                            <p:strVal val="#ppt_y"/>
                                          </p:val>
                                        </p:tav>
                                      </p:tavLst>
                                    </p:anim>
                                    <p:anim calcmode="lin" valueType="num">
                                      <p:cBhvr>
                                        <p:cTn id="9" dur="3000" fill="hold"/>
                                        <p:tgtEl>
                                          <p:spTgt spid="6"/>
                                        </p:tgtEl>
                                        <p:attrNameLst>
                                          <p:attrName>ppt_w</p:attrName>
                                        </p:attrNameLst>
                                      </p:cBhvr>
                                      <p:tavLst>
                                        <p:tav tm="0">
                                          <p:val>
                                            <p:strVal val="#ppt_w"/>
                                          </p:val>
                                        </p:tav>
                                        <p:tav tm="100000">
                                          <p:val>
                                            <p:strVal val="#ppt_w"/>
                                          </p:val>
                                        </p:tav>
                                      </p:tavLst>
                                    </p:anim>
                                    <p:anim calcmode="lin" valueType="num">
                                      <p:cBhvr>
                                        <p:cTn id="10" dur="3000" fill="hold"/>
                                        <p:tgtEl>
                                          <p:spTgt spid="6"/>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6"/>
                                        </p:tgtEl>
                                      </p:cBhvr>
                                      <p:by x="400000" y="100000"/>
                                    </p:animScale>
                                  </p:childTnLst>
                                </p:cTn>
                              </p:par>
                              <p:par>
                                <p:cTn id="13" presetID="17"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3000" fill="hold"/>
                                        <p:tgtEl>
                                          <p:spTgt spid="4"/>
                                        </p:tgtEl>
                                        <p:attrNameLst>
                                          <p:attrName>ppt_x</p:attrName>
                                        </p:attrNameLst>
                                      </p:cBhvr>
                                      <p:tavLst>
                                        <p:tav tm="0">
                                          <p:val>
                                            <p:strVal val="#ppt_x"/>
                                          </p:val>
                                        </p:tav>
                                        <p:tav tm="100000">
                                          <p:val>
                                            <p:strVal val="#ppt_x"/>
                                          </p:val>
                                        </p:tav>
                                      </p:tavLst>
                                    </p:anim>
                                    <p:anim calcmode="lin" valueType="num">
                                      <p:cBhvr>
                                        <p:cTn id="16" dur="3000" fill="hold"/>
                                        <p:tgtEl>
                                          <p:spTgt spid="4"/>
                                        </p:tgtEl>
                                        <p:attrNameLst>
                                          <p:attrName>ppt_y</p:attrName>
                                        </p:attrNameLst>
                                      </p:cBhvr>
                                      <p:tavLst>
                                        <p:tav tm="0">
                                          <p:val>
                                            <p:strVal val="#ppt_y+#ppt_h/2"/>
                                          </p:val>
                                        </p:tav>
                                        <p:tav tm="100000">
                                          <p:val>
                                            <p:strVal val="#ppt_y"/>
                                          </p:val>
                                        </p:tav>
                                      </p:tavLst>
                                    </p:anim>
                                    <p:anim calcmode="lin" valueType="num">
                                      <p:cBhvr>
                                        <p:cTn id="17" dur="3000" fill="hold"/>
                                        <p:tgtEl>
                                          <p:spTgt spid="4"/>
                                        </p:tgtEl>
                                        <p:attrNameLst>
                                          <p:attrName>ppt_w</p:attrName>
                                        </p:attrNameLst>
                                      </p:cBhvr>
                                      <p:tavLst>
                                        <p:tav tm="0">
                                          <p:val>
                                            <p:strVal val="#ppt_w"/>
                                          </p:val>
                                        </p:tav>
                                        <p:tav tm="100000">
                                          <p:val>
                                            <p:strVal val="#ppt_w"/>
                                          </p:val>
                                        </p:tav>
                                      </p:tavLst>
                                    </p:anim>
                                    <p:anim calcmode="lin" valueType="num">
                                      <p:cBhvr>
                                        <p:cTn id="18" dur="3000" fill="hold"/>
                                        <p:tgtEl>
                                          <p:spTgt spid="4"/>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4"/>
                                        </p:tgtEl>
                                      </p:cBhvr>
                                      <p:by x="400000" y="100000"/>
                                    </p:animScale>
                                  </p:childTnLst>
                                </p:cTn>
                              </p:par>
                              <p:par>
                                <p:cTn id="21" presetID="17" presetClass="entr" presetSubtype="4"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3000" fill="hold"/>
                                        <p:tgtEl>
                                          <p:spTgt spid="15"/>
                                        </p:tgtEl>
                                        <p:attrNameLst>
                                          <p:attrName>ppt_x</p:attrName>
                                        </p:attrNameLst>
                                      </p:cBhvr>
                                      <p:tavLst>
                                        <p:tav tm="0">
                                          <p:val>
                                            <p:strVal val="#ppt_x"/>
                                          </p:val>
                                        </p:tav>
                                        <p:tav tm="100000">
                                          <p:val>
                                            <p:strVal val="#ppt_x"/>
                                          </p:val>
                                        </p:tav>
                                      </p:tavLst>
                                    </p:anim>
                                    <p:anim calcmode="lin" valueType="num">
                                      <p:cBhvr>
                                        <p:cTn id="24" dur="3000" fill="hold"/>
                                        <p:tgtEl>
                                          <p:spTgt spid="15"/>
                                        </p:tgtEl>
                                        <p:attrNameLst>
                                          <p:attrName>ppt_y</p:attrName>
                                        </p:attrNameLst>
                                      </p:cBhvr>
                                      <p:tavLst>
                                        <p:tav tm="0">
                                          <p:val>
                                            <p:strVal val="#ppt_y+#ppt_h/2"/>
                                          </p:val>
                                        </p:tav>
                                        <p:tav tm="100000">
                                          <p:val>
                                            <p:strVal val="#ppt_y"/>
                                          </p:val>
                                        </p:tav>
                                      </p:tavLst>
                                    </p:anim>
                                    <p:anim calcmode="lin" valueType="num">
                                      <p:cBhvr>
                                        <p:cTn id="25" dur="3000" fill="hold"/>
                                        <p:tgtEl>
                                          <p:spTgt spid="15"/>
                                        </p:tgtEl>
                                        <p:attrNameLst>
                                          <p:attrName>ppt_w</p:attrName>
                                        </p:attrNameLst>
                                      </p:cBhvr>
                                      <p:tavLst>
                                        <p:tav tm="0">
                                          <p:val>
                                            <p:strVal val="#ppt_w"/>
                                          </p:val>
                                        </p:tav>
                                        <p:tav tm="100000">
                                          <p:val>
                                            <p:strVal val="#ppt_w"/>
                                          </p:val>
                                        </p:tav>
                                      </p:tavLst>
                                    </p:anim>
                                    <p:anim calcmode="lin" valueType="num">
                                      <p:cBhvr>
                                        <p:cTn id="26" dur="3000" fill="hold"/>
                                        <p:tgtEl>
                                          <p:spTgt spid="15"/>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15"/>
                                        </p:tgtEl>
                                      </p:cBhvr>
                                      <p:by x="400000" y="100000"/>
                                    </p:animScale>
                                  </p:childTnLst>
                                </p:cTn>
                              </p:par>
                              <p:par>
                                <p:cTn id="29" presetID="17" presetClass="entr" presetSubtype="4"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3000" fill="hold"/>
                                        <p:tgtEl>
                                          <p:spTgt spid="16"/>
                                        </p:tgtEl>
                                        <p:attrNameLst>
                                          <p:attrName>ppt_x</p:attrName>
                                        </p:attrNameLst>
                                      </p:cBhvr>
                                      <p:tavLst>
                                        <p:tav tm="0">
                                          <p:val>
                                            <p:strVal val="#ppt_x"/>
                                          </p:val>
                                        </p:tav>
                                        <p:tav tm="100000">
                                          <p:val>
                                            <p:strVal val="#ppt_x"/>
                                          </p:val>
                                        </p:tav>
                                      </p:tavLst>
                                    </p:anim>
                                    <p:anim calcmode="lin" valueType="num">
                                      <p:cBhvr>
                                        <p:cTn id="32" dur="3000" fill="hold"/>
                                        <p:tgtEl>
                                          <p:spTgt spid="16"/>
                                        </p:tgtEl>
                                        <p:attrNameLst>
                                          <p:attrName>ppt_y</p:attrName>
                                        </p:attrNameLst>
                                      </p:cBhvr>
                                      <p:tavLst>
                                        <p:tav tm="0">
                                          <p:val>
                                            <p:strVal val="#ppt_y+#ppt_h/2"/>
                                          </p:val>
                                        </p:tav>
                                        <p:tav tm="100000">
                                          <p:val>
                                            <p:strVal val="#ppt_y"/>
                                          </p:val>
                                        </p:tav>
                                      </p:tavLst>
                                    </p:anim>
                                    <p:anim calcmode="lin" valueType="num">
                                      <p:cBhvr>
                                        <p:cTn id="33" dur="3000" fill="hold"/>
                                        <p:tgtEl>
                                          <p:spTgt spid="16"/>
                                        </p:tgtEl>
                                        <p:attrNameLst>
                                          <p:attrName>ppt_w</p:attrName>
                                        </p:attrNameLst>
                                      </p:cBhvr>
                                      <p:tavLst>
                                        <p:tav tm="0">
                                          <p:val>
                                            <p:strVal val="#ppt_w"/>
                                          </p:val>
                                        </p:tav>
                                        <p:tav tm="100000">
                                          <p:val>
                                            <p:strVal val="#ppt_w"/>
                                          </p:val>
                                        </p:tav>
                                      </p:tavLst>
                                    </p:anim>
                                    <p:anim calcmode="lin" valueType="num">
                                      <p:cBhvr>
                                        <p:cTn id="34" dur="3000" fill="hold"/>
                                        <p:tgtEl>
                                          <p:spTgt spid="16"/>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16"/>
                                        </p:tgtEl>
                                      </p:cBhvr>
                                      <p:by x="400000" y="100000"/>
                                    </p:animScale>
                                  </p:childTnLst>
                                </p:cTn>
                              </p:par>
                              <p:par>
                                <p:cTn id="37" presetID="17" presetClass="entr" presetSubtype="4"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p:cTn id="39" dur="3000" fill="hold"/>
                                        <p:tgtEl>
                                          <p:spTgt spid="17"/>
                                        </p:tgtEl>
                                        <p:attrNameLst>
                                          <p:attrName>ppt_x</p:attrName>
                                        </p:attrNameLst>
                                      </p:cBhvr>
                                      <p:tavLst>
                                        <p:tav tm="0">
                                          <p:val>
                                            <p:strVal val="#ppt_x"/>
                                          </p:val>
                                        </p:tav>
                                        <p:tav tm="100000">
                                          <p:val>
                                            <p:strVal val="#ppt_x"/>
                                          </p:val>
                                        </p:tav>
                                      </p:tavLst>
                                    </p:anim>
                                    <p:anim calcmode="lin" valueType="num">
                                      <p:cBhvr>
                                        <p:cTn id="40" dur="3000" fill="hold"/>
                                        <p:tgtEl>
                                          <p:spTgt spid="17"/>
                                        </p:tgtEl>
                                        <p:attrNameLst>
                                          <p:attrName>ppt_y</p:attrName>
                                        </p:attrNameLst>
                                      </p:cBhvr>
                                      <p:tavLst>
                                        <p:tav tm="0">
                                          <p:val>
                                            <p:strVal val="#ppt_y+#ppt_h/2"/>
                                          </p:val>
                                        </p:tav>
                                        <p:tav tm="100000">
                                          <p:val>
                                            <p:strVal val="#ppt_y"/>
                                          </p:val>
                                        </p:tav>
                                      </p:tavLst>
                                    </p:anim>
                                    <p:anim calcmode="lin" valueType="num">
                                      <p:cBhvr>
                                        <p:cTn id="41" dur="3000" fill="hold"/>
                                        <p:tgtEl>
                                          <p:spTgt spid="17"/>
                                        </p:tgtEl>
                                        <p:attrNameLst>
                                          <p:attrName>ppt_w</p:attrName>
                                        </p:attrNameLst>
                                      </p:cBhvr>
                                      <p:tavLst>
                                        <p:tav tm="0">
                                          <p:val>
                                            <p:strVal val="#ppt_w"/>
                                          </p:val>
                                        </p:tav>
                                        <p:tav tm="100000">
                                          <p:val>
                                            <p:strVal val="#ppt_w"/>
                                          </p:val>
                                        </p:tav>
                                      </p:tavLst>
                                    </p:anim>
                                    <p:anim calcmode="lin" valueType="num">
                                      <p:cBhvr>
                                        <p:cTn id="42" dur="3000" fill="hold"/>
                                        <p:tgtEl>
                                          <p:spTgt spid="17"/>
                                        </p:tgtEl>
                                        <p:attrNameLst>
                                          <p:attrName>ppt_h</p:attrName>
                                        </p:attrNameLst>
                                      </p:cBhvr>
                                      <p:tavLst>
                                        <p:tav tm="0">
                                          <p:val>
                                            <p:fltVal val="0"/>
                                          </p:val>
                                        </p:tav>
                                        <p:tav tm="100000">
                                          <p:val>
                                            <p:strVal val="#ppt_h"/>
                                          </p:val>
                                        </p:tav>
                                      </p:tavLst>
                                    </p:anim>
                                  </p:childTnLst>
                                </p:cTn>
                              </p:par>
                              <p:par>
                                <p:cTn id="43" presetID="6" presetClass="emph" presetSubtype="0" fill="hold" grpId="1" nodeType="withEffect">
                                  <p:stCondLst>
                                    <p:cond delay="0"/>
                                  </p:stCondLst>
                                  <p:childTnLst>
                                    <p:animScale>
                                      <p:cBhvr>
                                        <p:cTn id="44" dur="3000" fill="hold"/>
                                        <p:tgtEl>
                                          <p:spTgt spid="17"/>
                                        </p:tgtEl>
                                      </p:cBhvr>
                                      <p:by x="400000" y="100000"/>
                                    </p:animScale>
                                  </p:childTnLst>
                                </p:cTn>
                              </p:par>
                              <p:par>
                                <p:cTn id="45" presetID="17" presetClass="entr" presetSubtype="1"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3000" fill="hold"/>
                                        <p:tgtEl>
                                          <p:spTgt spid="23"/>
                                        </p:tgtEl>
                                        <p:attrNameLst>
                                          <p:attrName>ppt_x</p:attrName>
                                        </p:attrNameLst>
                                      </p:cBhvr>
                                      <p:tavLst>
                                        <p:tav tm="0">
                                          <p:val>
                                            <p:strVal val="#ppt_x"/>
                                          </p:val>
                                        </p:tav>
                                        <p:tav tm="100000">
                                          <p:val>
                                            <p:strVal val="#ppt_x"/>
                                          </p:val>
                                        </p:tav>
                                      </p:tavLst>
                                    </p:anim>
                                    <p:anim calcmode="lin" valueType="num">
                                      <p:cBhvr>
                                        <p:cTn id="48" dur="3000" fill="hold"/>
                                        <p:tgtEl>
                                          <p:spTgt spid="23"/>
                                        </p:tgtEl>
                                        <p:attrNameLst>
                                          <p:attrName>ppt_y</p:attrName>
                                        </p:attrNameLst>
                                      </p:cBhvr>
                                      <p:tavLst>
                                        <p:tav tm="0">
                                          <p:val>
                                            <p:strVal val="#ppt_y-#ppt_h/2"/>
                                          </p:val>
                                        </p:tav>
                                        <p:tav tm="100000">
                                          <p:val>
                                            <p:strVal val="#ppt_y"/>
                                          </p:val>
                                        </p:tav>
                                      </p:tavLst>
                                    </p:anim>
                                    <p:anim calcmode="lin" valueType="num">
                                      <p:cBhvr>
                                        <p:cTn id="49" dur="3000" fill="hold"/>
                                        <p:tgtEl>
                                          <p:spTgt spid="23"/>
                                        </p:tgtEl>
                                        <p:attrNameLst>
                                          <p:attrName>ppt_w</p:attrName>
                                        </p:attrNameLst>
                                      </p:cBhvr>
                                      <p:tavLst>
                                        <p:tav tm="0">
                                          <p:val>
                                            <p:strVal val="#ppt_w"/>
                                          </p:val>
                                        </p:tav>
                                        <p:tav tm="100000">
                                          <p:val>
                                            <p:strVal val="#ppt_w"/>
                                          </p:val>
                                        </p:tav>
                                      </p:tavLst>
                                    </p:anim>
                                    <p:anim calcmode="lin" valueType="num">
                                      <p:cBhvr>
                                        <p:cTn id="50" dur="3000" fill="hold"/>
                                        <p:tgtEl>
                                          <p:spTgt spid="23"/>
                                        </p:tgtEl>
                                        <p:attrNameLst>
                                          <p:attrName>ppt_h</p:attrName>
                                        </p:attrNameLst>
                                      </p:cBhvr>
                                      <p:tavLst>
                                        <p:tav tm="0">
                                          <p:val>
                                            <p:fltVal val="0"/>
                                          </p:val>
                                        </p:tav>
                                        <p:tav tm="100000">
                                          <p:val>
                                            <p:strVal val="#ppt_h"/>
                                          </p:val>
                                        </p:tav>
                                      </p:tavLst>
                                    </p:anim>
                                  </p:childTnLst>
                                </p:cTn>
                              </p:par>
                              <p:par>
                                <p:cTn id="51" presetID="6" presetClass="emph" presetSubtype="0" fill="hold" grpId="1" nodeType="withEffect">
                                  <p:stCondLst>
                                    <p:cond delay="0"/>
                                  </p:stCondLst>
                                  <p:childTnLst>
                                    <p:animScale>
                                      <p:cBhvr>
                                        <p:cTn id="52" dur="3000" fill="hold"/>
                                        <p:tgtEl>
                                          <p:spTgt spid="23"/>
                                        </p:tgtEl>
                                      </p:cBhvr>
                                      <p:by x="400000" y="100000"/>
                                    </p:animScale>
                                  </p:childTnLst>
                                </p:cTn>
                              </p:par>
                              <p:par>
                                <p:cTn id="53" presetID="17" presetClass="entr" presetSubtype="1"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p:cTn id="55" dur="3000" fill="hold"/>
                                        <p:tgtEl>
                                          <p:spTgt spid="22"/>
                                        </p:tgtEl>
                                        <p:attrNameLst>
                                          <p:attrName>ppt_x</p:attrName>
                                        </p:attrNameLst>
                                      </p:cBhvr>
                                      <p:tavLst>
                                        <p:tav tm="0">
                                          <p:val>
                                            <p:strVal val="#ppt_x"/>
                                          </p:val>
                                        </p:tav>
                                        <p:tav tm="100000">
                                          <p:val>
                                            <p:strVal val="#ppt_x"/>
                                          </p:val>
                                        </p:tav>
                                      </p:tavLst>
                                    </p:anim>
                                    <p:anim calcmode="lin" valueType="num">
                                      <p:cBhvr>
                                        <p:cTn id="56" dur="3000" fill="hold"/>
                                        <p:tgtEl>
                                          <p:spTgt spid="22"/>
                                        </p:tgtEl>
                                        <p:attrNameLst>
                                          <p:attrName>ppt_y</p:attrName>
                                        </p:attrNameLst>
                                      </p:cBhvr>
                                      <p:tavLst>
                                        <p:tav tm="0">
                                          <p:val>
                                            <p:strVal val="#ppt_y-#ppt_h/2"/>
                                          </p:val>
                                        </p:tav>
                                        <p:tav tm="100000">
                                          <p:val>
                                            <p:strVal val="#ppt_y"/>
                                          </p:val>
                                        </p:tav>
                                      </p:tavLst>
                                    </p:anim>
                                    <p:anim calcmode="lin" valueType="num">
                                      <p:cBhvr>
                                        <p:cTn id="57" dur="3000" fill="hold"/>
                                        <p:tgtEl>
                                          <p:spTgt spid="22"/>
                                        </p:tgtEl>
                                        <p:attrNameLst>
                                          <p:attrName>ppt_w</p:attrName>
                                        </p:attrNameLst>
                                      </p:cBhvr>
                                      <p:tavLst>
                                        <p:tav tm="0">
                                          <p:val>
                                            <p:strVal val="#ppt_w"/>
                                          </p:val>
                                        </p:tav>
                                        <p:tav tm="100000">
                                          <p:val>
                                            <p:strVal val="#ppt_w"/>
                                          </p:val>
                                        </p:tav>
                                      </p:tavLst>
                                    </p:anim>
                                    <p:anim calcmode="lin" valueType="num">
                                      <p:cBhvr>
                                        <p:cTn id="58" dur="3000" fill="hold"/>
                                        <p:tgtEl>
                                          <p:spTgt spid="22"/>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22"/>
                                        </p:tgtEl>
                                      </p:cBhvr>
                                      <p:by x="400000" y="100000"/>
                                    </p:animScale>
                                  </p:childTnLst>
                                </p:cTn>
                              </p:par>
                              <p:par>
                                <p:cTn id="61" presetID="17" presetClass="entr" presetSubtype="1"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p:cTn id="63" dur="3000" fill="hold"/>
                                        <p:tgtEl>
                                          <p:spTgt spid="21"/>
                                        </p:tgtEl>
                                        <p:attrNameLst>
                                          <p:attrName>ppt_x</p:attrName>
                                        </p:attrNameLst>
                                      </p:cBhvr>
                                      <p:tavLst>
                                        <p:tav tm="0">
                                          <p:val>
                                            <p:strVal val="#ppt_x"/>
                                          </p:val>
                                        </p:tav>
                                        <p:tav tm="100000">
                                          <p:val>
                                            <p:strVal val="#ppt_x"/>
                                          </p:val>
                                        </p:tav>
                                      </p:tavLst>
                                    </p:anim>
                                    <p:anim calcmode="lin" valueType="num">
                                      <p:cBhvr>
                                        <p:cTn id="64" dur="3000" fill="hold"/>
                                        <p:tgtEl>
                                          <p:spTgt spid="21"/>
                                        </p:tgtEl>
                                        <p:attrNameLst>
                                          <p:attrName>ppt_y</p:attrName>
                                        </p:attrNameLst>
                                      </p:cBhvr>
                                      <p:tavLst>
                                        <p:tav tm="0">
                                          <p:val>
                                            <p:strVal val="#ppt_y-#ppt_h/2"/>
                                          </p:val>
                                        </p:tav>
                                        <p:tav tm="100000">
                                          <p:val>
                                            <p:strVal val="#ppt_y"/>
                                          </p:val>
                                        </p:tav>
                                      </p:tavLst>
                                    </p:anim>
                                    <p:anim calcmode="lin" valueType="num">
                                      <p:cBhvr>
                                        <p:cTn id="65" dur="3000" fill="hold"/>
                                        <p:tgtEl>
                                          <p:spTgt spid="21"/>
                                        </p:tgtEl>
                                        <p:attrNameLst>
                                          <p:attrName>ppt_w</p:attrName>
                                        </p:attrNameLst>
                                      </p:cBhvr>
                                      <p:tavLst>
                                        <p:tav tm="0">
                                          <p:val>
                                            <p:strVal val="#ppt_w"/>
                                          </p:val>
                                        </p:tav>
                                        <p:tav tm="100000">
                                          <p:val>
                                            <p:strVal val="#ppt_w"/>
                                          </p:val>
                                        </p:tav>
                                      </p:tavLst>
                                    </p:anim>
                                    <p:anim calcmode="lin" valueType="num">
                                      <p:cBhvr>
                                        <p:cTn id="66" dur="3000" fill="hold"/>
                                        <p:tgtEl>
                                          <p:spTgt spid="21"/>
                                        </p:tgtEl>
                                        <p:attrNameLst>
                                          <p:attrName>ppt_h</p:attrName>
                                        </p:attrNameLst>
                                      </p:cBhvr>
                                      <p:tavLst>
                                        <p:tav tm="0">
                                          <p:val>
                                            <p:fltVal val="0"/>
                                          </p:val>
                                        </p:tav>
                                        <p:tav tm="100000">
                                          <p:val>
                                            <p:strVal val="#ppt_h"/>
                                          </p:val>
                                        </p:tav>
                                      </p:tavLst>
                                    </p:anim>
                                  </p:childTnLst>
                                </p:cTn>
                              </p:par>
                              <p:par>
                                <p:cTn id="67" presetID="6" presetClass="emph" presetSubtype="0" fill="hold" grpId="1" nodeType="withEffect">
                                  <p:stCondLst>
                                    <p:cond delay="0"/>
                                  </p:stCondLst>
                                  <p:childTnLst>
                                    <p:animScale>
                                      <p:cBhvr>
                                        <p:cTn id="68" dur="3000" fill="hold"/>
                                        <p:tgtEl>
                                          <p:spTgt spid="21"/>
                                        </p:tgtEl>
                                      </p:cBhvr>
                                      <p:by x="400000" y="100000"/>
                                    </p:animScale>
                                  </p:childTnLst>
                                </p:cTn>
                              </p:par>
                              <p:par>
                                <p:cTn id="69" presetID="17" presetClass="entr" presetSubtype="1" fill="hold" grpId="0"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ppt_x</p:attrName>
                                        </p:attrNameLst>
                                      </p:cBhvr>
                                      <p:tavLst>
                                        <p:tav tm="0">
                                          <p:val>
                                            <p:strVal val="#ppt_x"/>
                                          </p:val>
                                        </p:tav>
                                        <p:tav tm="100000">
                                          <p:val>
                                            <p:strVal val="#ppt_x"/>
                                          </p:val>
                                        </p:tav>
                                      </p:tavLst>
                                    </p:anim>
                                    <p:anim calcmode="lin" valueType="num">
                                      <p:cBhvr>
                                        <p:cTn id="72" dur="3000" fill="hold"/>
                                        <p:tgtEl>
                                          <p:spTgt spid="20"/>
                                        </p:tgtEl>
                                        <p:attrNameLst>
                                          <p:attrName>ppt_y</p:attrName>
                                        </p:attrNameLst>
                                      </p:cBhvr>
                                      <p:tavLst>
                                        <p:tav tm="0">
                                          <p:val>
                                            <p:strVal val="#ppt_y-#ppt_h/2"/>
                                          </p:val>
                                        </p:tav>
                                        <p:tav tm="100000">
                                          <p:val>
                                            <p:strVal val="#ppt_y"/>
                                          </p:val>
                                        </p:tav>
                                      </p:tavLst>
                                    </p:anim>
                                    <p:anim calcmode="lin" valueType="num">
                                      <p:cBhvr>
                                        <p:cTn id="73" dur="3000" fill="hold"/>
                                        <p:tgtEl>
                                          <p:spTgt spid="20"/>
                                        </p:tgtEl>
                                        <p:attrNameLst>
                                          <p:attrName>ppt_w</p:attrName>
                                        </p:attrNameLst>
                                      </p:cBhvr>
                                      <p:tavLst>
                                        <p:tav tm="0">
                                          <p:val>
                                            <p:strVal val="#ppt_w"/>
                                          </p:val>
                                        </p:tav>
                                        <p:tav tm="100000">
                                          <p:val>
                                            <p:strVal val="#ppt_w"/>
                                          </p:val>
                                        </p:tav>
                                      </p:tavLst>
                                    </p:anim>
                                    <p:anim calcmode="lin" valueType="num">
                                      <p:cBhvr>
                                        <p:cTn id="74" dur="3000" fill="hold"/>
                                        <p:tgtEl>
                                          <p:spTgt spid="20"/>
                                        </p:tgtEl>
                                        <p:attrNameLst>
                                          <p:attrName>ppt_h</p:attrName>
                                        </p:attrNameLst>
                                      </p:cBhvr>
                                      <p:tavLst>
                                        <p:tav tm="0">
                                          <p:val>
                                            <p:fltVal val="0"/>
                                          </p:val>
                                        </p:tav>
                                        <p:tav tm="100000">
                                          <p:val>
                                            <p:strVal val="#ppt_h"/>
                                          </p:val>
                                        </p:tav>
                                      </p:tavLst>
                                    </p:anim>
                                  </p:childTnLst>
                                </p:cTn>
                              </p:par>
                              <p:par>
                                <p:cTn id="75" presetID="6" presetClass="emph" presetSubtype="0" fill="hold" grpId="1" nodeType="withEffect">
                                  <p:stCondLst>
                                    <p:cond delay="0"/>
                                  </p:stCondLst>
                                  <p:childTnLst>
                                    <p:animScale>
                                      <p:cBhvr>
                                        <p:cTn id="76" dur="3000" fill="hold"/>
                                        <p:tgtEl>
                                          <p:spTgt spid="20"/>
                                        </p:tgtEl>
                                      </p:cBhvr>
                                      <p:by x="400000" y="100000"/>
                                    </p:animScale>
                                  </p:childTnLst>
                                </p:cTn>
                              </p:par>
                              <p:par>
                                <p:cTn id="77" presetID="17" presetClass="entr" presetSubtype="1" fill="hold" grpId="0" nodeType="withEffect">
                                  <p:stCondLst>
                                    <p:cond delay="0"/>
                                  </p:stCondLst>
                                  <p:childTnLst>
                                    <p:set>
                                      <p:cBhvr>
                                        <p:cTn id="78" dur="1" fill="hold">
                                          <p:stCondLst>
                                            <p:cond delay="0"/>
                                          </p:stCondLst>
                                        </p:cTn>
                                        <p:tgtEl>
                                          <p:spTgt spid="19"/>
                                        </p:tgtEl>
                                        <p:attrNameLst>
                                          <p:attrName>style.visibility</p:attrName>
                                        </p:attrNameLst>
                                      </p:cBhvr>
                                      <p:to>
                                        <p:strVal val="visible"/>
                                      </p:to>
                                    </p:set>
                                    <p:anim calcmode="lin" valueType="num">
                                      <p:cBhvr>
                                        <p:cTn id="79" dur="3000" fill="hold"/>
                                        <p:tgtEl>
                                          <p:spTgt spid="19"/>
                                        </p:tgtEl>
                                        <p:attrNameLst>
                                          <p:attrName>ppt_x</p:attrName>
                                        </p:attrNameLst>
                                      </p:cBhvr>
                                      <p:tavLst>
                                        <p:tav tm="0">
                                          <p:val>
                                            <p:strVal val="#ppt_x"/>
                                          </p:val>
                                        </p:tav>
                                        <p:tav tm="100000">
                                          <p:val>
                                            <p:strVal val="#ppt_x"/>
                                          </p:val>
                                        </p:tav>
                                      </p:tavLst>
                                    </p:anim>
                                    <p:anim calcmode="lin" valueType="num">
                                      <p:cBhvr>
                                        <p:cTn id="80" dur="3000" fill="hold"/>
                                        <p:tgtEl>
                                          <p:spTgt spid="19"/>
                                        </p:tgtEl>
                                        <p:attrNameLst>
                                          <p:attrName>ppt_y</p:attrName>
                                        </p:attrNameLst>
                                      </p:cBhvr>
                                      <p:tavLst>
                                        <p:tav tm="0">
                                          <p:val>
                                            <p:strVal val="#ppt_y-#ppt_h/2"/>
                                          </p:val>
                                        </p:tav>
                                        <p:tav tm="100000">
                                          <p:val>
                                            <p:strVal val="#ppt_y"/>
                                          </p:val>
                                        </p:tav>
                                      </p:tavLst>
                                    </p:anim>
                                    <p:anim calcmode="lin" valueType="num">
                                      <p:cBhvr>
                                        <p:cTn id="81" dur="3000" fill="hold"/>
                                        <p:tgtEl>
                                          <p:spTgt spid="19"/>
                                        </p:tgtEl>
                                        <p:attrNameLst>
                                          <p:attrName>ppt_w</p:attrName>
                                        </p:attrNameLst>
                                      </p:cBhvr>
                                      <p:tavLst>
                                        <p:tav tm="0">
                                          <p:val>
                                            <p:strVal val="#ppt_w"/>
                                          </p:val>
                                        </p:tav>
                                        <p:tav tm="100000">
                                          <p:val>
                                            <p:strVal val="#ppt_w"/>
                                          </p:val>
                                        </p:tav>
                                      </p:tavLst>
                                    </p:anim>
                                    <p:anim calcmode="lin" valueType="num">
                                      <p:cBhvr>
                                        <p:cTn id="82" dur="3000" fill="hold"/>
                                        <p:tgtEl>
                                          <p:spTgt spid="1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19"/>
                                        </p:tgtEl>
                                      </p:cBhvr>
                                      <p:by x="400000" y="100000"/>
                                    </p:animScale>
                                  </p:childTnLst>
                                </p:cTn>
                              </p:par>
                              <p:par>
                                <p:cTn id="85" presetID="17" presetClass="entr" presetSubtype="1" fill="hold" grpId="0" nodeType="withEffect">
                                  <p:stCondLst>
                                    <p:cond delay="0"/>
                                  </p:stCondLst>
                                  <p:childTnLst>
                                    <p:set>
                                      <p:cBhvr>
                                        <p:cTn id="86" dur="1" fill="hold">
                                          <p:stCondLst>
                                            <p:cond delay="0"/>
                                          </p:stCondLst>
                                        </p:cTn>
                                        <p:tgtEl>
                                          <p:spTgt spid="18"/>
                                        </p:tgtEl>
                                        <p:attrNameLst>
                                          <p:attrName>style.visibility</p:attrName>
                                        </p:attrNameLst>
                                      </p:cBhvr>
                                      <p:to>
                                        <p:strVal val="visible"/>
                                      </p:to>
                                    </p:set>
                                    <p:anim calcmode="lin" valueType="num">
                                      <p:cBhvr>
                                        <p:cTn id="87" dur="3000" fill="hold"/>
                                        <p:tgtEl>
                                          <p:spTgt spid="18"/>
                                        </p:tgtEl>
                                        <p:attrNameLst>
                                          <p:attrName>ppt_x</p:attrName>
                                        </p:attrNameLst>
                                      </p:cBhvr>
                                      <p:tavLst>
                                        <p:tav tm="0">
                                          <p:val>
                                            <p:strVal val="#ppt_x"/>
                                          </p:val>
                                        </p:tav>
                                        <p:tav tm="100000">
                                          <p:val>
                                            <p:strVal val="#ppt_x"/>
                                          </p:val>
                                        </p:tav>
                                      </p:tavLst>
                                    </p:anim>
                                    <p:anim calcmode="lin" valueType="num">
                                      <p:cBhvr>
                                        <p:cTn id="88" dur="3000" fill="hold"/>
                                        <p:tgtEl>
                                          <p:spTgt spid="18"/>
                                        </p:tgtEl>
                                        <p:attrNameLst>
                                          <p:attrName>ppt_y</p:attrName>
                                        </p:attrNameLst>
                                      </p:cBhvr>
                                      <p:tavLst>
                                        <p:tav tm="0">
                                          <p:val>
                                            <p:strVal val="#ppt_y-#ppt_h/2"/>
                                          </p:val>
                                        </p:tav>
                                        <p:tav tm="100000">
                                          <p:val>
                                            <p:strVal val="#ppt_y"/>
                                          </p:val>
                                        </p:tav>
                                      </p:tavLst>
                                    </p:anim>
                                    <p:anim calcmode="lin" valueType="num">
                                      <p:cBhvr>
                                        <p:cTn id="89" dur="3000" fill="hold"/>
                                        <p:tgtEl>
                                          <p:spTgt spid="18"/>
                                        </p:tgtEl>
                                        <p:attrNameLst>
                                          <p:attrName>ppt_w</p:attrName>
                                        </p:attrNameLst>
                                      </p:cBhvr>
                                      <p:tavLst>
                                        <p:tav tm="0">
                                          <p:val>
                                            <p:strVal val="#ppt_w"/>
                                          </p:val>
                                        </p:tav>
                                        <p:tav tm="100000">
                                          <p:val>
                                            <p:strVal val="#ppt_w"/>
                                          </p:val>
                                        </p:tav>
                                      </p:tavLst>
                                    </p:anim>
                                    <p:anim calcmode="lin" valueType="num">
                                      <p:cBhvr>
                                        <p:cTn id="90" dur="3000" fill="hold"/>
                                        <p:tgtEl>
                                          <p:spTgt spid="18"/>
                                        </p:tgtEl>
                                        <p:attrNameLst>
                                          <p:attrName>ppt_h</p:attrName>
                                        </p:attrNameLst>
                                      </p:cBhvr>
                                      <p:tavLst>
                                        <p:tav tm="0">
                                          <p:val>
                                            <p:fltVal val="0"/>
                                          </p:val>
                                        </p:tav>
                                        <p:tav tm="100000">
                                          <p:val>
                                            <p:strVal val="#ppt_h"/>
                                          </p:val>
                                        </p:tav>
                                      </p:tavLst>
                                    </p:anim>
                                  </p:childTnLst>
                                </p:cTn>
                              </p:par>
                              <p:par>
                                <p:cTn id="91" presetID="6" presetClass="emph" presetSubtype="0" fill="hold" grpId="1" nodeType="withEffect">
                                  <p:stCondLst>
                                    <p:cond delay="0"/>
                                  </p:stCondLst>
                                  <p:childTnLst>
                                    <p:animScale>
                                      <p:cBhvr>
                                        <p:cTn id="92" dur="3000" fill="hold"/>
                                        <p:tgtEl>
                                          <p:spTgt spid="18"/>
                                        </p:tgtEl>
                                      </p:cBhvr>
                                      <p:by x="400000" y="100000"/>
                                    </p:animScale>
                                  </p:childTnLst>
                                </p:cTn>
                              </p:par>
                              <p:par>
                                <p:cTn id="93" presetID="17" presetClass="entr" presetSubtype="4" fill="hold" grpId="0" nodeType="withEffect">
                                  <p:stCondLst>
                                    <p:cond delay="0"/>
                                  </p:stCondLst>
                                  <p:childTnLst>
                                    <p:set>
                                      <p:cBhvr>
                                        <p:cTn id="94" dur="1" fill="hold">
                                          <p:stCondLst>
                                            <p:cond delay="0"/>
                                          </p:stCondLst>
                                        </p:cTn>
                                        <p:tgtEl>
                                          <p:spTgt spid="14"/>
                                        </p:tgtEl>
                                        <p:attrNameLst>
                                          <p:attrName>style.visibility</p:attrName>
                                        </p:attrNameLst>
                                      </p:cBhvr>
                                      <p:to>
                                        <p:strVal val="visible"/>
                                      </p:to>
                                    </p:set>
                                    <p:anim calcmode="lin" valueType="num">
                                      <p:cBhvr>
                                        <p:cTn id="95" dur="3000" fill="hold"/>
                                        <p:tgtEl>
                                          <p:spTgt spid="14"/>
                                        </p:tgtEl>
                                        <p:attrNameLst>
                                          <p:attrName>ppt_x</p:attrName>
                                        </p:attrNameLst>
                                      </p:cBhvr>
                                      <p:tavLst>
                                        <p:tav tm="0">
                                          <p:val>
                                            <p:strVal val="#ppt_x"/>
                                          </p:val>
                                        </p:tav>
                                        <p:tav tm="100000">
                                          <p:val>
                                            <p:strVal val="#ppt_x"/>
                                          </p:val>
                                        </p:tav>
                                      </p:tavLst>
                                    </p:anim>
                                    <p:anim calcmode="lin" valueType="num">
                                      <p:cBhvr>
                                        <p:cTn id="96" dur="3000" fill="hold"/>
                                        <p:tgtEl>
                                          <p:spTgt spid="14"/>
                                        </p:tgtEl>
                                        <p:attrNameLst>
                                          <p:attrName>ppt_y</p:attrName>
                                        </p:attrNameLst>
                                      </p:cBhvr>
                                      <p:tavLst>
                                        <p:tav tm="0">
                                          <p:val>
                                            <p:strVal val="#ppt_y+#ppt_h/2"/>
                                          </p:val>
                                        </p:tav>
                                        <p:tav tm="100000">
                                          <p:val>
                                            <p:strVal val="#ppt_y"/>
                                          </p:val>
                                        </p:tav>
                                      </p:tavLst>
                                    </p:anim>
                                    <p:anim calcmode="lin" valueType="num">
                                      <p:cBhvr>
                                        <p:cTn id="97" dur="3000" fill="hold"/>
                                        <p:tgtEl>
                                          <p:spTgt spid="14"/>
                                        </p:tgtEl>
                                        <p:attrNameLst>
                                          <p:attrName>ppt_w</p:attrName>
                                        </p:attrNameLst>
                                      </p:cBhvr>
                                      <p:tavLst>
                                        <p:tav tm="0">
                                          <p:val>
                                            <p:strVal val="#ppt_w"/>
                                          </p:val>
                                        </p:tav>
                                        <p:tav tm="100000">
                                          <p:val>
                                            <p:strVal val="#ppt_w"/>
                                          </p:val>
                                        </p:tav>
                                      </p:tavLst>
                                    </p:anim>
                                    <p:anim calcmode="lin" valueType="num">
                                      <p:cBhvr>
                                        <p:cTn id="98" dur="3000" fill="hold"/>
                                        <p:tgtEl>
                                          <p:spTgt spid="14"/>
                                        </p:tgtEl>
                                        <p:attrNameLst>
                                          <p:attrName>ppt_h</p:attrName>
                                        </p:attrNameLst>
                                      </p:cBhvr>
                                      <p:tavLst>
                                        <p:tav tm="0">
                                          <p:val>
                                            <p:fltVal val="0"/>
                                          </p:val>
                                        </p:tav>
                                        <p:tav tm="100000">
                                          <p:val>
                                            <p:strVal val="#ppt_h"/>
                                          </p:val>
                                        </p:tav>
                                      </p:tavLst>
                                    </p:anim>
                                  </p:childTnLst>
                                </p:cTn>
                              </p:par>
                              <p:par>
                                <p:cTn id="99" presetID="6" presetClass="emph" presetSubtype="0" fill="hold" grpId="1" nodeType="withEffect">
                                  <p:stCondLst>
                                    <p:cond delay="0"/>
                                  </p:stCondLst>
                                  <p:childTnLst>
                                    <p:animScale>
                                      <p:cBhvr>
                                        <p:cTn id="100" dur="3000" fill="hold"/>
                                        <p:tgtEl>
                                          <p:spTgt spid="14"/>
                                        </p:tgtEl>
                                      </p:cBhvr>
                                      <p:by x="400000" y="100000"/>
                                    </p:animScale>
                                  </p:childTnLst>
                                </p:cTn>
                              </p:par>
                              <p:par>
                                <p:cTn id="101" presetID="2" presetClass="exit" presetSubtype="6" fill="hold" grpId="2" nodeType="withEffect">
                                  <p:stCondLst>
                                    <p:cond delay="0"/>
                                  </p:stCondLst>
                                  <p:childTnLst>
                                    <p:anim calcmode="lin" valueType="num">
                                      <p:cBhvr additive="base">
                                        <p:cTn id="102" dur="3500"/>
                                        <p:tgtEl>
                                          <p:spTgt spid="6"/>
                                        </p:tgtEl>
                                        <p:attrNameLst>
                                          <p:attrName>ppt_x</p:attrName>
                                        </p:attrNameLst>
                                      </p:cBhvr>
                                      <p:tavLst>
                                        <p:tav tm="0">
                                          <p:val>
                                            <p:strVal val="ppt_x"/>
                                          </p:val>
                                        </p:tav>
                                        <p:tav tm="100000">
                                          <p:val>
                                            <p:strVal val="1+ppt_w/2"/>
                                          </p:val>
                                        </p:tav>
                                      </p:tavLst>
                                    </p:anim>
                                    <p:anim calcmode="lin" valueType="num">
                                      <p:cBhvr additive="base">
                                        <p:cTn id="103" dur="3500"/>
                                        <p:tgtEl>
                                          <p:spTgt spid="6"/>
                                        </p:tgtEl>
                                        <p:attrNameLst>
                                          <p:attrName>ppt_y</p:attrName>
                                        </p:attrNameLst>
                                      </p:cBhvr>
                                      <p:tavLst>
                                        <p:tav tm="0">
                                          <p:val>
                                            <p:strVal val="ppt_y"/>
                                          </p:val>
                                        </p:tav>
                                        <p:tav tm="100000">
                                          <p:val>
                                            <p:strVal val="1+ppt_h/2"/>
                                          </p:val>
                                        </p:tav>
                                      </p:tavLst>
                                    </p:anim>
                                    <p:set>
                                      <p:cBhvr>
                                        <p:cTn id="104" dur="1" fill="hold">
                                          <p:stCondLst>
                                            <p:cond delay="3499"/>
                                          </p:stCondLst>
                                        </p:cTn>
                                        <p:tgtEl>
                                          <p:spTgt spid="6"/>
                                        </p:tgtEl>
                                        <p:attrNameLst>
                                          <p:attrName>style.visibility</p:attrName>
                                        </p:attrNameLst>
                                      </p:cBhvr>
                                      <p:to>
                                        <p:strVal val="hidden"/>
                                      </p:to>
                                    </p:set>
                                  </p:childTnLst>
                                </p:cTn>
                              </p:par>
                              <p:par>
                                <p:cTn id="105" presetID="2" presetClass="exit" presetSubtype="6" fill="hold" grpId="2" nodeType="withEffect">
                                  <p:stCondLst>
                                    <p:cond delay="0"/>
                                  </p:stCondLst>
                                  <p:childTnLst>
                                    <p:anim calcmode="lin" valueType="num">
                                      <p:cBhvr additive="base">
                                        <p:cTn id="106" dur="3500"/>
                                        <p:tgtEl>
                                          <p:spTgt spid="4"/>
                                        </p:tgtEl>
                                        <p:attrNameLst>
                                          <p:attrName>ppt_x</p:attrName>
                                        </p:attrNameLst>
                                      </p:cBhvr>
                                      <p:tavLst>
                                        <p:tav tm="0">
                                          <p:val>
                                            <p:strVal val="ppt_x"/>
                                          </p:val>
                                        </p:tav>
                                        <p:tav tm="100000">
                                          <p:val>
                                            <p:strVal val="1+ppt_w/2"/>
                                          </p:val>
                                        </p:tav>
                                      </p:tavLst>
                                    </p:anim>
                                    <p:anim calcmode="lin" valueType="num">
                                      <p:cBhvr additive="base">
                                        <p:cTn id="107" dur="3500"/>
                                        <p:tgtEl>
                                          <p:spTgt spid="4"/>
                                        </p:tgtEl>
                                        <p:attrNameLst>
                                          <p:attrName>ppt_y</p:attrName>
                                        </p:attrNameLst>
                                      </p:cBhvr>
                                      <p:tavLst>
                                        <p:tav tm="0">
                                          <p:val>
                                            <p:strVal val="ppt_y"/>
                                          </p:val>
                                        </p:tav>
                                        <p:tav tm="100000">
                                          <p:val>
                                            <p:strVal val="1+ppt_h/2"/>
                                          </p:val>
                                        </p:tav>
                                      </p:tavLst>
                                    </p:anim>
                                    <p:set>
                                      <p:cBhvr>
                                        <p:cTn id="108" dur="1" fill="hold">
                                          <p:stCondLst>
                                            <p:cond delay="3499"/>
                                          </p:stCondLst>
                                        </p:cTn>
                                        <p:tgtEl>
                                          <p:spTgt spid="4"/>
                                        </p:tgtEl>
                                        <p:attrNameLst>
                                          <p:attrName>style.visibility</p:attrName>
                                        </p:attrNameLst>
                                      </p:cBhvr>
                                      <p:to>
                                        <p:strVal val="hidden"/>
                                      </p:to>
                                    </p:set>
                                  </p:childTnLst>
                                </p:cTn>
                              </p:par>
                              <p:par>
                                <p:cTn id="109" presetID="2" presetClass="exit" presetSubtype="12" fill="hold" grpId="2" nodeType="withEffect">
                                  <p:stCondLst>
                                    <p:cond delay="0"/>
                                  </p:stCondLst>
                                  <p:childTnLst>
                                    <p:anim calcmode="lin" valueType="num">
                                      <p:cBhvr additive="base">
                                        <p:cTn id="110" dur="3500"/>
                                        <p:tgtEl>
                                          <p:spTgt spid="15"/>
                                        </p:tgtEl>
                                        <p:attrNameLst>
                                          <p:attrName>ppt_x</p:attrName>
                                        </p:attrNameLst>
                                      </p:cBhvr>
                                      <p:tavLst>
                                        <p:tav tm="0">
                                          <p:val>
                                            <p:strVal val="ppt_x"/>
                                          </p:val>
                                        </p:tav>
                                        <p:tav tm="100000">
                                          <p:val>
                                            <p:strVal val="0-ppt_w/2"/>
                                          </p:val>
                                        </p:tav>
                                      </p:tavLst>
                                    </p:anim>
                                    <p:anim calcmode="lin" valueType="num">
                                      <p:cBhvr additive="base">
                                        <p:cTn id="111" dur="3500"/>
                                        <p:tgtEl>
                                          <p:spTgt spid="15"/>
                                        </p:tgtEl>
                                        <p:attrNameLst>
                                          <p:attrName>ppt_y</p:attrName>
                                        </p:attrNameLst>
                                      </p:cBhvr>
                                      <p:tavLst>
                                        <p:tav tm="0">
                                          <p:val>
                                            <p:strVal val="ppt_y"/>
                                          </p:val>
                                        </p:tav>
                                        <p:tav tm="100000">
                                          <p:val>
                                            <p:strVal val="1+ppt_h/2"/>
                                          </p:val>
                                        </p:tav>
                                      </p:tavLst>
                                    </p:anim>
                                    <p:set>
                                      <p:cBhvr>
                                        <p:cTn id="112" dur="1" fill="hold">
                                          <p:stCondLst>
                                            <p:cond delay="3499"/>
                                          </p:stCondLst>
                                        </p:cTn>
                                        <p:tgtEl>
                                          <p:spTgt spid="15"/>
                                        </p:tgtEl>
                                        <p:attrNameLst>
                                          <p:attrName>style.visibility</p:attrName>
                                        </p:attrNameLst>
                                      </p:cBhvr>
                                      <p:to>
                                        <p:strVal val="hidden"/>
                                      </p:to>
                                    </p:set>
                                  </p:childTnLst>
                                </p:cTn>
                              </p:par>
                              <p:par>
                                <p:cTn id="113" presetID="2" presetClass="exit" presetSubtype="12" fill="hold" grpId="2" nodeType="withEffect">
                                  <p:stCondLst>
                                    <p:cond delay="0"/>
                                  </p:stCondLst>
                                  <p:childTnLst>
                                    <p:anim calcmode="lin" valueType="num">
                                      <p:cBhvr additive="base">
                                        <p:cTn id="114" dur="3500"/>
                                        <p:tgtEl>
                                          <p:spTgt spid="16"/>
                                        </p:tgtEl>
                                        <p:attrNameLst>
                                          <p:attrName>ppt_x</p:attrName>
                                        </p:attrNameLst>
                                      </p:cBhvr>
                                      <p:tavLst>
                                        <p:tav tm="0">
                                          <p:val>
                                            <p:strVal val="ppt_x"/>
                                          </p:val>
                                        </p:tav>
                                        <p:tav tm="100000">
                                          <p:val>
                                            <p:strVal val="0-ppt_w/2"/>
                                          </p:val>
                                        </p:tav>
                                      </p:tavLst>
                                    </p:anim>
                                    <p:anim calcmode="lin" valueType="num">
                                      <p:cBhvr additive="base">
                                        <p:cTn id="115" dur="3500"/>
                                        <p:tgtEl>
                                          <p:spTgt spid="16"/>
                                        </p:tgtEl>
                                        <p:attrNameLst>
                                          <p:attrName>ppt_y</p:attrName>
                                        </p:attrNameLst>
                                      </p:cBhvr>
                                      <p:tavLst>
                                        <p:tav tm="0">
                                          <p:val>
                                            <p:strVal val="ppt_y"/>
                                          </p:val>
                                        </p:tav>
                                        <p:tav tm="100000">
                                          <p:val>
                                            <p:strVal val="1+ppt_h/2"/>
                                          </p:val>
                                        </p:tav>
                                      </p:tavLst>
                                    </p:anim>
                                    <p:set>
                                      <p:cBhvr>
                                        <p:cTn id="116" dur="1" fill="hold">
                                          <p:stCondLst>
                                            <p:cond delay="3499"/>
                                          </p:stCondLst>
                                        </p:cTn>
                                        <p:tgtEl>
                                          <p:spTgt spid="16"/>
                                        </p:tgtEl>
                                        <p:attrNameLst>
                                          <p:attrName>style.visibility</p:attrName>
                                        </p:attrNameLst>
                                      </p:cBhvr>
                                      <p:to>
                                        <p:strVal val="hidden"/>
                                      </p:to>
                                    </p:set>
                                  </p:childTnLst>
                                </p:cTn>
                              </p:par>
                              <p:par>
                                <p:cTn id="117" presetID="2" presetClass="exit" presetSubtype="12" fill="hold" grpId="2" nodeType="withEffect">
                                  <p:stCondLst>
                                    <p:cond delay="0"/>
                                  </p:stCondLst>
                                  <p:childTnLst>
                                    <p:anim calcmode="lin" valueType="num">
                                      <p:cBhvr additive="base">
                                        <p:cTn id="118" dur="3500"/>
                                        <p:tgtEl>
                                          <p:spTgt spid="17"/>
                                        </p:tgtEl>
                                        <p:attrNameLst>
                                          <p:attrName>ppt_x</p:attrName>
                                        </p:attrNameLst>
                                      </p:cBhvr>
                                      <p:tavLst>
                                        <p:tav tm="0">
                                          <p:val>
                                            <p:strVal val="ppt_x"/>
                                          </p:val>
                                        </p:tav>
                                        <p:tav tm="100000">
                                          <p:val>
                                            <p:strVal val="0-ppt_w/2"/>
                                          </p:val>
                                        </p:tav>
                                      </p:tavLst>
                                    </p:anim>
                                    <p:anim calcmode="lin" valueType="num">
                                      <p:cBhvr additive="base">
                                        <p:cTn id="119" dur="3500"/>
                                        <p:tgtEl>
                                          <p:spTgt spid="17"/>
                                        </p:tgtEl>
                                        <p:attrNameLst>
                                          <p:attrName>ppt_y</p:attrName>
                                        </p:attrNameLst>
                                      </p:cBhvr>
                                      <p:tavLst>
                                        <p:tav tm="0">
                                          <p:val>
                                            <p:strVal val="ppt_y"/>
                                          </p:val>
                                        </p:tav>
                                        <p:tav tm="100000">
                                          <p:val>
                                            <p:strVal val="1+ppt_h/2"/>
                                          </p:val>
                                        </p:tav>
                                      </p:tavLst>
                                    </p:anim>
                                    <p:set>
                                      <p:cBhvr>
                                        <p:cTn id="120" dur="1" fill="hold">
                                          <p:stCondLst>
                                            <p:cond delay="3499"/>
                                          </p:stCondLst>
                                        </p:cTn>
                                        <p:tgtEl>
                                          <p:spTgt spid="17"/>
                                        </p:tgtEl>
                                        <p:attrNameLst>
                                          <p:attrName>style.visibility</p:attrName>
                                        </p:attrNameLst>
                                      </p:cBhvr>
                                      <p:to>
                                        <p:strVal val="hidden"/>
                                      </p:to>
                                    </p:set>
                                  </p:childTnLst>
                                </p:cTn>
                              </p:par>
                              <p:par>
                                <p:cTn id="121" presetID="2" presetClass="exit" presetSubtype="3" fill="hold" grpId="2" nodeType="withEffect">
                                  <p:stCondLst>
                                    <p:cond delay="0"/>
                                  </p:stCondLst>
                                  <p:childTnLst>
                                    <p:anim calcmode="lin" valueType="num">
                                      <p:cBhvr additive="base">
                                        <p:cTn id="122" dur="3500"/>
                                        <p:tgtEl>
                                          <p:spTgt spid="22"/>
                                        </p:tgtEl>
                                        <p:attrNameLst>
                                          <p:attrName>ppt_x</p:attrName>
                                        </p:attrNameLst>
                                      </p:cBhvr>
                                      <p:tavLst>
                                        <p:tav tm="0">
                                          <p:val>
                                            <p:strVal val="ppt_x"/>
                                          </p:val>
                                        </p:tav>
                                        <p:tav tm="100000">
                                          <p:val>
                                            <p:strVal val="1+ppt_w/2"/>
                                          </p:val>
                                        </p:tav>
                                      </p:tavLst>
                                    </p:anim>
                                    <p:anim calcmode="lin" valueType="num">
                                      <p:cBhvr additive="base">
                                        <p:cTn id="123" dur="3500"/>
                                        <p:tgtEl>
                                          <p:spTgt spid="22"/>
                                        </p:tgtEl>
                                        <p:attrNameLst>
                                          <p:attrName>ppt_y</p:attrName>
                                        </p:attrNameLst>
                                      </p:cBhvr>
                                      <p:tavLst>
                                        <p:tav tm="0">
                                          <p:val>
                                            <p:strVal val="ppt_y"/>
                                          </p:val>
                                        </p:tav>
                                        <p:tav tm="100000">
                                          <p:val>
                                            <p:strVal val="0-ppt_h/2"/>
                                          </p:val>
                                        </p:tav>
                                      </p:tavLst>
                                    </p:anim>
                                    <p:set>
                                      <p:cBhvr>
                                        <p:cTn id="124" dur="1" fill="hold">
                                          <p:stCondLst>
                                            <p:cond delay="3499"/>
                                          </p:stCondLst>
                                        </p:cTn>
                                        <p:tgtEl>
                                          <p:spTgt spid="22"/>
                                        </p:tgtEl>
                                        <p:attrNameLst>
                                          <p:attrName>style.visibility</p:attrName>
                                        </p:attrNameLst>
                                      </p:cBhvr>
                                      <p:to>
                                        <p:strVal val="hidden"/>
                                      </p:to>
                                    </p:set>
                                  </p:childTnLst>
                                </p:cTn>
                              </p:par>
                              <p:par>
                                <p:cTn id="125" presetID="2" presetClass="exit" presetSubtype="3" fill="hold" grpId="2" nodeType="withEffect">
                                  <p:stCondLst>
                                    <p:cond delay="0"/>
                                  </p:stCondLst>
                                  <p:childTnLst>
                                    <p:anim calcmode="lin" valueType="num">
                                      <p:cBhvr additive="base">
                                        <p:cTn id="126" dur="3500"/>
                                        <p:tgtEl>
                                          <p:spTgt spid="23"/>
                                        </p:tgtEl>
                                        <p:attrNameLst>
                                          <p:attrName>ppt_x</p:attrName>
                                        </p:attrNameLst>
                                      </p:cBhvr>
                                      <p:tavLst>
                                        <p:tav tm="0">
                                          <p:val>
                                            <p:strVal val="ppt_x"/>
                                          </p:val>
                                        </p:tav>
                                        <p:tav tm="100000">
                                          <p:val>
                                            <p:strVal val="1+ppt_w/2"/>
                                          </p:val>
                                        </p:tav>
                                      </p:tavLst>
                                    </p:anim>
                                    <p:anim calcmode="lin" valueType="num">
                                      <p:cBhvr additive="base">
                                        <p:cTn id="127" dur="3500"/>
                                        <p:tgtEl>
                                          <p:spTgt spid="23"/>
                                        </p:tgtEl>
                                        <p:attrNameLst>
                                          <p:attrName>ppt_y</p:attrName>
                                        </p:attrNameLst>
                                      </p:cBhvr>
                                      <p:tavLst>
                                        <p:tav tm="0">
                                          <p:val>
                                            <p:strVal val="ppt_y"/>
                                          </p:val>
                                        </p:tav>
                                        <p:tav tm="100000">
                                          <p:val>
                                            <p:strVal val="0-ppt_h/2"/>
                                          </p:val>
                                        </p:tav>
                                      </p:tavLst>
                                    </p:anim>
                                    <p:set>
                                      <p:cBhvr>
                                        <p:cTn id="128" dur="1" fill="hold">
                                          <p:stCondLst>
                                            <p:cond delay="3499"/>
                                          </p:stCondLst>
                                        </p:cTn>
                                        <p:tgtEl>
                                          <p:spTgt spid="23"/>
                                        </p:tgtEl>
                                        <p:attrNameLst>
                                          <p:attrName>style.visibility</p:attrName>
                                        </p:attrNameLst>
                                      </p:cBhvr>
                                      <p:to>
                                        <p:strVal val="hidden"/>
                                      </p:to>
                                    </p:set>
                                  </p:childTnLst>
                                </p:cTn>
                              </p:par>
                              <p:par>
                                <p:cTn id="129" presetID="2" presetClass="exit" presetSubtype="3" fill="hold" grpId="2" nodeType="withEffect">
                                  <p:stCondLst>
                                    <p:cond delay="0"/>
                                  </p:stCondLst>
                                  <p:childTnLst>
                                    <p:anim calcmode="lin" valueType="num">
                                      <p:cBhvr additive="base">
                                        <p:cTn id="130" dur="3500"/>
                                        <p:tgtEl>
                                          <p:spTgt spid="21"/>
                                        </p:tgtEl>
                                        <p:attrNameLst>
                                          <p:attrName>ppt_x</p:attrName>
                                        </p:attrNameLst>
                                      </p:cBhvr>
                                      <p:tavLst>
                                        <p:tav tm="0">
                                          <p:val>
                                            <p:strVal val="ppt_x"/>
                                          </p:val>
                                        </p:tav>
                                        <p:tav tm="100000">
                                          <p:val>
                                            <p:strVal val="1+ppt_w/2"/>
                                          </p:val>
                                        </p:tav>
                                      </p:tavLst>
                                    </p:anim>
                                    <p:anim calcmode="lin" valueType="num">
                                      <p:cBhvr additive="base">
                                        <p:cTn id="131" dur="3500"/>
                                        <p:tgtEl>
                                          <p:spTgt spid="21"/>
                                        </p:tgtEl>
                                        <p:attrNameLst>
                                          <p:attrName>ppt_y</p:attrName>
                                        </p:attrNameLst>
                                      </p:cBhvr>
                                      <p:tavLst>
                                        <p:tav tm="0">
                                          <p:val>
                                            <p:strVal val="ppt_y"/>
                                          </p:val>
                                        </p:tav>
                                        <p:tav tm="100000">
                                          <p:val>
                                            <p:strVal val="0-ppt_h/2"/>
                                          </p:val>
                                        </p:tav>
                                      </p:tavLst>
                                    </p:anim>
                                    <p:set>
                                      <p:cBhvr>
                                        <p:cTn id="132" dur="1" fill="hold">
                                          <p:stCondLst>
                                            <p:cond delay="3499"/>
                                          </p:stCondLst>
                                        </p:cTn>
                                        <p:tgtEl>
                                          <p:spTgt spid="21"/>
                                        </p:tgtEl>
                                        <p:attrNameLst>
                                          <p:attrName>style.visibility</p:attrName>
                                        </p:attrNameLst>
                                      </p:cBhvr>
                                      <p:to>
                                        <p:strVal val="hidden"/>
                                      </p:to>
                                    </p:set>
                                  </p:childTnLst>
                                </p:cTn>
                              </p:par>
                              <p:par>
                                <p:cTn id="133" presetID="2" presetClass="exit" presetSubtype="9" fill="hold" grpId="2" nodeType="withEffect">
                                  <p:stCondLst>
                                    <p:cond delay="0"/>
                                  </p:stCondLst>
                                  <p:childTnLst>
                                    <p:anim calcmode="lin" valueType="num">
                                      <p:cBhvr additive="base">
                                        <p:cTn id="134" dur="3500"/>
                                        <p:tgtEl>
                                          <p:spTgt spid="20"/>
                                        </p:tgtEl>
                                        <p:attrNameLst>
                                          <p:attrName>ppt_x</p:attrName>
                                        </p:attrNameLst>
                                      </p:cBhvr>
                                      <p:tavLst>
                                        <p:tav tm="0">
                                          <p:val>
                                            <p:strVal val="ppt_x"/>
                                          </p:val>
                                        </p:tav>
                                        <p:tav tm="100000">
                                          <p:val>
                                            <p:strVal val="0-ppt_w/2"/>
                                          </p:val>
                                        </p:tav>
                                      </p:tavLst>
                                    </p:anim>
                                    <p:anim calcmode="lin" valueType="num">
                                      <p:cBhvr additive="base">
                                        <p:cTn id="135" dur="3500"/>
                                        <p:tgtEl>
                                          <p:spTgt spid="20"/>
                                        </p:tgtEl>
                                        <p:attrNameLst>
                                          <p:attrName>ppt_y</p:attrName>
                                        </p:attrNameLst>
                                      </p:cBhvr>
                                      <p:tavLst>
                                        <p:tav tm="0">
                                          <p:val>
                                            <p:strVal val="ppt_y"/>
                                          </p:val>
                                        </p:tav>
                                        <p:tav tm="100000">
                                          <p:val>
                                            <p:strVal val="0-ppt_h/2"/>
                                          </p:val>
                                        </p:tav>
                                      </p:tavLst>
                                    </p:anim>
                                    <p:set>
                                      <p:cBhvr>
                                        <p:cTn id="136" dur="1" fill="hold">
                                          <p:stCondLst>
                                            <p:cond delay="3499"/>
                                          </p:stCondLst>
                                        </p:cTn>
                                        <p:tgtEl>
                                          <p:spTgt spid="20"/>
                                        </p:tgtEl>
                                        <p:attrNameLst>
                                          <p:attrName>style.visibility</p:attrName>
                                        </p:attrNameLst>
                                      </p:cBhvr>
                                      <p:to>
                                        <p:strVal val="hidden"/>
                                      </p:to>
                                    </p:set>
                                  </p:childTnLst>
                                </p:cTn>
                              </p:par>
                              <p:par>
                                <p:cTn id="137" presetID="2" presetClass="exit" presetSubtype="9" fill="hold" grpId="2" nodeType="withEffect">
                                  <p:stCondLst>
                                    <p:cond delay="0"/>
                                  </p:stCondLst>
                                  <p:childTnLst>
                                    <p:anim calcmode="lin" valueType="num">
                                      <p:cBhvr additive="base">
                                        <p:cTn id="138" dur="3500"/>
                                        <p:tgtEl>
                                          <p:spTgt spid="19"/>
                                        </p:tgtEl>
                                        <p:attrNameLst>
                                          <p:attrName>ppt_x</p:attrName>
                                        </p:attrNameLst>
                                      </p:cBhvr>
                                      <p:tavLst>
                                        <p:tav tm="0">
                                          <p:val>
                                            <p:strVal val="ppt_x"/>
                                          </p:val>
                                        </p:tav>
                                        <p:tav tm="100000">
                                          <p:val>
                                            <p:strVal val="0-ppt_w/2"/>
                                          </p:val>
                                        </p:tav>
                                      </p:tavLst>
                                    </p:anim>
                                    <p:anim calcmode="lin" valueType="num">
                                      <p:cBhvr additive="base">
                                        <p:cTn id="139" dur="3500"/>
                                        <p:tgtEl>
                                          <p:spTgt spid="19"/>
                                        </p:tgtEl>
                                        <p:attrNameLst>
                                          <p:attrName>ppt_y</p:attrName>
                                        </p:attrNameLst>
                                      </p:cBhvr>
                                      <p:tavLst>
                                        <p:tav tm="0">
                                          <p:val>
                                            <p:strVal val="ppt_y"/>
                                          </p:val>
                                        </p:tav>
                                        <p:tav tm="100000">
                                          <p:val>
                                            <p:strVal val="0-ppt_h/2"/>
                                          </p:val>
                                        </p:tav>
                                      </p:tavLst>
                                    </p:anim>
                                    <p:set>
                                      <p:cBhvr>
                                        <p:cTn id="140" dur="1" fill="hold">
                                          <p:stCondLst>
                                            <p:cond delay="3499"/>
                                          </p:stCondLst>
                                        </p:cTn>
                                        <p:tgtEl>
                                          <p:spTgt spid="19"/>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3500"/>
                                        <p:tgtEl>
                                          <p:spTgt spid="18"/>
                                        </p:tgtEl>
                                        <p:attrNameLst>
                                          <p:attrName>ppt_x</p:attrName>
                                        </p:attrNameLst>
                                      </p:cBhvr>
                                      <p:tavLst>
                                        <p:tav tm="0">
                                          <p:val>
                                            <p:strVal val="ppt_x"/>
                                          </p:val>
                                        </p:tav>
                                        <p:tav tm="100000">
                                          <p:val>
                                            <p:strVal val="0-ppt_w/2"/>
                                          </p:val>
                                        </p:tav>
                                      </p:tavLst>
                                    </p:anim>
                                    <p:anim calcmode="lin" valueType="num">
                                      <p:cBhvr additive="base">
                                        <p:cTn id="143" dur="3500"/>
                                        <p:tgtEl>
                                          <p:spTgt spid="18"/>
                                        </p:tgtEl>
                                        <p:attrNameLst>
                                          <p:attrName>ppt_y</p:attrName>
                                        </p:attrNameLst>
                                      </p:cBhvr>
                                      <p:tavLst>
                                        <p:tav tm="0">
                                          <p:val>
                                            <p:strVal val="ppt_y"/>
                                          </p:val>
                                        </p:tav>
                                        <p:tav tm="100000">
                                          <p:val>
                                            <p:strVal val="0-ppt_h/2"/>
                                          </p:val>
                                        </p:tav>
                                      </p:tavLst>
                                    </p:anim>
                                    <p:set>
                                      <p:cBhvr>
                                        <p:cTn id="144" dur="1" fill="hold">
                                          <p:stCondLst>
                                            <p:cond delay="3499"/>
                                          </p:stCondLst>
                                        </p:cTn>
                                        <p:tgtEl>
                                          <p:spTgt spid="18"/>
                                        </p:tgtEl>
                                        <p:attrNameLst>
                                          <p:attrName>style.visibility</p:attrName>
                                        </p:attrNameLst>
                                      </p:cBhvr>
                                      <p:to>
                                        <p:strVal val="hidden"/>
                                      </p:to>
                                    </p:set>
                                  </p:childTnLst>
                                </p:cTn>
                              </p:par>
                              <p:par>
                                <p:cTn id="145" presetID="2" presetClass="exit" presetSubtype="6" fill="hold" grpId="2" nodeType="withEffect">
                                  <p:stCondLst>
                                    <p:cond delay="0"/>
                                  </p:stCondLst>
                                  <p:childTnLst>
                                    <p:anim calcmode="lin" valueType="num">
                                      <p:cBhvr additive="base">
                                        <p:cTn id="146" dur="3500"/>
                                        <p:tgtEl>
                                          <p:spTgt spid="14"/>
                                        </p:tgtEl>
                                        <p:attrNameLst>
                                          <p:attrName>ppt_x</p:attrName>
                                        </p:attrNameLst>
                                      </p:cBhvr>
                                      <p:tavLst>
                                        <p:tav tm="0">
                                          <p:val>
                                            <p:strVal val="ppt_x"/>
                                          </p:val>
                                        </p:tav>
                                        <p:tav tm="100000">
                                          <p:val>
                                            <p:strVal val="1+ppt_w/2"/>
                                          </p:val>
                                        </p:tav>
                                      </p:tavLst>
                                    </p:anim>
                                    <p:anim calcmode="lin" valueType="num">
                                      <p:cBhvr additive="base">
                                        <p:cTn id="147" dur="3500"/>
                                        <p:tgtEl>
                                          <p:spTgt spid="14"/>
                                        </p:tgtEl>
                                        <p:attrNameLst>
                                          <p:attrName>ppt_y</p:attrName>
                                        </p:attrNameLst>
                                      </p:cBhvr>
                                      <p:tavLst>
                                        <p:tav tm="0">
                                          <p:val>
                                            <p:strVal val="ppt_y"/>
                                          </p:val>
                                        </p:tav>
                                        <p:tav tm="100000">
                                          <p:val>
                                            <p:strVal val="1+ppt_h/2"/>
                                          </p:val>
                                        </p:tav>
                                      </p:tavLst>
                                    </p:anim>
                                    <p:set>
                                      <p:cBhvr>
                                        <p:cTn id="148" dur="1" fill="hold">
                                          <p:stCondLst>
                                            <p:cond delay="3499"/>
                                          </p:stCondLst>
                                        </p:cTn>
                                        <p:tgtEl>
                                          <p:spTgt spid="1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p:cTn id="151" dur="3000" fill="hold"/>
                                        <p:tgtEl>
                                          <p:spTgt spid="25"/>
                                        </p:tgtEl>
                                        <p:attrNameLst>
                                          <p:attrName>ppt_w</p:attrName>
                                        </p:attrNameLst>
                                      </p:cBhvr>
                                      <p:tavLst>
                                        <p:tav tm="0">
                                          <p:val>
                                            <p:fltVal val="0"/>
                                          </p:val>
                                        </p:tav>
                                        <p:tav tm="100000">
                                          <p:val>
                                            <p:strVal val="#ppt_w"/>
                                          </p:val>
                                        </p:tav>
                                      </p:tavLst>
                                    </p:anim>
                                    <p:anim calcmode="lin" valueType="num">
                                      <p:cBhvr>
                                        <p:cTn id="152" dur="3000" fill="hold"/>
                                        <p:tgtEl>
                                          <p:spTgt spid="25"/>
                                        </p:tgtEl>
                                        <p:attrNameLst>
                                          <p:attrName>ppt_h</p:attrName>
                                        </p:attrNameLst>
                                      </p:cBhvr>
                                      <p:tavLst>
                                        <p:tav tm="0">
                                          <p:val>
                                            <p:fltVal val="0"/>
                                          </p:val>
                                        </p:tav>
                                        <p:tav tm="100000">
                                          <p:val>
                                            <p:strVal val="#ppt_h"/>
                                          </p:val>
                                        </p:tav>
                                      </p:tavLst>
                                    </p:anim>
                                    <p:anim calcmode="lin" valueType="num">
                                      <p:cBhvr>
                                        <p:cTn id="153" dur="3000" fill="hold"/>
                                        <p:tgtEl>
                                          <p:spTgt spid="25"/>
                                        </p:tgtEl>
                                        <p:attrNameLst>
                                          <p:attrName>ppt_x</p:attrName>
                                        </p:attrNameLst>
                                      </p:cBhvr>
                                      <p:tavLst>
                                        <p:tav tm="0">
                                          <p:val>
                                            <p:fltVal val="0.5"/>
                                          </p:val>
                                        </p:tav>
                                        <p:tav tm="100000">
                                          <p:val>
                                            <p:strVal val="#ppt_x"/>
                                          </p:val>
                                        </p:tav>
                                      </p:tavLst>
                                    </p:anim>
                                    <p:anim calcmode="lin" valueType="num">
                                      <p:cBhvr>
                                        <p:cTn id="154" dur="3000" fill="hold"/>
                                        <p:tgtEl>
                                          <p:spTgt spid="25"/>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25"/>
                                        </p:tgtEl>
                                        <p:attrNameLst>
                                          <p:attrName>style.visibility</p:attrName>
                                        </p:attrNameLst>
                                      </p:cBhvr>
                                      <p:to>
                                        <p:strVal val="visible"/>
                                      </p:to>
                                    </p:set>
                                    <p:animEffect transition="in" filter="diamond(out)">
                                      <p:cBhvr>
                                        <p:cTn id="157" dur="3250"/>
                                        <p:tgtEl>
                                          <p:spTgt spid="25"/>
                                        </p:tgtEl>
                                      </p:cBhvr>
                                    </p:animEffect>
                                  </p:childTnLst>
                                </p:cTn>
                              </p:par>
                              <p:par>
                                <p:cTn id="158" presetID="9" presetClass="emph" presetSubtype="0" grpId="0" nodeType="withEffect">
                                  <p:stCondLst>
                                    <p:cond delay="0"/>
                                  </p:stCondLst>
                                  <p:childTnLst>
                                    <p:set>
                                      <p:cBhvr rctx="PPT">
                                        <p:cTn id="159" dur="indefinite"/>
                                        <p:tgtEl>
                                          <p:spTgt spid="24"/>
                                        </p:tgtEl>
                                        <p:attrNameLst>
                                          <p:attrName>style.opacity</p:attrName>
                                        </p:attrNameLst>
                                      </p:cBhvr>
                                      <p:to>
                                        <p:strVal val="0"/>
                                      </p:to>
                                    </p:set>
                                    <p:animEffect filter="image" prLst="opacity: 0">
                                      <p:cBhvr rctx="IE">
                                        <p:cTn id="160" dur="indefinite"/>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6" grpId="0" animBg="1"/>
      <p:bldP spid="6" grpId="1" animBg="1"/>
      <p:bldP spid="6"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14" grpId="0" animBg="1"/>
      <p:bldP spid="14" grpId="1" animBg="1"/>
      <p:bldP spid="14" grpId="2" animBg="1"/>
      <p:bldP spid="2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 name="161 Grupo"/>
          <p:cNvGrpSpPr/>
          <p:nvPr/>
        </p:nvGrpSpPr>
        <p:grpSpPr>
          <a:xfrm>
            <a:off x="641" y="-33348"/>
            <a:ext cx="9143359" cy="5176848"/>
            <a:chOff x="641" y="-33348"/>
            <a:chExt cx="9143359" cy="5176848"/>
          </a:xfrm>
        </p:grpSpPr>
        <p:sp>
          <p:nvSpPr>
            <p:cNvPr id="164" name="163 Rectángulo"/>
            <p:cNvSpPr/>
            <p:nvPr/>
          </p:nvSpPr>
          <p:spPr>
            <a:xfrm flipH="1">
              <a:off x="4572641" y="-33348"/>
              <a:ext cx="4571359" cy="5176848"/>
            </a:xfrm>
            <a:prstGeom prst="rect">
              <a:avLst/>
            </a:prstGeom>
            <a:gradFill>
              <a:gsLst>
                <a:gs pos="96000">
                  <a:srgbClr val="4B4B4B">
                    <a:lumMod val="16000"/>
                  </a:srgbClr>
                </a:gs>
                <a:gs pos="9000">
                  <a:srgbClr val="272727">
                    <a:lumMod val="45000"/>
                  </a:srgbClr>
                </a:gs>
                <a:gs pos="50000">
                  <a:srgbClr val="0D0D0D"/>
                </a:gs>
                <a:gs pos="41000">
                  <a:srgbClr val="7F7F7F">
                    <a:lumMod val="0"/>
                  </a:srgbClr>
                </a:gs>
                <a:gs pos="0">
                  <a:schemeClr val="tx1">
                    <a:alpha val="69000"/>
                    <a:lumMod val="28000"/>
                  </a:schemeClr>
                </a:gs>
                <a:gs pos="82000">
                  <a:srgbClr val="4D0808">
                    <a:alpha val="74000"/>
                    <a:lumMod val="0"/>
                  </a:srgbClr>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a:off x="641" y="0"/>
              <a:ext cx="4571359" cy="5143500"/>
            </a:xfrm>
            <a:prstGeom prst="rect">
              <a:avLst/>
            </a:prstGeom>
            <a:gradFill>
              <a:gsLst>
                <a:gs pos="96000">
                  <a:srgbClr val="4B4B4B">
                    <a:lumMod val="16000"/>
                  </a:srgbClr>
                </a:gs>
                <a:gs pos="9000">
                  <a:srgbClr val="272727">
                    <a:lumMod val="45000"/>
                  </a:srgbClr>
                </a:gs>
                <a:gs pos="50000">
                  <a:srgbClr val="0D0D0D"/>
                </a:gs>
                <a:gs pos="41000">
                  <a:srgbClr val="7F7F7F">
                    <a:lumMod val="0"/>
                  </a:srgbClr>
                </a:gs>
                <a:gs pos="0">
                  <a:schemeClr val="tx1">
                    <a:alpha val="69000"/>
                    <a:lumMod val="28000"/>
                  </a:schemeClr>
                </a:gs>
                <a:gs pos="82000">
                  <a:srgbClr val="4D0808">
                    <a:alpha val="74000"/>
                    <a:lumMod val="0"/>
                  </a:srgbClr>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0" name="159 Imagen" descr="Diapositiva29"/>
          <p:cNvPicPr>
            <a:picLocks noGrp="1" noChangeAspect="1"/>
          </p:cNvPicPr>
          <p:nvPr isPhoto="1"/>
        </p:nvPicPr>
        <p:blipFill rotWithShape="1">
          <a:blip r:embed="rId2">
            <a:lum/>
            <a:extLst>
              <a:ext uri="{28A0092B-C50C-407E-A947-70E740481C1C}">
                <a14:useLocalDpi xmlns:a14="http://schemas.microsoft.com/office/drawing/2010/main" val="0"/>
              </a:ext>
            </a:extLst>
          </a:blip>
          <a:srcRect t="-101010" b="1"/>
          <a:stretch/>
        </p:blipFill>
        <p:spPr>
          <a:xfrm>
            <a:off x="0" y="-5421137"/>
            <a:ext cx="9144000" cy="10570202"/>
          </a:xfrm>
          <a:prstGeom prst="rect">
            <a:avLst/>
          </a:prstGeom>
          <a:noFill/>
          <a:ln>
            <a:noFill/>
          </a:ln>
        </p:spPr>
      </p:pic>
      <p:cxnSp>
        <p:nvCxnSpPr>
          <p:cNvPr id="3" name="2 Conector recto"/>
          <p:cNvCxnSpPr/>
          <p:nvPr/>
        </p:nvCxnSpPr>
        <p:spPr>
          <a:xfrm>
            <a:off x="395536" y="26749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323528" y="84355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259632" y="4115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1403648" y="-16455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52536" y="98757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7252" y="185167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1115616" y="206769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267744" y="10595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411760" y="19548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051720" y="177966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403648" y="16356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1259632" y="28597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203848" y="4115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491880" y="-16455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563888" y="141962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203848" y="156363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59832" y="228371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95536" y="27157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699792" y="28597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3563888" y="321982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3563888" y="235572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555776" y="34358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3563888" y="40119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771800" y="42302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2536" y="278777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691680" y="379588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43608" y="372387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827584" y="422910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457200" y="34358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51520" y="444395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67744" y="487600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flipH="1">
            <a:off x="7812360" y="26749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flipH="1">
            <a:off x="7884368" y="84355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6948264" y="4115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6804248" y="-16455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8460432" y="98757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200644" y="185167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092280" y="206769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5940152" y="10595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5796136" y="19548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156176" y="177966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804248" y="16356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48264" y="28597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5004048" y="4115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4716016" y="-16455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4644008" y="141962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004048" y="156363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148064" y="228371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7812360" y="27157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5508104" y="28597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4644008" y="321982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4644008" y="235572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652120" y="34358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4644008" y="40119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436096" y="42302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8460432" y="278777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6516216" y="379588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7164288" y="372387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380312" y="422910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8665096" y="34358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7956376" y="444395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5940152" y="487600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56792" y="-60121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628800" y="-2515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1692696" y="-45720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1548680" y="-103326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3204864" y="11886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945076" y="98296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1836712" y="119898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684584" y="19087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540568" y="-67322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900608" y="91095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1548680" y="76693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1692696" y="199107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51520" y="-45720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539552" y="-103326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611560" y="55091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251520" y="69492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107504" y="141500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556792" y="184705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2536" y="199107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611560" y="235111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611560" y="148701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96552" y="256713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611560" y="314320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180528" y="336155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3204864" y="191906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1260648" y="292717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1908720" y="285516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124744" y="336039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09528" y="256713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700808" y="357524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684584" y="400729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a:off x="10764688" y="-41366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a:off x="10836696" y="16240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flipH="1">
            <a:off x="9900592" y="-2696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flipH="1">
            <a:off x="9756576" y="-8457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flipH="1">
            <a:off x="11412760" y="30641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flipH="1">
            <a:off x="11152972" y="117051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flipH="1">
            <a:off x="10044608" y="138653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5" name="134 Conector recto"/>
          <p:cNvCxnSpPr/>
          <p:nvPr/>
        </p:nvCxnSpPr>
        <p:spPr>
          <a:xfrm flipH="1">
            <a:off x="8892480" y="37842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6" name="135 Conector recto"/>
          <p:cNvCxnSpPr/>
          <p:nvPr/>
        </p:nvCxnSpPr>
        <p:spPr>
          <a:xfrm flipH="1">
            <a:off x="8748464" y="-48567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7" name="136 Conector recto"/>
          <p:cNvCxnSpPr/>
          <p:nvPr/>
        </p:nvCxnSpPr>
        <p:spPr>
          <a:xfrm flipH="1">
            <a:off x="9108504" y="109850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8" name="137 Conector recto"/>
          <p:cNvCxnSpPr/>
          <p:nvPr/>
        </p:nvCxnSpPr>
        <p:spPr>
          <a:xfrm flipH="1">
            <a:off x="9756576" y="95449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flipH="1">
            <a:off x="9900592" y="217862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flipH="1">
            <a:off x="7956376" y="-26964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flipH="1">
            <a:off x="7668344" y="-8457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flipH="1">
            <a:off x="7596336" y="7384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flipH="1">
            <a:off x="7956376" y="88248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flipH="1">
            <a:off x="8100392" y="160256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flipH="1">
            <a:off x="10764688" y="20346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6" name="145 Conector recto"/>
          <p:cNvCxnSpPr/>
          <p:nvPr/>
        </p:nvCxnSpPr>
        <p:spPr>
          <a:xfrm flipH="1">
            <a:off x="8460432" y="217862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flipH="1">
            <a:off x="7596336" y="2538666"/>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flipH="1">
            <a:off x="7596336" y="167457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flipH="1">
            <a:off x="8604448" y="275469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flipH="1">
            <a:off x="7596336" y="333075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flipH="1">
            <a:off x="8388424" y="354911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flipH="1">
            <a:off x="11412760" y="2106618"/>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flipH="1">
            <a:off x="9468544" y="311473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4" name="153 Conector recto"/>
          <p:cNvCxnSpPr/>
          <p:nvPr/>
        </p:nvCxnSpPr>
        <p:spPr>
          <a:xfrm flipH="1">
            <a:off x="10116616" y="304272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5" name="154 Conector recto"/>
          <p:cNvCxnSpPr/>
          <p:nvPr/>
        </p:nvCxnSpPr>
        <p:spPr>
          <a:xfrm flipH="1">
            <a:off x="10332640" y="3547944"/>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6" name="155 Conector recto"/>
          <p:cNvCxnSpPr/>
          <p:nvPr/>
        </p:nvCxnSpPr>
        <p:spPr>
          <a:xfrm flipH="1">
            <a:off x="11617424" y="275469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7" name="156 Conector recto"/>
          <p:cNvCxnSpPr/>
          <p:nvPr/>
        </p:nvCxnSpPr>
        <p:spPr>
          <a:xfrm flipH="1">
            <a:off x="10908704" y="3762802"/>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cxnSp>
        <p:nvCxnSpPr>
          <p:cNvPr id="158" name="157 Conector recto"/>
          <p:cNvCxnSpPr/>
          <p:nvPr/>
        </p:nvCxnSpPr>
        <p:spPr>
          <a:xfrm flipH="1">
            <a:off x="8892480" y="4194850"/>
            <a:ext cx="914400" cy="914400"/>
          </a:xfrm>
          <a:prstGeom prst="line">
            <a:avLst/>
          </a:prstGeom>
          <a:ln w="22225" cap="rnd" cmpd="dbl">
            <a:gradFill flip="none" rotWithShape="1">
              <a:gsLst>
                <a:gs pos="33304">
                  <a:srgbClr val="FF0066"/>
                </a:gs>
                <a:gs pos="4167">
                  <a:srgbClr val="FF0066">
                    <a:lumMod val="30000"/>
                    <a:lumOff val="70000"/>
                  </a:srgbClr>
                </a:gs>
                <a:gs pos="59000">
                  <a:srgbClr val="C00000"/>
                </a:gs>
                <a:gs pos="70000">
                  <a:srgbClr val="FF0300"/>
                </a:gs>
              </a:gsLst>
              <a:path path="circle">
                <a:fillToRect l="50000" t="50000" r="50000" b="50000"/>
              </a:path>
              <a:tileRect/>
            </a:gradFill>
            <a:prstDash val="dash"/>
          </a:ln>
          <a:effectLst>
            <a:outerShdw dist="914400" dir="4800000" sx="136000" sy="136000" algn="ctr" rotWithShape="0">
              <a:schemeClr val="accent6">
                <a:lumMod val="20000"/>
                <a:lumOff val="80000"/>
              </a:schemeClr>
            </a:outerShdw>
          </a:effectLst>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cxnSp>
      <p:sp>
        <p:nvSpPr>
          <p:cNvPr id="127" name="126 Rectángulo"/>
          <p:cNvSpPr/>
          <p:nvPr/>
        </p:nvSpPr>
        <p:spPr>
          <a:xfrm flipH="1">
            <a:off x="-4573016" y="-1100658"/>
            <a:ext cx="16849872" cy="849694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67442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3750" fill="hold"/>
                                        <p:tgtEl>
                                          <p:spTgt spid="6"/>
                                        </p:tgtEl>
                                        <p:attrNameLst>
                                          <p:attrName>ppt_x</p:attrName>
                                        </p:attrNameLst>
                                      </p:cBhvr>
                                      <p:tavLst>
                                        <p:tav tm="0">
                                          <p:val>
                                            <p:strVal val="0-#ppt_w/2"/>
                                          </p:val>
                                        </p:tav>
                                        <p:tav tm="100000">
                                          <p:val>
                                            <p:strVal val="#ppt_x"/>
                                          </p:val>
                                        </p:tav>
                                      </p:tavLst>
                                    </p:anim>
                                    <p:anim calcmode="lin" valueType="num">
                                      <p:cBhvr additive="base">
                                        <p:cTn id="8" dur="3750" fill="hold"/>
                                        <p:tgtEl>
                                          <p:spTgt spid="6"/>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750"/>
                                        <p:tgtEl>
                                          <p:spTgt spid="6"/>
                                        </p:tgtEl>
                                        <p:attrNameLst>
                                          <p:attrName>ppt_x</p:attrName>
                                        </p:attrNameLst>
                                      </p:cBhvr>
                                      <p:tavLst>
                                        <p:tav tm="0">
                                          <p:val>
                                            <p:strVal val="ppt_x"/>
                                          </p:val>
                                        </p:tav>
                                        <p:tav tm="100000">
                                          <p:val>
                                            <p:strVal val="1+ppt_w/2"/>
                                          </p:val>
                                        </p:tav>
                                      </p:tavLst>
                                    </p:anim>
                                    <p:anim calcmode="lin" valueType="num">
                                      <p:cBhvr additive="base">
                                        <p:cTn id="11" dur="3750"/>
                                        <p:tgtEl>
                                          <p:spTgt spid="6"/>
                                        </p:tgtEl>
                                        <p:attrNameLst>
                                          <p:attrName>ppt_y</p:attrName>
                                        </p:attrNameLst>
                                      </p:cBhvr>
                                      <p:tavLst>
                                        <p:tav tm="0">
                                          <p:val>
                                            <p:strVal val="ppt_y"/>
                                          </p:val>
                                        </p:tav>
                                        <p:tav tm="100000">
                                          <p:val>
                                            <p:strVal val="1+ppt_h/2"/>
                                          </p:val>
                                        </p:tav>
                                      </p:tavLst>
                                    </p:anim>
                                    <p:set>
                                      <p:cBhvr>
                                        <p:cTn id="12" dur="1" fill="hold">
                                          <p:stCondLst>
                                            <p:cond delay="3749"/>
                                          </p:stCondLst>
                                        </p:cTn>
                                        <p:tgtEl>
                                          <p:spTgt spid="6"/>
                                        </p:tgtEl>
                                        <p:attrNameLst>
                                          <p:attrName>style.visibility</p:attrName>
                                        </p:attrNameLst>
                                      </p:cBhvr>
                                      <p:to>
                                        <p:strVal val="hidden"/>
                                      </p:to>
                                    </p:set>
                                  </p:childTnLst>
                                </p:cTn>
                              </p:par>
                              <p:par>
                                <p:cTn id="13" presetID="2" presetClass="entr" presetSubtype="9"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3750" fill="hold"/>
                                        <p:tgtEl>
                                          <p:spTgt spid="16"/>
                                        </p:tgtEl>
                                        <p:attrNameLst>
                                          <p:attrName>ppt_x</p:attrName>
                                        </p:attrNameLst>
                                      </p:cBhvr>
                                      <p:tavLst>
                                        <p:tav tm="0">
                                          <p:val>
                                            <p:strVal val="0-#ppt_w/2"/>
                                          </p:val>
                                        </p:tav>
                                        <p:tav tm="100000">
                                          <p:val>
                                            <p:strVal val="#ppt_x"/>
                                          </p:val>
                                        </p:tav>
                                      </p:tavLst>
                                    </p:anim>
                                    <p:anim calcmode="lin" valueType="num">
                                      <p:cBhvr additive="base">
                                        <p:cTn id="16" dur="3750" fill="hold"/>
                                        <p:tgtEl>
                                          <p:spTgt spid="16"/>
                                        </p:tgtEl>
                                        <p:attrNameLst>
                                          <p:attrName>ppt_y</p:attrName>
                                        </p:attrNameLst>
                                      </p:cBhvr>
                                      <p:tavLst>
                                        <p:tav tm="0">
                                          <p:val>
                                            <p:strVal val="0-#ppt_h/2"/>
                                          </p:val>
                                        </p:tav>
                                        <p:tav tm="100000">
                                          <p:val>
                                            <p:strVal val="#ppt_y"/>
                                          </p:val>
                                        </p:tav>
                                      </p:tavLst>
                                    </p:anim>
                                  </p:childTnLst>
                                </p:cTn>
                              </p:par>
                              <p:par>
                                <p:cTn id="17" presetID="2" presetClass="exit" presetSubtype="6" fill="hold" nodeType="withEffect">
                                  <p:stCondLst>
                                    <p:cond delay="0"/>
                                  </p:stCondLst>
                                  <p:childTnLst>
                                    <p:anim calcmode="lin" valueType="num">
                                      <p:cBhvr additive="base">
                                        <p:cTn id="18" dur="3750"/>
                                        <p:tgtEl>
                                          <p:spTgt spid="16"/>
                                        </p:tgtEl>
                                        <p:attrNameLst>
                                          <p:attrName>ppt_x</p:attrName>
                                        </p:attrNameLst>
                                      </p:cBhvr>
                                      <p:tavLst>
                                        <p:tav tm="0">
                                          <p:val>
                                            <p:strVal val="ppt_x"/>
                                          </p:val>
                                        </p:tav>
                                        <p:tav tm="100000">
                                          <p:val>
                                            <p:strVal val="1+ppt_w/2"/>
                                          </p:val>
                                        </p:tav>
                                      </p:tavLst>
                                    </p:anim>
                                    <p:anim calcmode="lin" valueType="num">
                                      <p:cBhvr additive="base">
                                        <p:cTn id="19" dur="3750"/>
                                        <p:tgtEl>
                                          <p:spTgt spid="16"/>
                                        </p:tgtEl>
                                        <p:attrNameLst>
                                          <p:attrName>ppt_y</p:attrName>
                                        </p:attrNameLst>
                                      </p:cBhvr>
                                      <p:tavLst>
                                        <p:tav tm="0">
                                          <p:val>
                                            <p:strVal val="ppt_y"/>
                                          </p:val>
                                        </p:tav>
                                        <p:tav tm="100000">
                                          <p:val>
                                            <p:strVal val="1+ppt_h/2"/>
                                          </p:val>
                                        </p:tav>
                                      </p:tavLst>
                                    </p:anim>
                                    <p:set>
                                      <p:cBhvr>
                                        <p:cTn id="20" dur="1" fill="hold">
                                          <p:stCondLst>
                                            <p:cond delay="3749"/>
                                          </p:stCondLst>
                                        </p:cTn>
                                        <p:tgtEl>
                                          <p:spTgt spid="16"/>
                                        </p:tgtEl>
                                        <p:attrNameLst>
                                          <p:attrName>style.visibility</p:attrName>
                                        </p:attrNameLst>
                                      </p:cBhvr>
                                      <p:to>
                                        <p:strVal val="hidden"/>
                                      </p:to>
                                    </p:set>
                                  </p:childTnLst>
                                </p:cTn>
                              </p:par>
                              <p:par>
                                <p:cTn id="21" presetID="2" presetClass="entr" presetSubtype="9"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3750" fill="hold"/>
                                        <p:tgtEl>
                                          <p:spTgt spid="3"/>
                                        </p:tgtEl>
                                        <p:attrNameLst>
                                          <p:attrName>ppt_x</p:attrName>
                                        </p:attrNameLst>
                                      </p:cBhvr>
                                      <p:tavLst>
                                        <p:tav tm="0">
                                          <p:val>
                                            <p:strVal val="0-#ppt_w/2"/>
                                          </p:val>
                                        </p:tav>
                                        <p:tav tm="100000">
                                          <p:val>
                                            <p:strVal val="#ppt_x"/>
                                          </p:val>
                                        </p:tav>
                                      </p:tavLst>
                                    </p:anim>
                                    <p:anim calcmode="lin" valueType="num">
                                      <p:cBhvr additive="base">
                                        <p:cTn id="24" dur="3750" fill="hold"/>
                                        <p:tgtEl>
                                          <p:spTgt spid="3"/>
                                        </p:tgtEl>
                                        <p:attrNameLst>
                                          <p:attrName>ppt_y</p:attrName>
                                        </p:attrNameLst>
                                      </p:cBhvr>
                                      <p:tavLst>
                                        <p:tav tm="0">
                                          <p:val>
                                            <p:strVal val="0-#ppt_h/2"/>
                                          </p:val>
                                        </p:tav>
                                        <p:tav tm="100000">
                                          <p:val>
                                            <p:strVal val="#ppt_y"/>
                                          </p:val>
                                        </p:tav>
                                      </p:tavLst>
                                    </p:anim>
                                  </p:childTnLst>
                                </p:cTn>
                              </p:par>
                              <p:par>
                                <p:cTn id="25" presetID="2" presetClass="exit" presetSubtype="6" fill="hold" nodeType="withEffect">
                                  <p:stCondLst>
                                    <p:cond delay="0"/>
                                  </p:stCondLst>
                                  <p:childTnLst>
                                    <p:anim calcmode="lin" valueType="num">
                                      <p:cBhvr additive="base">
                                        <p:cTn id="26" dur="3750"/>
                                        <p:tgtEl>
                                          <p:spTgt spid="3"/>
                                        </p:tgtEl>
                                        <p:attrNameLst>
                                          <p:attrName>ppt_x</p:attrName>
                                        </p:attrNameLst>
                                      </p:cBhvr>
                                      <p:tavLst>
                                        <p:tav tm="0">
                                          <p:val>
                                            <p:strVal val="ppt_x"/>
                                          </p:val>
                                        </p:tav>
                                        <p:tav tm="100000">
                                          <p:val>
                                            <p:strVal val="1+ppt_w/2"/>
                                          </p:val>
                                        </p:tav>
                                      </p:tavLst>
                                    </p:anim>
                                    <p:anim calcmode="lin" valueType="num">
                                      <p:cBhvr additive="base">
                                        <p:cTn id="27" dur="3750"/>
                                        <p:tgtEl>
                                          <p:spTgt spid="3"/>
                                        </p:tgtEl>
                                        <p:attrNameLst>
                                          <p:attrName>ppt_y</p:attrName>
                                        </p:attrNameLst>
                                      </p:cBhvr>
                                      <p:tavLst>
                                        <p:tav tm="0">
                                          <p:val>
                                            <p:strVal val="ppt_y"/>
                                          </p:val>
                                        </p:tav>
                                        <p:tav tm="100000">
                                          <p:val>
                                            <p:strVal val="1+ppt_h/2"/>
                                          </p:val>
                                        </p:tav>
                                      </p:tavLst>
                                    </p:anim>
                                    <p:set>
                                      <p:cBhvr>
                                        <p:cTn id="28" dur="1" fill="hold">
                                          <p:stCondLst>
                                            <p:cond delay="3749"/>
                                          </p:stCondLst>
                                        </p:cTn>
                                        <p:tgtEl>
                                          <p:spTgt spid="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3750" fill="hold"/>
                                        <p:tgtEl>
                                          <p:spTgt spid="5"/>
                                        </p:tgtEl>
                                        <p:attrNameLst>
                                          <p:attrName>ppt_x</p:attrName>
                                        </p:attrNameLst>
                                      </p:cBhvr>
                                      <p:tavLst>
                                        <p:tav tm="0">
                                          <p:val>
                                            <p:strVal val="0-#ppt_w/2"/>
                                          </p:val>
                                        </p:tav>
                                        <p:tav tm="100000">
                                          <p:val>
                                            <p:strVal val="#ppt_x"/>
                                          </p:val>
                                        </p:tav>
                                      </p:tavLst>
                                    </p:anim>
                                    <p:anim calcmode="lin" valueType="num">
                                      <p:cBhvr additive="base">
                                        <p:cTn id="32" dur="3750" fill="hold"/>
                                        <p:tgtEl>
                                          <p:spTgt spid="5"/>
                                        </p:tgtEl>
                                        <p:attrNameLst>
                                          <p:attrName>ppt_y</p:attrName>
                                        </p:attrNameLst>
                                      </p:cBhvr>
                                      <p:tavLst>
                                        <p:tav tm="0">
                                          <p:val>
                                            <p:strVal val="0-#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3750"/>
                                        <p:tgtEl>
                                          <p:spTgt spid="5"/>
                                        </p:tgtEl>
                                        <p:attrNameLst>
                                          <p:attrName>ppt_x</p:attrName>
                                        </p:attrNameLst>
                                      </p:cBhvr>
                                      <p:tavLst>
                                        <p:tav tm="0">
                                          <p:val>
                                            <p:strVal val="ppt_x"/>
                                          </p:val>
                                        </p:tav>
                                        <p:tav tm="100000">
                                          <p:val>
                                            <p:strVal val="1+ppt_w/2"/>
                                          </p:val>
                                        </p:tav>
                                      </p:tavLst>
                                    </p:anim>
                                    <p:anim calcmode="lin" valueType="num">
                                      <p:cBhvr additive="base">
                                        <p:cTn id="35" dur="3750"/>
                                        <p:tgtEl>
                                          <p:spTgt spid="5"/>
                                        </p:tgtEl>
                                        <p:attrNameLst>
                                          <p:attrName>ppt_y</p:attrName>
                                        </p:attrNameLst>
                                      </p:cBhvr>
                                      <p:tavLst>
                                        <p:tav tm="0">
                                          <p:val>
                                            <p:strVal val="ppt_y"/>
                                          </p:val>
                                        </p:tav>
                                        <p:tav tm="100000">
                                          <p:val>
                                            <p:strVal val="1+ppt_h/2"/>
                                          </p:val>
                                        </p:tav>
                                      </p:tavLst>
                                    </p:anim>
                                    <p:set>
                                      <p:cBhvr>
                                        <p:cTn id="36" dur="1" fill="hold">
                                          <p:stCondLst>
                                            <p:cond delay="3749"/>
                                          </p:stCondLst>
                                        </p:cTn>
                                        <p:tgtEl>
                                          <p:spTgt spid="5"/>
                                        </p:tgtEl>
                                        <p:attrNameLst>
                                          <p:attrName>style.visibility</p:attrName>
                                        </p:attrNameLst>
                                      </p:cBhvr>
                                      <p:to>
                                        <p:strVal val="hidden"/>
                                      </p:to>
                                    </p:set>
                                  </p:childTnLst>
                                </p:cTn>
                              </p:par>
                              <p:par>
                                <p:cTn id="37" presetID="2" presetClass="entr" presetSubtype="9"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750" fill="hold"/>
                                        <p:tgtEl>
                                          <p:spTgt spid="10"/>
                                        </p:tgtEl>
                                        <p:attrNameLst>
                                          <p:attrName>ppt_x</p:attrName>
                                        </p:attrNameLst>
                                      </p:cBhvr>
                                      <p:tavLst>
                                        <p:tav tm="0">
                                          <p:val>
                                            <p:strVal val="0-#ppt_w/2"/>
                                          </p:val>
                                        </p:tav>
                                        <p:tav tm="100000">
                                          <p:val>
                                            <p:strVal val="#ppt_x"/>
                                          </p:val>
                                        </p:tav>
                                      </p:tavLst>
                                    </p:anim>
                                    <p:anim calcmode="lin" valueType="num">
                                      <p:cBhvr additive="base">
                                        <p:cTn id="40" dur="375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6" fill="hold" nodeType="withEffect">
                                  <p:stCondLst>
                                    <p:cond delay="0"/>
                                  </p:stCondLst>
                                  <p:childTnLst>
                                    <p:anim calcmode="lin" valueType="num">
                                      <p:cBhvr additive="base">
                                        <p:cTn id="42" dur="3750"/>
                                        <p:tgtEl>
                                          <p:spTgt spid="10"/>
                                        </p:tgtEl>
                                        <p:attrNameLst>
                                          <p:attrName>ppt_x</p:attrName>
                                        </p:attrNameLst>
                                      </p:cBhvr>
                                      <p:tavLst>
                                        <p:tav tm="0">
                                          <p:val>
                                            <p:strVal val="ppt_x"/>
                                          </p:val>
                                        </p:tav>
                                        <p:tav tm="100000">
                                          <p:val>
                                            <p:strVal val="1+ppt_w/2"/>
                                          </p:val>
                                        </p:tav>
                                      </p:tavLst>
                                    </p:anim>
                                    <p:anim calcmode="lin" valueType="num">
                                      <p:cBhvr additive="base">
                                        <p:cTn id="43" dur="3750"/>
                                        <p:tgtEl>
                                          <p:spTgt spid="10"/>
                                        </p:tgtEl>
                                        <p:attrNameLst>
                                          <p:attrName>ppt_y</p:attrName>
                                        </p:attrNameLst>
                                      </p:cBhvr>
                                      <p:tavLst>
                                        <p:tav tm="0">
                                          <p:val>
                                            <p:strVal val="ppt_y"/>
                                          </p:val>
                                        </p:tav>
                                        <p:tav tm="100000">
                                          <p:val>
                                            <p:strVal val="1+ppt_h/2"/>
                                          </p:val>
                                        </p:tav>
                                      </p:tavLst>
                                    </p:anim>
                                    <p:set>
                                      <p:cBhvr>
                                        <p:cTn id="44" dur="1" fill="hold">
                                          <p:stCondLst>
                                            <p:cond delay="3749"/>
                                          </p:stCondLst>
                                        </p:cTn>
                                        <p:tgtEl>
                                          <p:spTgt spid="10"/>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3750" fill="hold"/>
                                        <p:tgtEl>
                                          <p:spTgt spid="17"/>
                                        </p:tgtEl>
                                        <p:attrNameLst>
                                          <p:attrName>ppt_x</p:attrName>
                                        </p:attrNameLst>
                                      </p:cBhvr>
                                      <p:tavLst>
                                        <p:tav tm="0">
                                          <p:val>
                                            <p:strVal val="0-#ppt_w/2"/>
                                          </p:val>
                                        </p:tav>
                                        <p:tav tm="100000">
                                          <p:val>
                                            <p:strVal val="#ppt_x"/>
                                          </p:val>
                                        </p:tav>
                                      </p:tavLst>
                                    </p:anim>
                                    <p:anim calcmode="lin" valueType="num">
                                      <p:cBhvr additive="base">
                                        <p:cTn id="48" dur="3750" fill="hold"/>
                                        <p:tgtEl>
                                          <p:spTgt spid="17"/>
                                        </p:tgtEl>
                                        <p:attrNameLst>
                                          <p:attrName>ppt_y</p:attrName>
                                        </p:attrNameLst>
                                      </p:cBhvr>
                                      <p:tavLst>
                                        <p:tav tm="0">
                                          <p:val>
                                            <p:strVal val="0-#ppt_h/2"/>
                                          </p:val>
                                        </p:tav>
                                        <p:tav tm="100000">
                                          <p:val>
                                            <p:strVal val="#ppt_y"/>
                                          </p:val>
                                        </p:tav>
                                      </p:tavLst>
                                    </p:anim>
                                  </p:childTnLst>
                                </p:cTn>
                              </p:par>
                              <p:par>
                                <p:cTn id="49" presetID="2" presetClass="exit" presetSubtype="6" fill="hold" nodeType="withEffect">
                                  <p:stCondLst>
                                    <p:cond delay="0"/>
                                  </p:stCondLst>
                                  <p:childTnLst>
                                    <p:anim calcmode="lin" valueType="num">
                                      <p:cBhvr additive="base">
                                        <p:cTn id="50" dur="3750"/>
                                        <p:tgtEl>
                                          <p:spTgt spid="17"/>
                                        </p:tgtEl>
                                        <p:attrNameLst>
                                          <p:attrName>ppt_x</p:attrName>
                                        </p:attrNameLst>
                                      </p:cBhvr>
                                      <p:tavLst>
                                        <p:tav tm="0">
                                          <p:val>
                                            <p:strVal val="ppt_x"/>
                                          </p:val>
                                        </p:tav>
                                        <p:tav tm="100000">
                                          <p:val>
                                            <p:strVal val="1+ppt_w/2"/>
                                          </p:val>
                                        </p:tav>
                                      </p:tavLst>
                                    </p:anim>
                                    <p:anim calcmode="lin" valueType="num">
                                      <p:cBhvr additive="base">
                                        <p:cTn id="51" dur="3750"/>
                                        <p:tgtEl>
                                          <p:spTgt spid="17"/>
                                        </p:tgtEl>
                                        <p:attrNameLst>
                                          <p:attrName>ppt_y</p:attrName>
                                        </p:attrNameLst>
                                      </p:cBhvr>
                                      <p:tavLst>
                                        <p:tav tm="0">
                                          <p:val>
                                            <p:strVal val="ppt_y"/>
                                          </p:val>
                                        </p:tav>
                                        <p:tav tm="100000">
                                          <p:val>
                                            <p:strVal val="1+ppt_h/2"/>
                                          </p:val>
                                        </p:tav>
                                      </p:tavLst>
                                    </p:anim>
                                    <p:set>
                                      <p:cBhvr>
                                        <p:cTn id="52" dur="1" fill="hold">
                                          <p:stCondLst>
                                            <p:cond delay="3749"/>
                                          </p:stCondLst>
                                        </p:cTn>
                                        <p:tgtEl>
                                          <p:spTgt spid="17"/>
                                        </p:tgtEl>
                                        <p:attrNameLst>
                                          <p:attrName>style.visibility</p:attrName>
                                        </p:attrNameLst>
                                      </p:cBhvr>
                                      <p:to>
                                        <p:strVal val="hidden"/>
                                      </p:to>
                                    </p:set>
                                  </p:childTnLst>
                                </p:cTn>
                              </p:par>
                              <p:par>
                                <p:cTn id="53" presetID="2" presetClass="entr" presetSubtype="9"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3750" fill="hold"/>
                                        <p:tgtEl>
                                          <p:spTgt spid="18"/>
                                        </p:tgtEl>
                                        <p:attrNameLst>
                                          <p:attrName>ppt_x</p:attrName>
                                        </p:attrNameLst>
                                      </p:cBhvr>
                                      <p:tavLst>
                                        <p:tav tm="0">
                                          <p:val>
                                            <p:strVal val="0-#ppt_w/2"/>
                                          </p:val>
                                        </p:tav>
                                        <p:tav tm="100000">
                                          <p:val>
                                            <p:strVal val="#ppt_x"/>
                                          </p:val>
                                        </p:tav>
                                      </p:tavLst>
                                    </p:anim>
                                    <p:anim calcmode="lin" valueType="num">
                                      <p:cBhvr additive="base">
                                        <p:cTn id="56" dur="3750" fill="hold"/>
                                        <p:tgtEl>
                                          <p:spTgt spid="18"/>
                                        </p:tgtEl>
                                        <p:attrNameLst>
                                          <p:attrName>ppt_y</p:attrName>
                                        </p:attrNameLst>
                                      </p:cBhvr>
                                      <p:tavLst>
                                        <p:tav tm="0">
                                          <p:val>
                                            <p:strVal val="0-#ppt_h/2"/>
                                          </p:val>
                                        </p:tav>
                                        <p:tav tm="100000">
                                          <p:val>
                                            <p:strVal val="#ppt_y"/>
                                          </p:val>
                                        </p:tav>
                                      </p:tavLst>
                                    </p:anim>
                                  </p:childTnLst>
                                </p:cTn>
                              </p:par>
                              <p:par>
                                <p:cTn id="57" presetID="2" presetClass="exit" presetSubtype="6" fill="hold" nodeType="withEffect">
                                  <p:stCondLst>
                                    <p:cond delay="0"/>
                                  </p:stCondLst>
                                  <p:childTnLst>
                                    <p:anim calcmode="lin" valueType="num">
                                      <p:cBhvr additive="base">
                                        <p:cTn id="58" dur="3750"/>
                                        <p:tgtEl>
                                          <p:spTgt spid="18"/>
                                        </p:tgtEl>
                                        <p:attrNameLst>
                                          <p:attrName>ppt_x</p:attrName>
                                        </p:attrNameLst>
                                      </p:cBhvr>
                                      <p:tavLst>
                                        <p:tav tm="0">
                                          <p:val>
                                            <p:strVal val="ppt_x"/>
                                          </p:val>
                                        </p:tav>
                                        <p:tav tm="100000">
                                          <p:val>
                                            <p:strVal val="1+ppt_w/2"/>
                                          </p:val>
                                        </p:tav>
                                      </p:tavLst>
                                    </p:anim>
                                    <p:anim calcmode="lin" valueType="num">
                                      <p:cBhvr additive="base">
                                        <p:cTn id="59" dur="3750"/>
                                        <p:tgtEl>
                                          <p:spTgt spid="18"/>
                                        </p:tgtEl>
                                        <p:attrNameLst>
                                          <p:attrName>ppt_y</p:attrName>
                                        </p:attrNameLst>
                                      </p:cBhvr>
                                      <p:tavLst>
                                        <p:tav tm="0">
                                          <p:val>
                                            <p:strVal val="ppt_y"/>
                                          </p:val>
                                        </p:tav>
                                        <p:tav tm="100000">
                                          <p:val>
                                            <p:strVal val="1+ppt_h/2"/>
                                          </p:val>
                                        </p:tav>
                                      </p:tavLst>
                                    </p:anim>
                                    <p:set>
                                      <p:cBhvr>
                                        <p:cTn id="60" dur="1" fill="hold">
                                          <p:stCondLst>
                                            <p:cond delay="3749"/>
                                          </p:stCondLst>
                                        </p:cTn>
                                        <p:tgtEl>
                                          <p:spTgt spid="18"/>
                                        </p:tgtEl>
                                        <p:attrNameLst>
                                          <p:attrName>style.visibility</p:attrName>
                                        </p:attrNameLst>
                                      </p:cBhvr>
                                      <p:to>
                                        <p:strVal val="hidden"/>
                                      </p:to>
                                    </p:set>
                                  </p:childTnLst>
                                </p:cTn>
                              </p:par>
                              <p:par>
                                <p:cTn id="61" presetID="2" presetClass="entr" presetSubtype="9" fill="hold" nodeType="withEffect">
                                  <p:stCondLst>
                                    <p:cond delay="0"/>
                                  </p:stCondLst>
                                  <p:childTnLst>
                                    <p:set>
                                      <p:cBhvr>
                                        <p:cTn id="62" dur="1" fill="hold">
                                          <p:stCondLst>
                                            <p:cond delay="0"/>
                                          </p:stCondLst>
                                        </p:cTn>
                                        <p:tgtEl>
                                          <p:spTgt spid="4"/>
                                        </p:tgtEl>
                                        <p:attrNameLst>
                                          <p:attrName>style.visibility</p:attrName>
                                        </p:attrNameLst>
                                      </p:cBhvr>
                                      <p:to>
                                        <p:strVal val="visible"/>
                                      </p:to>
                                    </p:set>
                                    <p:anim calcmode="lin" valueType="num">
                                      <p:cBhvr additive="base">
                                        <p:cTn id="63" dur="3750" fill="hold"/>
                                        <p:tgtEl>
                                          <p:spTgt spid="4"/>
                                        </p:tgtEl>
                                        <p:attrNameLst>
                                          <p:attrName>ppt_x</p:attrName>
                                        </p:attrNameLst>
                                      </p:cBhvr>
                                      <p:tavLst>
                                        <p:tav tm="0">
                                          <p:val>
                                            <p:strVal val="0-#ppt_w/2"/>
                                          </p:val>
                                        </p:tav>
                                        <p:tav tm="100000">
                                          <p:val>
                                            <p:strVal val="#ppt_x"/>
                                          </p:val>
                                        </p:tav>
                                      </p:tavLst>
                                    </p:anim>
                                    <p:anim calcmode="lin" valueType="num">
                                      <p:cBhvr additive="base">
                                        <p:cTn id="64" dur="3750" fill="hold"/>
                                        <p:tgtEl>
                                          <p:spTgt spid="4"/>
                                        </p:tgtEl>
                                        <p:attrNameLst>
                                          <p:attrName>ppt_y</p:attrName>
                                        </p:attrNameLst>
                                      </p:cBhvr>
                                      <p:tavLst>
                                        <p:tav tm="0">
                                          <p:val>
                                            <p:strVal val="0-#ppt_h/2"/>
                                          </p:val>
                                        </p:tav>
                                        <p:tav tm="100000">
                                          <p:val>
                                            <p:strVal val="#ppt_y"/>
                                          </p:val>
                                        </p:tav>
                                      </p:tavLst>
                                    </p:anim>
                                  </p:childTnLst>
                                </p:cTn>
                              </p:par>
                              <p:par>
                                <p:cTn id="65" presetID="2" presetClass="exit" presetSubtype="6" fill="hold" nodeType="withEffect">
                                  <p:stCondLst>
                                    <p:cond delay="0"/>
                                  </p:stCondLst>
                                  <p:childTnLst>
                                    <p:anim calcmode="lin" valueType="num">
                                      <p:cBhvr additive="base">
                                        <p:cTn id="66" dur="3750"/>
                                        <p:tgtEl>
                                          <p:spTgt spid="4"/>
                                        </p:tgtEl>
                                        <p:attrNameLst>
                                          <p:attrName>ppt_x</p:attrName>
                                        </p:attrNameLst>
                                      </p:cBhvr>
                                      <p:tavLst>
                                        <p:tav tm="0">
                                          <p:val>
                                            <p:strVal val="ppt_x"/>
                                          </p:val>
                                        </p:tav>
                                        <p:tav tm="100000">
                                          <p:val>
                                            <p:strVal val="1+ppt_w/2"/>
                                          </p:val>
                                        </p:tav>
                                      </p:tavLst>
                                    </p:anim>
                                    <p:anim calcmode="lin" valueType="num">
                                      <p:cBhvr additive="base">
                                        <p:cTn id="67" dur="3750"/>
                                        <p:tgtEl>
                                          <p:spTgt spid="4"/>
                                        </p:tgtEl>
                                        <p:attrNameLst>
                                          <p:attrName>ppt_y</p:attrName>
                                        </p:attrNameLst>
                                      </p:cBhvr>
                                      <p:tavLst>
                                        <p:tav tm="0">
                                          <p:val>
                                            <p:strVal val="ppt_y"/>
                                          </p:val>
                                        </p:tav>
                                        <p:tav tm="100000">
                                          <p:val>
                                            <p:strVal val="1+ppt_h/2"/>
                                          </p:val>
                                        </p:tav>
                                      </p:tavLst>
                                    </p:anim>
                                    <p:set>
                                      <p:cBhvr>
                                        <p:cTn id="68" dur="1" fill="hold">
                                          <p:stCondLst>
                                            <p:cond delay="3749"/>
                                          </p:stCondLst>
                                        </p:cTn>
                                        <p:tgtEl>
                                          <p:spTgt spid="4"/>
                                        </p:tgtEl>
                                        <p:attrNameLst>
                                          <p:attrName>style.visibility</p:attrName>
                                        </p:attrNameLst>
                                      </p:cBhvr>
                                      <p:to>
                                        <p:strVal val="hidden"/>
                                      </p:to>
                                    </p:set>
                                  </p:childTnLst>
                                </p:cTn>
                              </p:par>
                              <p:par>
                                <p:cTn id="69" presetID="2" presetClass="entr" presetSubtype="9" fill="hold"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3750" fill="hold"/>
                                        <p:tgtEl>
                                          <p:spTgt spid="7"/>
                                        </p:tgtEl>
                                        <p:attrNameLst>
                                          <p:attrName>ppt_x</p:attrName>
                                        </p:attrNameLst>
                                      </p:cBhvr>
                                      <p:tavLst>
                                        <p:tav tm="0">
                                          <p:val>
                                            <p:strVal val="0-#ppt_w/2"/>
                                          </p:val>
                                        </p:tav>
                                        <p:tav tm="100000">
                                          <p:val>
                                            <p:strVal val="#ppt_x"/>
                                          </p:val>
                                        </p:tav>
                                      </p:tavLst>
                                    </p:anim>
                                    <p:anim calcmode="lin" valueType="num">
                                      <p:cBhvr additive="base">
                                        <p:cTn id="72" dur="3750" fill="hold"/>
                                        <p:tgtEl>
                                          <p:spTgt spid="7"/>
                                        </p:tgtEl>
                                        <p:attrNameLst>
                                          <p:attrName>ppt_y</p:attrName>
                                        </p:attrNameLst>
                                      </p:cBhvr>
                                      <p:tavLst>
                                        <p:tav tm="0">
                                          <p:val>
                                            <p:strVal val="0-#ppt_h/2"/>
                                          </p:val>
                                        </p:tav>
                                        <p:tav tm="100000">
                                          <p:val>
                                            <p:strVal val="#ppt_y"/>
                                          </p:val>
                                        </p:tav>
                                      </p:tavLst>
                                    </p:anim>
                                  </p:childTnLst>
                                </p:cTn>
                              </p:par>
                              <p:par>
                                <p:cTn id="73" presetID="2" presetClass="exit" presetSubtype="6" fill="hold" nodeType="withEffect">
                                  <p:stCondLst>
                                    <p:cond delay="0"/>
                                  </p:stCondLst>
                                  <p:childTnLst>
                                    <p:anim calcmode="lin" valueType="num">
                                      <p:cBhvr additive="base">
                                        <p:cTn id="74" dur="3750"/>
                                        <p:tgtEl>
                                          <p:spTgt spid="7"/>
                                        </p:tgtEl>
                                        <p:attrNameLst>
                                          <p:attrName>ppt_x</p:attrName>
                                        </p:attrNameLst>
                                      </p:cBhvr>
                                      <p:tavLst>
                                        <p:tav tm="0">
                                          <p:val>
                                            <p:strVal val="ppt_x"/>
                                          </p:val>
                                        </p:tav>
                                        <p:tav tm="100000">
                                          <p:val>
                                            <p:strVal val="1+ppt_w/2"/>
                                          </p:val>
                                        </p:tav>
                                      </p:tavLst>
                                    </p:anim>
                                    <p:anim calcmode="lin" valueType="num">
                                      <p:cBhvr additive="base">
                                        <p:cTn id="75" dur="3750"/>
                                        <p:tgtEl>
                                          <p:spTgt spid="7"/>
                                        </p:tgtEl>
                                        <p:attrNameLst>
                                          <p:attrName>ppt_y</p:attrName>
                                        </p:attrNameLst>
                                      </p:cBhvr>
                                      <p:tavLst>
                                        <p:tav tm="0">
                                          <p:val>
                                            <p:strVal val="ppt_y"/>
                                          </p:val>
                                        </p:tav>
                                        <p:tav tm="100000">
                                          <p:val>
                                            <p:strVal val="1+ppt_h/2"/>
                                          </p:val>
                                        </p:tav>
                                      </p:tavLst>
                                    </p:anim>
                                    <p:set>
                                      <p:cBhvr>
                                        <p:cTn id="76" dur="1" fill="hold">
                                          <p:stCondLst>
                                            <p:cond delay="3749"/>
                                          </p:stCondLst>
                                        </p:cTn>
                                        <p:tgtEl>
                                          <p:spTgt spid="7"/>
                                        </p:tgtEl>
                                        <p:attrNameLst>
                                          <p:attrName>style.visibility</p:attrName>
                                        </p:attrNameLst>
                                      </p:cBhvr>
                                      <p:to>
                                        <p:strVal val="hidden"/>
                                      </p:to>
                                    </p:set>
                                  </p:childTnLst>
                                </p:cTn>
                              </p:par>
                              <p:par>
                                <p:cTn id="77" presetID="2" presetClass="entr" presetSubtype="9" fill="hold"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3750" fill="hold"/>
                                        <p:tgtEl>
                                          <p:spTgt spid="8"/>
                                        </p:tgtEl>
                                        <p:attrNameLst>
                                          <p:attrName>ppt_x</p:attrName>
                                        </p:attrNameLst>
                                      </p:cBhvr>
                                      <p:tavLst>
                                        <p:tav tm="0">
                                          <p:val>
                                            <p:strVal val="0-#ppt_w/2"/>
                                          </p:val>
                                        </p:tav>
                                        <p:tav tm="100000">
                                          <p:val>
                                            <p:strVal val="#ppt_x"/>
                                          </p:val>
                                        </p:tav>
                                      </p:tavLst>
                                    </p:anim>
                                    <p:anim calcmode="lin" valueType="num">
                                      <p:cBhvr additive="base">
                                        <p:cTn id="80" dur="3750" fill="hold"/>
                                        <p:tgtEl>
                                          <p:spTgt spid="8"/>
                                        </p:tgtEl>
                                        <p:attrNameLst>
                                          <p:attrName>ppt_y</p:attrName>
                                        </p:attrNameLst>
                                      </p:cBhvr>
                                      <p:tavLst>
                                        <p:tav tm="0">
                                          <p:val>
                                            <p:strVal val="0-#ppt_h/2"/>
                                          </p:val>
                                        </p:tav>
                                        <p:tav tm="100000">
                                          <p:val>
                                            <p:strVal val="#ppt_y"/>
                                          </p:val>
                                        </p:tav>
                                      </p:tavLst>
                                    </p:anim>
                                  </p:childTnLst>
                                </p:cTn>
                              </p:par>
                              <p:par>
                                <p:cTn id="81" presetID="2" presetClass="exit" presetSubtype="6" fill="hold" nodeType="withEffect">
                                  <p:stCondLst>
                                    <p:cond delay="0"/>
                                  </p:stCondLst>
                                  <p:childTnLst>
                                    <p:anim calcmode="lin" valueType="num">
                                      <p:cBhvr additive="base">
                                        <p:cTn id="82" dur="3750"/>
                                        <p:tgtEl>
                                          <p:spTgt spid="8"/>
                                        </p:tgtEl>
                                        <p:attrNameLst>
                                          <p:attrName>ppt_x</p:attrName>
                                        </p:attrNameLst>
                                      </p:cBhvr>
                                      <p:tavLst>
                                        <p:tav tm="0">
                                          <p:val>
                                            <p:strVal val="ppt_x"/>
                                          </p:val>
                                        </p:tav>
                                        <p:tav tm="100000">
                                          <p:val>
                                            <p:strVal val="1+ppt_w/2"/>
                                          </p:val>
                                        </p:tav>
                                      </p:tavLst>
                                    </p:anim>
                                    <p:anim calcmode="lin" valueType="num">
                                      <p:cBhvr additive="base">
                                        <p:cTn id="83" dur="3750"/>
                                        <p:tgtEl>
                                          <p:spTgt spid="8"/>
                                        </p:tgtEl>
                                        <p:attrNameLst>
                                          <p:attrName>ppt_y</p:attrName>
                                        </p:attrNameLst>
                                      </p:cBhvr>
                                      <p:tavLst>
                                        <p:tav tm="0">
                                          <p:val>
                                            <p:strVal val="ppt_y"/>
                                          </p:val>
                                        </p:tav>
                                        <p:tav tm="100000">
                                          <p:val>
                                            <p:strVal val="1+ppt_h/2"/>
                                          </p:val>
                                        </p:tav>
                                      </p:tavLst>
                                    </p:anim>
                                    <p:set>
                                      <p:cBhvr>
                                        <p:cTn id="84" dur="1" fill="hold">
                                          <p:stCondLst>
                                            <p:cond delay="3749"/>
                                          </p:stCondLst>
                                        </p:cTn>
                                        <p:tgtEl>
                                          <p:spTgt spid="8"/>
                                        </p:tgtEl>
                                        <p:attrNameLst>
                                          <p:attrName>style.visibility</p:attrName>
                                        </p:attrNameLst>
                                      </p:cBhvr>
                                      <p:to>
                                        <p:strVal val="hidden"/>
                                      </p:to>
                                    </p:set>
                                  </p:childTnLst>
                                </p:cTn>
                              </p:par>
                              <p:par>
                                <p:cTn id="85" presetID="2" presetClass="entr" presetSubtype="9" fill="hold" nodeType="withEffect">
                                  <p:stCondLst>
                                    <p:cond delay="0"/>
                                  </p:stCondLst>
                                  <p:childTnLst>
                                    <p:set>
                                      <p:cBhvr>
                                        <p:cTn id="86" dur="1" fill="hold">
                                          <p:stCondLst>
                                            <p:cond delay="0"/>
                                          </p:stCondLst>
                                        </p:cTn>
                                        <p:tgtEl>
                                          <p:spTgt spid="9"/>
                                        </p:tgtEl>
                                        <p:attrNameLst>
                                          <p:attrName>style.visibility</p:attrName>
                                        </p:attrNameLst>
                                      </p:cBhvr>
                                      <p:to>
                                        <p:strVal val="visible"/>
                                      </p:to>
                                    </p:set>
                                    <p:anim calcmode="lin" valueType="num">
                                      <p:cBhvr additive="base">
                                        <p:cTn id="87" dur="3750" fill="hold"/>
                                        <p:tgtEl>
                                          <p:spTgt spid="9"/>
                                        </p:tgtEl>
                                        <p:attrNameLst>
                                          <p:attrName>ppt_x</p:attrName>
                                        </p:attrNameLst>
                                      </p:cBhvr>
                                      <p:tavLst>
                                        <p:tav tm="0">
                                          <p:val>
                                            <p:strVal val="0-#ppt_w/2"/>
                                          </p:val>
                                        </p:tav>
                                        <p:tav tm="100000">
                                          <p:val>
                                            <p:strVal val="#ppt_x"/>
                                          </p:val>
                                        </p:tav>
                                      </p:tavLst>
                                    </p:anim>
                                    <p:anim calcmode="lin" valueType="num">
                                      <p:cBhvr additive="base">
                                        <p:cTn id="88" dur="3750" fill="hold"/>
                                        <p:tgtEl>
                                          <p:spTgt spid="9"/>
                                        </p:tgtEl>
                                        <p:attrNameLst>
                                          <p:attrName>ppt_y</p:attrName>
                                        </p:attrNameLst>
                                      </p:cBhvr>
                                      <p:tavLst>
                                        <p:tav tm="0">
                                          <p:val>
                                            <p:strVal val="0-#ppt_h/2"/>
                                          </p:val>
                                        </p:tav>
                                        <p:tav tm="100000">
                                          <p:val>
                                            <p:strVal val="#ppt_y"/>
                                          </p:val>
                                        </p:tav>
                                      </p:tavLst>
                                    </p:anim>
                                  </p:childTnLst>
                                </p:cTn>
                              </p:par>
                              <p:par>
                                <p:cTn id="89" presetID="2" presetClass="exit" presetSubtype="6" fill="hold" nodeType="withEffect">
                                  <p:stCondLst>
                                    <p:cond delay="0"/>
                                  </p:stCondLst>
                                  <p:childTnLst>
                                    <p:anim calcmode="lin" valueType="num">
                                      <p:cBhvr additive="base">
                                        <p:cTn id="90" dur="3750"/>
                                        <p:tgtEl>
                                          <p:spTgt spid="9"/>
                                        </p:tgtEl>
                                        <p:attrNameLst>
                                          <p:attrName>ppt_x</p:attrName>
                                        </p:attrNameLst>
                                      </p:cBhvr>
                                      <p:tavLst>
                                        <p:tav tm="0">
                                          <p:val>
                                            <p:strVal val="ppt_x"/>
                                          </p:val>
                                        </p:tav>
                                        <p:tav tm="100000">
                                          <p:val>
                                            <p:strVal val="1+ppt_w/2"/>
                                          </p:val>
                                        </p:tav>
                                      </p:tavLst>
                                    </p:anim>
                                    <p:anim calcmode="lin" valueType="num">
                                      <p:cBhvr additive="base">
                                        <p:cTn id="91" dur="3750"/>
                                        <p:tgtEl>
                                          <p:spTgt spid="9"/>
                                        </p:tgtEl>
                                        <p:attrNameLst>
                                          <p:attrName>ppt_y</p:attrName>
                                        </p:attrNameLst>
                                      </p:cBhvr>
                                      <p:tavLst>
                                        <p:tav tm="0">
                                          <p:val>
                                            <p:strVal val="ppt_y"/>
                                          </p:val>
                                        </p:tav>
                                        <p:tav tm="100000">
                                          <p:val>
                                            <p:strVal val="1+ppt_h/2"/>
                                          </p:val>
                                        </p:tav>
                                      </p:tavLst>
                                    </p:anim>
                                    <p:set>
                                      <p:cBhvr>
                                        <p:cTn id="92" dur="1" fill="hold">
                                          <p:stCondLst>
                                            <p:cond delay="3749"/>
                                          </p:stCondLst>
                                        </p:cTn>
                                        <p:tgtEl>
                                          <p:spTgt spid="9"/>
                                        </p:tgtEl>
                                        <p:attrNameLst>
                                          <p:attrName>style.visibility</p:attrName>
                                        </p:attrNameLst>
                                      </p:cBhvr>
                                      <p:to>
                                        <p:strVal val="hidden"/>
                                      </p:to>
                                    </p:set>
                                  </p:childTnLst>
                                </p:cTn>
                              </p:par>
                              <p:par>
                                <p:cTn id="93" presetID="2" presetClass="entr" presetSubtype="9" fill="hold" nodeType="withEffect">
                                  <p:stCondLst>
                                    <p:cond delay="0"/>
                                  </p:stCondLst>
                                  <p:childTnLst>
                                    <p:set>
                                      <p:cBhvr>
                                        <p:cTn id="94" dur="1" fill="hold">
                                          <p:stCondLst>
                                            <p:cond delay="0"/>
                                          </p:stCondLst>
                                        </p:cTn>
                                        <p:tgtEl>
                                          <p:spTgt spid="13"/>
                                        </p:tgtEl>
                                        <p:attrNameLst>
                                          <p:attrName>style.visibility</p:attrName>
                                        </p:attrNameLst>
                                      </p:cBhvr>
                                      <p:to>
                                        <p:strVal val="visible"/>
                                      </p:to>
                                    </p:set>
                                    <p:anim calcmode="lin" valueType="num">
                                      <p:cBhvr additive="base">
                                        <p:cTn id="95" dur="3750" fill="hold"/>
                                        <p:tgtEl>
                                          <p:spTgt spid="13"/>
                                        </p:tgtEl>
                                        <p:attrNameLst>
                                          <p:attrName>ppt_x</p:attrName>
                                        </p:attrNameLst>
                                      </p:cBhvr>
                                      <p:tavLst>
                                        <p:tav tm="0">
                                          <p:val>
                                            <p:strVal val="0-#ppt_w/2"/>
                                          </p:val>
                                        </p:tav>
                                        <p:tav tm="100000">
                                          <p:val>
                                            <p:strVal val="#ppt_x"/>
                                          </p:val>
                                        </p:tav>
                                      </p:tavLst>
                                    </p:anim>
                                    <p:anim calcmode="lin" valueType="num">
                                      <p:cBhvr additive="base">
                                        <p:cTn id="96" dur="3750" fill="hold"/>
                                        <p:tgtEl>
                                          <p:spTgt spid="13"/>
                                        </p:tgtEl>
                                        <p:attrNameLst>
                                          <p:attrName>ppt_y</p:attrName>
                                        </p:attrNameLst>
                                      </p:cBhvr>
                                      <p:tavLst>
                                        <p:tav tm="0">
                                          <p:val>
                                            <p:strVal val="0-#ppt_h/2"/>
                                          </p:val>
                                        </p:tav>
                                        <p:tav tm="100000">
                                          <p:val>
                                            <p:strVal val="#ppt_y"/>
                                          </p:val>
                                        </p:tav>
                                      </p:tavLst>
                                    </p:anim>
                                  </p:childTnLst>
                                </p:cTn>
                              </p:par>
                              <p:par>
                                <p:cTn id="97" presetID="2" presetClass="exit" presetSubtype="6" fill="hold" nodeType="withEffect">
                                  <p:stCondLst>
                                    <p:cond delay="0"/>
                                  </p:stCondLst>
                                  <p:childTnLst>
                                    <p:anim calcmode="lin" valueType="num">
                                      <p:cBhvr additive="base">
                                        <p:cTn id="98" dur="3750"/>
                                        <p:tgtEl>
                                          <p:spTgt spid="13"/>
                                        </p:tgtEl>
                                        <p:attrNameLst>
                                          <p:attrName>ppt_x</p:attrName>
                                        </p:attrNameLst>
                                      </p:cBhvr>
                                      <p:tavLst>
                                        <p:tav tm="0">
                                          <p:val>
                                            <p:strVal val="ppt_x"/>
                                          </p:val>
                                        </p:tav>
                                        <p:tav tm="100000">
                                          <p:val>
                                            <p:strVal val="1+ppt_w/2"/>
                                          </p:val>
                                        </p:tav>
                                      </p:tavLst>
                                    </p:anim>
                                    <p:anim calcmode="lin" valueType="num">
                                      <p:cBhvr additive="base">
                                        <p:cTn id="99" dur="3750"/>
                                        <p:tgtEl>
                                          <p:spTgt spid="13"/>
                                        </p:tgtEl>
                                        <p:attrNameLst>
                                          <p:attrName>ppt_y</p:attrName>
                                        </p:attrNameLst>
                                      </p:cBhvr>
                                      <p:tavLst>
                                        <p:tav tm="0">
                                          <p:val>
                                            <p:strVal val="ppt_y"/>
                                          </p:val>
                                        </p:tav>
                                        <p:tav tm="100000">
                                          <p:val>
                                            <p:strVal val="1+ppt_h/2"/>
                                          </p:val>
                                        </p:tav>
                                      </p:tavLst>
                                    </p:anim>
                                    <p:set>
                                      <p:cBhvr>
                                        <p:cTn id="100" dur="1" fill="hold">
                                          <p:stCondLst>
                                            <p:cond delay="3749"/>
                                          </p:stCondLst>
                                        </p:cTn>
                                        <p:tgtEl>
                                          <p:spTgt spid="13"/>
                                        </p:tgtEl>
                                        <p:attrNameLst>
                                          <p:attrName>style.visibility</p:attrName>
                                        </p:attrNameLst>
                                      </p:cBhvr>
                                      <p:to>
                                        <p:strVal val="hidden"/>
                                      </p:to>
                                    </p:set>
                                  </p:childTnLst>
                                </p:cTn>
                              </p:par>
                              <p:par>
                                <p:cTn id="101" presetID="2" presetClass="entr" presetSubtype="9" fill="hold" nodeType="withEffect">
                                  <p:stCondLst>
                                    <p:cond delay="0"/>
                                  </p:stCondLst>
                                  <p:childTnLst>
                                    <p:set>
                                      <p:cBhvr>
                                        <p:cTn id="102" dur="1" fill="hold">
                                          <p:stCondLst>
                                            <p:cond delay="0"/>
                                          </p:stCondLst>
                                        </p:cTn>
                                        <p:tgtEl>
                                          <p:spTgt spid="12"/>
                                        </p:tgtEl>
                                        <p:attrNameLst>
                                          <p:attrName>style.visibility</p:attrName>
                                        </p:attrNameLst>
                                      </p:cBhvr>
                                      <p:to>
                                        <p:strVal val="visible"/>
                                      </p:to>
                                    </p:set>
                                    <p:anim calcmode="lin" valueType="num">
                                      <p:cBhvr additive="base">
                                        <p:cTn id="103" dur="3750" fill="hold"/>
                                        <p:tgtEl>
                                          <p:spTgt spid="12"/>
                                        </p:tgtEl>
                                        <p:attrNameLst>
                                          <p:attrName>ppt_x</p:attrName>
                                        </p:attrNameLst>
                                      </p:cBhvr>
                                      <p:tavLst>
                                        <p:tav tm="0">
                                          <p:val>
                                            <p:strVal val="0-#ppt_w/2"/>
                                          </p:val>
                                        </p:tav>
                                        <p:tav tm="100000">
                                          <p:val>
                                            <p:strVal val="#ppt_x"/>
                                          </p:val>
                                        </p:tav>
                                      </p:tavLst>
                                    </p:anim>
                                    <p:anim calcmode="lin" valueType="num">
                                      <p:cBhvr additive="base">
                                        <p:cTn id="104" dur="3750" fill="hold"/>
                                        <p:tgtEl>
                                          <p:spTgt spid="12"/>
                                        </p:tgtEl>
                                        <p:attrNameLst>
                                          <p:attrName>ppt_y</p:attrName>
                                        </p:attrNameLst>
                                      </p:cBhvr>
                                      <p:tavLst>
                                        <p:tav tm="0">
                                          <p:val>
                                            <p:strVal val="0-#ppt_h/2"/>
                                          </p:val>
                                        </p:tav>
                                        <p:tav tm="100000">
                                          <p:val>
                                            <p:strVal val="#ppt_y"/>
                                          </p:val>
                                        </p:tav>
                                      </p:tavLst>
                                    </p:anim>
                                  </p:childTnLst>
                                </p:cTn>
                              </p:par>
                              <p:par>
                                <p:cTn id="105" presetID="2" presetClass="exit" presetSubtype="6" fill="hold" nodeType="withEffect">
                                  <p:stCondLst>
                                    <p:cond delay="0"/>
                                  </p:stCondLst>
                                  <p:childTnLst>
                                    <p:anim calcmode="lin" valueType="num">
                                      <p:cBhvr additive="base">
                                        <p:cTn id="106" dur="3750"/>
                                        <p:tgtEl>
                                          <p:spTgt spid="12"/>
                                        </p:tgtEl>
                                        <p:attrNameLst>
                                          <p:attrName>ppt_x</p:attrName>
                                        </p:attrNameLst>
                                      </p:cBhvr>
                                      <p:tavLst>
                                        <p:tav tm="0">
                                          <p:val>
                                            <p:strVal val="ppt_x"/>
                                          </p:val>
                                        </p:tav>
                                        <p:tav tm="100000">
                                          <p:val>
                                            <p:strVal val="1+ppt_w/2"/>
                                          </p:val>
                                        </p:tav>
                                      </p:tavLst>
                                    </p:anim>
                                    <p:anim calcmode="lin" valueType="num">
                                      <p:cBhvr additive="base">
                                        <p:cTn id="107" dur="3750"/>
                                        <p:tgtEl>
                                          <p:spTgt spid="12"/>
                                        </p:tgtEl>
                                        <p:attrNameLst>
                                          <p:attrName>ppt_y</p:attrName>
                                        </p:attrNameLst>
                                      </p:cBhvr>
                                      <p:tavLst>
                                        <p:tav tm="0">
                                          <p:val>
                                            <p:strVal val="ppt_y"/>
                                          </p:val>
                                        </p:tav>
                                        <p:tav tm="100000">
                                          <p:val>
                                            <p:strVal val="1+ppt_h/2"/>
                                          </p:val>
                                        </p:tav>
                                      </p:tavLst>
                                    </p:anim>
                                    <p:set>
                                      <p:cBhvr>
                                        <p:cTn id="108" dur="1" fill="hold">
                                          <p:stCondLst>
                                            <p:cond delay="3749"/>
                                          </p:stCondLst>
                                        </p:cTn>
                                        <p:tgtEl>
                                          <p:spTgt spid="12"/>
                                        </p:tgtEl>
                                        <p:attrNameLst>
                                          <p:attrName>style.visibility</p:attrName>
                                        </p:attrNameLst>
                                      </p:cBhvr>
                                      <p:to>
                                        <p:strVal val="hidden"/>
                                      </p:to>
                                    </p:set>
                                  </p:childTnLst>
                                </p:cTn>
                              </p:par>
                              <p:par>
                                <p:cTn id="109" presetID="2" presetClass="entr" presetSubtype="9" fill="hold" nodeType="withEffect">
                                  <p:stCondLst>
                                    <p:cond delay="0"/>
                                  </p:stCondLst>
                                  <p:childTnLst>
                                    <p:set>
                                      <p:cBhvr>
                                        <p:cTn id="110" dur="1" fill="hold">
                                          <p:stCondLst>
                                            <p:cond delay="0"/>
                                          </p:stCondLst>
                                        </p:cTn>
                                        <p:tgtEl>
                                          <p:spTgt spid="19"/>
                                        </p:tgtEl>
                                        <p:attrNameLst>
                                          <p:attrName>style.visibility</p:attrName>
                                        </p:attrNameLst>
                                      </p:cBhvr>
                                      <p:to>
                                        <p:strVal val="visible"/>
                                      </p:to>
                                    </p:set>
                                    <p:anim calcmode="lin" valueType="num">
                                      <p:cBhvr additive="base">
                                        <p:cTn id="111" dur="3750" fill="hold"/>
                                        <p:tgtEl>
                                          <p:spTgt spid="19"/>
                                        </p:tgtEl>
                                        <p:attrNameLst>
                                          <p:attrName>ppt_x</p:attrName>
                                        </p:attrNameLst>
                                      </p:cBhvr>
                                      <p:tavLst>
                                        <p:tav tm="0">
                                          <p:val>
                                            <p:strVal val="0-#ppt_w/2"/>
                                          </p:val>
                                        </p:tav>
                                        <p:tav tm="100000">
                                          <p:val>
                                            <p:strVal val="#ppt_x"/>
                                          </p:val>
                                        </p:tav>
                                      </p:tavLst>
                                    </p:anim>
                                    <p:anim calcmode="lin" valueType="num">
                                      <p:cBhvr additive="base">
                                        <p:cTn id="112" dur="3750" fill="hold"/>
                                        <p:tgtEl>
                                          <p:spTgt spid="19"/>
                                        </p:tgtEl>
                                        <p:attrNameLst>
                                          <p:attrName>ppt_y</p:attrName>
                                        </p:attrNameLst>
                                      </p:cBhvr>
                                      <p:tavLst>
                                        <p:tav tm="0">
                                          <p:val>
                                            <p:strVal val="0-#ppt_h/2"/>
                                          </p:val>
                                        </p:tav>
                                        <p:tav tm="100000">
                                          <p:val>
                                            <p:strVal val="#ppt_y"/>
                                          </p:val>
                                        </p:tav>
                                      </p:tavLst>
                                    </p:anim>
                                  </p:childTnLst>
                                </p:cTn>
                              </p:par>
                              <p:par>
                                <p:cTn id="113" presetID="2" presetClass="exit" presetSubtype="6" fill="hold" nodeType="withEffect">
                                  <p:stCondLst>
                                    <p:cond delay="0"/>
                                  </p:stCondLst>
                                  <p:childTnLst>
                                    <p:anim calcmode="lin" valueType="num">
                                      <p:cBhvr additive="base">
                                        <p:cTn id="114" dur="3750"/>
                                        <p:tgtEl>
                                          <p:spTgt spid="19"/>
                                        </p:tgtEl>
                                        <p:attrNameLst>
                                          <p:attrName>ppt_x</p:attrName>
                                        </p:attrNameLst>
                                      </p:cBhvr>
                                      <p:tavLst>
                                        <p:tav tm="0">
                                          <p:val>
                                            <p:strVal val="ppt_x"/>
                                          </p:val>
                                        </p:tav>
                                        <p:tav tm="100000">
                                          <p:val>
                                            <p:strVal val="1+ppt_w/2"/>
                                          </p:val>
                                        </p:tav>
                                      </p:tavLst>
                                    </p:anim>
                                    <p:anim calcmode="lin" valueType="num">
                                      <p:cBhvr additive="base">
                                        <p:cTn id="115" dur="3750"/>
                                        <p:tgtEl>
                                          <p:spTgt spid="19"/>
                                        </p:tgtEl>
                                        <p:attrNameLst>
                                          <p:attrName>ppt_y</p:attrName>
                                        </p:attrNameLst>
                                      </p:cBhvr>
                                      <p:tavLst>
                                        <p:tav tm="0">
                                          <p:val>
                                            <p:strVal val="ppt_y"/>
                                          </p:val>
                                        </p:tav>
                                        <p:tav tm="100000">
                                          <p:val>
                                            <p:strVal val="1+ppt_h/2"/>
                                          </p:val>
                                        </p:tav>
                                      </p:tavLst>
                                    </p:anim>
                                    <p:set>
                                      <p:cBhvr>
                                        <p:cTn id="116" dur="1" fill="hold">
                                          <p:stCondLst>
                                            <p:cond delay="3749"/>
                                          </p:stCondLst>
                                        </p:cTn>
                                        <p:tgtEl>
                                          <p:spTgt spid="19"/>
                                        </p:tgtEl>
                                        <p:attrNameLst>
                                          <p:attrName>style.visibility</p:attrName>
                                        </p:attrNameLst>
                                      </p:cBhvr>
                                      <p:to>
                                        <p:strVal val="hidden"/>
                                      </p:to>
                                    </p:set>
                                  </p:childTnLst>
                                </p:cTn>
                              </p:par>
                              <p:par>
                                <p:cTn id="117" presetID="2" presetClass="entr" presetSubtype="9" fill="hold"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3750" fill="hold"/>
                                        <p:tgtEl>
                                          <p:spTgt spid="23"/>
                                        </p:tgtEl>
                                        <p:attrNameLst>
                                          <p:attrName>ppt_x</p:attrName>
                                        </p:attrNameLst>
                                      </p:cBhvr>
                                      <p:tavLst>
                                        <p:tav tm="0">
                                          <p:val>
                                            <p:strVal val="0-#ppt_w/2"/>
                                          </p:val>
                                        </p:tav>
                                        <p:tav tm="100000">
                                          <p:val>
                                            <p:strVal val="#ppt_x"/>
                                          </p:val>
                                        </p:tav>
                                      </p:tavLst>
                                    </p:anim>
                                    <p:anim calcmode="lin" valueType="num">
                                      <p:cBhvr additive="base">
                                        <p:cTn id="120" dur="37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6" fill="hold" nodeType="withEffect">
                                  <p:stCondLst>
                                    <p:cond delay="0"/>
                                  </p:stCondLst>
                                  <p:childTnLst>
                                    <p:anim calcmode="lin" valueType="num">
                                      <p:cBhvr additive="base">
                                        <p:cTn id="122" dur="3750"/>
                                        <p:tgtEl>
                                          <p:spTgt spid="23"/>
                                        </p:tgtEl>
                                        <p:attrNameLst>
                                          <p:attrName>ppt_x</p:attrName>
                                        </p:attrNameLst>
                                      </p:cBhvr>
                                      <p:tavLst>
                                        <p:tav tm="0">
                                          <p:val>
                                            <p:strVal val="ppt_x"/>
                                          </p:val>
                                        </p:tav>
                                        <p:tav tm="100000">
                                          <p:val>
                                            <p:strVal val="1+ppt_w/2"/>
                                          </p:val>
                                        </p:tav>
                                      </p:tavLst>
                                    </p:anim>
                                    <p:anim calcmode="lin" valueType="num">
                                      <p:cBhvr additive="base">
                                        <p:cTn id="123" dur="3750"/>
                                        <p:tgtEl>
                                          <p:spTgt spid="23"/>
                                        </p:tgtEl>
                                        <p:attrNameLst>
                                          <p:attrName>ppt_y</p:attrName>
                                        </p:attrNameLst>
                                      </p:cBhvr>
                                      <p:tavLst>
                                        <p:tav tm="0">
                                          <p:val>
                                            <p:strVal val="ppt_y"/>
                                          </p:val>
                                        </p:tav>
                                        <p:tav tm="100000">
                                          <p:val>
                                            <p:strVal val="1+ppt_h/2"/>
                                          </p:val>
                                        </p:tav>
                                      </p:tavLst>
                                    </p:anim>
                                    <p:set>
                                      <p:cBhvr>
                                        <p:cTn id="124" dur="1" fill="hold">
                                          <p:stCondLst>
                                            <p:cond delay="3749"/>
                                          </p:stCondLst>
                                        </p:cTn>
                                        <p:tgtEl>
                                          <p:spTgt spid="23"/>
                                        </p:tgtEl>
                                        <p:attrNameLst>
                                          <p:attrName>style.visibility</p:attrName>
                                        </p:attrNameLst>
                                      </p:cBhvr>
                                      <p:to>
                                        <p:strVal val="hidden"/>
                                      </p:to>
                                    </p:set>
                                  </p:childTnLst>
                                </p:cTn>
                              </p:par>
                              <p:par>
                                <p:cTn id="125" presetID="2" presetClass="entr" presetSubtype="9" fill="hold"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additive="base">
                                        <p:cTn id="127" dur="3750" fill="hold"/>
                                        <p:tgtEl>
                                          <p:spTgt spid="27"/>
                                        </p:tgtEl>
                                        <p:attrNameLst>
                                          <p:attrName>ppt_x</p:attrName>
                                        </p:attrNameLst>
                                      </p:cBhvr>
                                      <p:tavLst>
                                        <p:tav tm="0">
                                          <p:val>
                                            <p:strVal val="0-#ppt_w/2"/>
                                          </p:val>
                                        </p:tav>
                                        <p:tav tm="100000">
                                          <p:val>
                                            <p:strVal val="#ppt_x"/>
                                          </p:val>
                                        </p:tav>
                                      </p:tavLst>
                                    </p:anim>
                                    <p:anim calcmode="lin" valueType="num">
                                      <p:cBhvr additive="base">
                                        <p:cTn id="128" dur="3750" fill="hold"/>
                                        <p:tgtEl>
                                          <p:spTgt spid="27"/>
                                        </p:tgtEl>
                                        <p:attrNameLst>
                                          <p:attrName>ppt_y</p:attrName>
                                        </p:attrNameLst>
                                      </p:cBhvr>
                                      <p:tavLst>
                                        <p:tav tm="0">
                                          <p:val>
                                            <p:strVal val="0-#ppt_h/2"/>
                                          </p:val>
                                        </p:tav>
                                        <p:tav tm="100000">
                                          <p:val>
                                            <p:strVal val="#ppt_y"/>
                                          </p:val>
                                        </p:tav>
                                      </p:tavLst>
                                    </p:anim>
                                  </p:childTnLst>
                                </p:cTn>
                              </p:par>
                              <p:par>
                                <p:cTn id="129" presetID="2" presetClass="exit" presetSubtype="6" fill="hold" nodeType="withEffect">
                                  <p:stCondLst>
                                    <p:cond delay="0"/>
                                  </p:stCondLst>
                                  <p:childTnLst>
                                    <p:anim calcmode="lin" valueType="num">
                                      <p:cBhvr additive="base">
                                        <p:cTn id="130" dur="3750"/>
                                        <p:tgtEl>
                                          <p:spTgt spid="27"/>
                                        </p:tgtEl>
                                        <p:attrNameLst>
                                          <p:attrName>ppt_x</p:attrName>
                                        </p:attrNameLst>
                                      </p:cBhvr>
                                      <p:tavLst>
                                        <p:tav tm="0">
                                          <p:val>
                                            <p:strVal val="ppt_x"/>
                                          </p:val>
                                        </p:tav>
                                        <p:tav tm="100000">
                                          <p:val>
                                            <p:strVal val="1+ppt_w/2"/>
                                          </p:val>
                                        </p:tav>
                                      </p:tavLst>
                                    </p:anim>
                                    <p:anim calcmode="lin" valueType="num">
                                      <p:cBhvr additive="base">
                                        <p:cTn id="131" dur="3750"/>
                                        <p:tgtEl>
                                          <p:spTgt spid="27"/>
                                        </p:tgtEl>
                                        <p:attrNameLst>
                                          <p:attrName>ppt_y</p:attrName>
                                        </p:attrNameLst>
                                      </p:cBhvr>
                                      <p:tavLst>
                                        <p:tav tm="0">
                                          <p:val>
                                            <p:strVal val="ppt_y"/>
                                          </p:val>
                                        </p:tav>
                                        <p:tav tm="100000">
                                          <p:val>
                                            <p:strVal val="1+ppt_h/2"/>
                                          </p:val>
                                        </p:tav>
                                      </p:tavLst>
                                    </p:anim>
                                    <p:set>
                                      <p:cBhvr>
                                        <p:cTn id="132" dur="1" fill="hold">
                                          <p:stCondLst>
                                            <p:cond delay="3749"/>
                                          </p:stCondLst>
                                        </p:cTn>
                                        <p:tgtEl>
                                          <p:spTgt spid="27"/>
                                        </p:tgtEl>
                                        <p:attrNameLst>
                                          <p:attrName>style.visibility</p:attrName>
                                        </p:attrNameLst>
                                      </p:cBhvr>
                                      <p:to>
                                        <p:strVal val="hidden"/>
                                      </p:to>
                                    </p:set>
                                  </p:childTnLst>
                                </p:cTn>
                              </p:par>
                              <p:par>
                                <p:cTn id="133" presetID="2" presetClass="entr" presetSubtype="9" fill="hold" nodeType="withEffect">
                                  <p:stCondLst>
                                    <p:cond delay="0"/>
                                  </p:stCondLst>
                                  <p:childTnLst>
                                    <p:set>
                                      <p:cBhvr>
                                        <p:cTn id="134" dur="1" fill="hold">
                                          <p:stCondLst>
                                            <p:cond delay="0"/>
                                          </p:stCondLst>
                                        </p:cTn>
                                        <p:tgtEl>
                                          <p:spTgt spid="20"/>
                                        </p:tgtEl>
                                        <p:attrNameLst>
                                          <p:attrName>style.visibility</p:attrName>
                                        </p:attrNameLst>
                                      </p:cBhvr>
                                      <p:to>
                                        <p:strVal val="visible"/>
                                      </p:to>
                                    </p:set>
                                    <p:anim calcmode="lin" valueType="num">
                                      <p:cBhvr additive="base">
                                        <p:cTn id="135" dur="3750" fill="hold"/>
                                        <p:tgtEl>
                                          <p:spTgt spid="20"/>
                                        </p:tgtEl>
                                        <p:attrNameLst>
                                          <p:attrName>ppt_x</p:attrName>
                                        </p:attrNameLst>
                                      </p:cBhvr>
                                      <p:tavLst>
                                        <p:tav tm="0">
                                          <p:val>
                                            <p:strVal val="0-#ppt_w/2"/>
                                          </p:val>
                                        </p:tav>
                                        <p:tav tm="100000">
                                          <p:val>
                                            <p:strVal val="#ppt_x"/>
                                          </p:val>
                                        </p:tav>
                                      </p:tavLst>
                                    </p:anim>
                                    <p:anim calcmode="lin" valueType="num">
                                      <p:cBhvr additive="base">
                                        <p:cTn id="136" dur="3750" fill="hold"/>
                                        <p:tgtEl>
                                          <p:spTgt spid="20"/>
                                        </p:tgtEl>
                                        <p:attrNameLst>
                                          <p:attrName>ppt_y</p:attrName>
                                        </p:attrNameLst>
                                      </p:cBhvr>
                                      <p:tavLst>
                                        <p:tav tm="0">
                                          <p:val>
                                            <p:strVal val="0-#ppt_h/2"/>
                                          </p:val>
                                        </p:tav>
                                        <p:tav tm="100000">
                                          <p:val>
                                            <p:strVal val="#ppt_y"/>
                                          </p:val>
                                        </p:tav>
                                      </p:tavLst>
                                    </p:anim>
                                  </p:childTnLst>
                                </p:cTn>
                              </p:par>
                              <p:par>
                                <p:cTn id="137" presetID="2" presetClass="exit" presetSubtype="6" fill="hold" nodeType="withEffect">
                                  <p:stCondLst>
                                    <p:cond delay="0"/>
                                  </p:stCondLst>
                                  <p:childTnLst>
                                    <p:anim calcmode="lin" valueType="num">
                                      <p:cBhvr additive="base">
                                        <p:cTn id="138" dur="3750"/>
                                        <p:tgtEl>
                                          <p:spTgt spid="20"/>
                                        </p:tgtEl>
                                        <p:attrNameLst>
                                          <p:attrName>ppt_x</p:attrName>
                                        </p:attrNameLst>
                                      </p:cBhvr>
                                      <p:tavLst>
                                        <p:tav tm="0">
                                          <p:val>
                                            <p:strVal val="ppt_x"/>
                                          </p:val>
                                        </p:tav>
                                        <p:tav tm="100000">
                                          <p:val>
                                            <p:strVal val="1+ppt_w/2"/>
                                          </p:val>
                                        </p:tav>
                                      </p:tavLst>
                                    </p:anim>
                                    <p:anim calcmode="lin" valueType="num">
                                      <p:cBhvr additive="base">
                                        <p:cTn id="139" dur="3750"/>
                                        <p:tgtEl>
                                          <p:spTgt spid="20"/>
                                        </p:tgtEl>
                                        <p:attrNameLst>
                                          <p:attrName>ppt_y</p:attrName>
                                        </p:attrNameLst>
                                      </p:cBhvr>
                                      <p:tavLst>
                                        <p:tav tm="0">
                                          <p:val>
                                            <p:strVal val="ppt_y"/>
                                          </p:val>
                                        </p:tav>
                                        <p:tav tm="100000">
                                          <p:val>
                                            <p:strVal val="1+ppt_h/2"/>
                                          </p:val>
                                        </p:tav>
                                      </p:tavLst>
                                    </p:anim>
                                    <p:set>
                                      <p:cBhvr>
                                        <p:cTn id="140" dur="1" fill="hold">
                                          <p:stCondLst>
                                            <p:cond delay="3749"/>
                                          </p:stCondLst>
                                        </p:cTn>
                                        <p:tgtEl>
                                          <p:spTgt spid="20"/>
                                        </p:tgtEl>
                                        <p:attrNameLst>
                                          <p:attrName>style.visibility</p:attrName>
                                        </p:attrNameLst>
                                      </p:cBhvr>
                                      <p:to>
                                        <p:strVal val="hidden"/>
                                      </p:to>
                                    </p:set>
                                  </p:childTnLst>
                                </p:cTn>
                              </p:par>
                              <p:par>
                                <p:cTn id="141" presetID="2" presetClass="entr" presetSubtype="9" fill="hold" nodeType="withEffect">
                                  <p:stCondLst>
                                    <p:cond delay="0"/>
                                  </p:stCondLst>
                                  <p:childTnLst>
                                    <p:set>
                                      <p:cBhvr>
                                        <p:cTn id="142" dur="1" fill="hold">
                                          <p:stCondLst>
                                            <p:cond delay="0"/>
                                          </p:stCondLst>
                                        </p:cTn>
                                        <p:tgtEl>
                                          <p:spTgt spid="14"/>
                                        </p:tgtEl>
                                        <p:attrNameLst>
                                          <p:attrName>style.visibility</p:attrName>
                                        </p:attrNameLst>
                                      </p:cBhvr>
                                      <p:to>
                                        <p:strVal val="visible"/>
                                      </p:to>
                                    </p:set>
                                    <p:anim calcmode="lin" valueType="num">
                                      <p:cBhvr additive="base">
                                        <p:cTn id="143" dur="3750" fill="hold"/>
                                        <p:tgtEl>
                                          <p:spTgt spid="14"/>
                                        </p:tgtEl>
                                        <p:attrNameLst>
                                          <p:attrName>ppt_x</p:attrName>
                                        </p:attrNameLst>
                                      </p:cBhvr>
                                      <p:tavLst>
                                        <p:tav tm="0">
                                          <p:val>
                                            <p:strVal val="0-#ppt_w/2"/>
                                          </p:val>
                                        </p:tav>
                                        <p:tav tm="100000">
                                          <p:val>
                                            <p:strVal val="#ppt_x"/>
                                          </p:val>
                                        </p:tav>
                                      </p:tavLst>
                                    </p:anim>
                                    <p:anim calcmode="lin" valueType="num">
                                      <p:cBhvr additive="base">
                                        <p:cTn id="144" dur="3750" fill="hold"/>
                                        <p:tgtEl>
                                          <p:spTgt spid="14"/>
                                        </p:tgtEl>
                                        <p:attrNameLst>
                                          <p:attrName>ppt_y</p:attrName>
                                        </p:attrNameLst>
                                      </p:cBhvr>
                                      <p:tavLst>
                                        <p:tav tm="0">
                                          <p:val>
                                            <p:strVal val="0-#ppt_h/2"/>
                                          </p:val>
                                        </p:tav>
                                        <p:tav tm="100000">
                                          <p:val>
                                            <p:strVal val="#ppt_y"/>
                                          </p:val>
                                        </p:tav>
                                      </p:tavLst>
                                    </p:anim>
                                  </p:childTnLst>
                                </p:cTn>
                              </p:par>
                              <p:par>
                                <p:cTn id="145" presetID="2" presetClass="exit" presetSubtype="6" fill="hold" nodeType="withEffect">
                                  <p:stCondLst>
                                    <p:cond delay="0"/>
                                  </p:stCondLst>
                                  <p:childTnLst>
                                    <p:anim calcmode="lin" valueType="num">
                                      <p:cBhvr additive="base">
                                        <p:cTn id="146" dur="3750"/>
                                        <p:tgtEl>
                                          <p:spTgt spid="14"/>
                                        </p:tgtEl>
                                        <p:attrNameLst>
                                          <p:attrName>ppt_x</p:attrName>
                                        </p:attrNameLst>
                                      </p:cBhvr>
                                      <p:tavLst>
                                        <p:tav tm="0">
                                          <p:val>
                                            <p:strVal val="ppt_x"/>
                                          </p:val>
                                        </p:tav>
                                        <p:tav tm="100000">
                                          <p:val>
                                            <p:strVal val="1+ppt_w/2"/>
                                          </p:val>
                                        </p:tav>
                                      </p:tavLst>
                                    </p:anim>
                                    <p:anim calcmode="lin" valueType="num">
                                      <p:cBhvr additive="base">
                                        <p:cTn id="147" dur="3750"/>
                                        <p:tgtEl>
                                          <p:spTgt spid="14"/>
                                        </p:tgtEl>
                                        <p:attrNameLst>
                                          <p:attrName>ppt_y</p:attrName>
                                        </p:attrNameLst>
                                      </p:cBhvr>
                                      <p:tavLst>
                                        <p:tav tm="0">
                                          <p:val>
                                            <p:strVal val="ppt_y"/>
                                          </p:val>
                                        </p:tav>
                                        <p:tav tm="100000">
                                          <p:val>
                                            <p:strVal val="1+ppt_h/2"/>
                                          </p:val>
                                        </p:tav>
                                      </p:tavLst>
                                    </p:anim>
                                    <p:set>
                                      <p:cBhvr>
                                        <p:cTn id="148" dur="1" fill="hold">
                                          <p:stCondLst>
                                            <p:cond delay="3749"/>
                                          </p:stCondLst>
                                        </p:cTn>
                                        <p:tgtEl>
                                          <p:spTgt spid="14"/>
                                        </p:tgtEl>
                                        <p:attrNameLst>
                                          <p:attrName>style.visibility</p:attrName>
                                        </p:attrNameLst>
                                      </p:cBhvr>
                                      <p:to>
                                        <p:strVal val="hidden"/>
                                      </p:to>
                                    </p:set>
                                  </p:childTnLst>
                                </p:cTn>
                              </p:par>
                              <p:par>
                                <p:cTn id="149" presetID="2" presetClass="entr" presetSubtype="9" fill="hold" nodeType="withEffect">
                                  <p:stCondLst>
                                    <p:cond delay="0"/>
                                  </p:stCondLst>
                                  <p:childTnLst>
                                    <p:set>
                                      <p:cBhvr>
                                        <p:cTn id="150" dur="1" fill="hold">
                                          <p:stCondLst>
                                            <p:cond delay="0"/>
                                          </p:stCondLst>
                                        </p:cTn>
                                        <p:tgtEl>
                                          <p:spTgt spid="24"/>
                                        </p:tgtEl>
                                        <p:attrNameLst>
                                          <p:attrName>style.visibility</p:attrName>
                                        </p:attrNameLst>
                                      </p:cBhvr>
                                      <p:to>
                                        <p:strVal val="visible"/>
                                      </p:to>
                                    </p:set>
                                    <p:anim calcmode="lin" valueType="num">
                                      <p:cBhvr additive="base">
                                        <p:cTn id="151" dur="3750" fill="hold"/>
                                        <p:tgtEl>
                                          <p:spTgt spid="24"/>
                                        </p:tgtEl>
                                        <p:attrNameLst>
                                          <p:attrName>ppt_x</p:attrName>
                                        </p:attrNameLst>
                                      </p:cBhvr>
                                      <p:tavLst>
                                        <p:tav tm="0">
                                          <p:val>
                                            <p:strVal val="0-#ppt_w/2"/>
                                          </p:val>
                                        </p:tav>
                                        <p:tav tm="100000">
                                          <p:val>
                                            <p:strVal val="#ppt_x"/>
                                          </p:val>
                                        </p:tav>
                                      </p:tavLst>
                                    </p:anim>
                                    <p:anim calcmode="lin" valueType="num">
                                      <p:cBhvr additive="base">
                                        <p:cTn id="152" dur="3750" fill="hold"/>
                                        <p:tgtEl>
                                          <p:spTgt spid="24"/>
                                        </p:tgtEl>
                                        <p:attrNameLst>
                                          <p:attrName>ppt_y</p:attrName>
                                        </p:attrNameLst>
                                      </p:cBhvr>
                                      <p:tavLst>
                                        <p:tav tm="0">
                                          <p:val>
                                            <p:strVal val="0-#ppt_h/2"/>
                                          </p:val>
                                        </p:tav>
                                        <p:tav tm="100000">
                                          <p:val>
                                            <p:strVal val="#ppt_y"/>
                                          </p:val>
                                        </p:tav>
                                      </p:tavLst>
                                    </p:anim>
                                  </p:childTnLst>
                                </p:cTn>
                              </p:par>
                              <p:par>
                                <p:cTn id="153" presetID="2" presetClass="exit" presetSubtype="6" fill="hold" nodeType="withEffect">
                                  <p:stCondLst>
                                    <p:cond delay="0"/>
                                  </p:stCondLst>
                                  <p:childTnLst>
                                    <p:anim calcmode="lin" valueType="num">
                                      <p:cBhvr additive="base">
                                        <p:cTn id="154" dur="3750"/>
                                        <p:tgtEl>
                                          <p:spTgt spid="24"/>
                                        </p:tgtEl>
                                        <p:attrNameLst>
                                          <p:attrName>ppt_x</p:attrName>
                                        </p:attrNameLst>
                                      </p:cBhvr>
                                      <p:tavLst>
                                        <p:tav tm="0">
                                          <p:val>
                                            <p:strVal val="ppt_x"/>
                                          </p:val>
                                        </p:tav>
                                        <p:tav tm="100000">
                                          <p:val>
                                            <p:strVal val="1+ppt_w/2"/>
                                          </p:val>
                                        </p:tav>
                                      </p:tavLst>
                                    </p:anim>
                                    <p:anim calcmode="lin" valueType="num">
                                      <p:cBhvr additive="base">
                                        <p:cTn id="155" dur="3750"/>
                                        <p:tgtEl>
                                          <p:spTgt spid="24"/>
                                        </p:tgtEl>
                                        <p:attrNameLst>
                                          <p:attrName>ppt_y</p:attrName>
                                        </p:attrNameLst>
                                      </p:cBhvr>
                                      <p:tavLst>
                                        <p:tav tm="0">
                                          <p:val>
                                            <p:strVal val="ppt_y"/>
                                          </p:val>
                                        </p:tav>
                                        <p:tav tm="100000">
                                          <p:val>
                                            <p:strVal val="1+ppt_h/2"/>
                                          </p:val>
                                        </p:tav>
                                      </p:tavLst>
                                    </p:anim>
                                    <p:set>
                                      <p:cBhvr>
                                        <p:cTn id="156" dur="1" fill="hold">
                                          <p:stCondLst>
                                            <p:cond delay="3749"/>
                                          </p:stCondLst>
                                        </p:cTn>
                                        <p:tgtEl>
                                          <p:spTgt spid="24"/>
                                        </p:tgtEl>
                                        <p:attrNameLst>
                                          <p:attrName>style.visibility</p:attrName>
                                        </p:attrNameLst>
                                      </p:cBhvr>
                                      <p:to>
                                        <p:strVal val="hidden"/>
                                      </p:to>
                                    </p:set>
                                  </p:childTnLst>
                                </p:cTn>
                              </p:par>
                              <p:par>
                                <p:cTn id="157" presetID="2" presetClass="entr" presetSubtype="9" fill="hold" nodeType="withEffect">
                                  <p:stCondLst>
                                    <p:cond delay="0"/>
                                  </p:stCondLst>
                                  <p:childTnLst>
                                    <p:set>
                                      <p:cBhvr>
                                        <p:cTn id="158" dur="1" fill="hold">
                                          <p:stCondLst>
                                            <p:cond delay="0"/>
                                          </p:stCondLst>
                                        </p:cTn>
                                        <p:tgtEl>
                                          <p:spTgt spid="21"/>
                                        </p:tgtEl>
                                        <p:attrNameLst>
                                          <p:attrName>style.visibility</p:attrName>
                                        </p:attrNameLst>
                                      </p:cBhvr>
                                      <p:to>
                                        <p:strVal val="visible"/>
                                      </p:to>
                                    </p:set>
                                    <p:anim calcmode="lin" valueType="num">
                                      <p:cBhvr additive="base">
                                        <p:cTn id="159" dur="3750" fill="hold"/>
                                        <p:tgtEl>
                                          <p:spTgt spid="21"/>
                                        </p:tgtEl>
                                        <p:attrNameLst>
                                          <p:attrName>ppt_x</p:attrName>
                                        </p:attrNameLst>
                                      </p:cBhvr>
                                      <p:tavLst>
                                        <p:tav tm="0">
                                          <p:val>
                                            <p:strVal val="0-#ppt_w/2"/>
                                          </p:val>
                                        </p:tav>
                                        <p:tav tm="100000">
                                          <p:val>
                                            <p:strVal val="#ppt_x"/>
                                          </p:val>
                                        </p:tav>
                                      </p:tavLst>
                                    </p:anim>
                                    <p:anim calcmode="lin" valueType="num">
                                      <p:cBhvr additive="base">
                                        <p:cTn id="160" dur="3750" fill="hold"/>
                                        <p:tgtEl>
                                          <p:spTgt spid="21"/>
                                        </p:tgtEl>
                                        <p:attrNameLst>
                                          <p:attrName>ppt_y</p:attrName>
                                        </p:attrNameLst>
                                      </p:cBhvr>
                                      <p:tavLst>
                                        <p:tav tm="0">
                                          <p:val>
                                            <p:strVal val="0-#ppt_h/2"/>
                                          </p:val>
                                        </p:tav>
                                        <p:tav tm="100000">
                                          <p:val>
                                            <p:strVal val="#ppt_y"/>
                                          </p:val>
                                        </p:tav>
                                      </p:tavLst>
                                    </p:anim>
                                  </p:childTnLst>
                                </p:cTn>
                              </p:par>
                              <p:par>
                                <p:cTn id="161" presetID="2" presetClass="exit" presetSubtype="6" fill="hold" nodeType="withEffect">
                                  <p:stCondLst>
                                    <p:cond delay="0"/>
                                  </p:stCondLst>
                                  <p:childTnLst>
                                    <p:anim calcmode="lin" valueType="num">
                                      <p:cBhvr additive="base">
                                        <p:cTn id="162" dur="3750"/>
                                        <p:tgtEl>
                                          <p:spTgt spid="21"/>
                                        </p:tgtEl>
                                        <p:attrNameLst>
                                          <p:attrName>ppt_x</p:attrName>
                                        </p:attrNameLst>
                                      </p:cBhvr>
                                      <p:tavLst>
                                        <p:tav tm="0">
                                          <p:val>
                                            <p:strVal val="ppt_x"/>
                                          </p:val>
                                        </p:tav>
                                        <p:tav tm="100000">
                                          <p:val>
                                            <p:strVal val="1+ppt_w/2"/>
                                          </p:val>
                                        </p:tav>
                                      </p:tavLst>
                                    </p:anim>
                                    <p:anim calcmode="lin" valueType="num">
                                      <p:cBhvr additive="base">
                                        <p:cTn id="163" dur="3750"/>
                                        <p:tgtEl>
                                          <p:spTgt spid="21"/>
                                        </p:tgtEl>
                                        <p:attrNameLst>
                                          <p:attrName>ppt_y</p:attrName>
                                        </p:attrNameLst>
                                      </p:cBhvr>
                                      <p:tavLst>
                                        <p:tav tm="0">
                                          <p:val>
                                            <p:strVal val="ppt_y"/>
                                          </p:val>
                                        </p:tav>
                                        <p:tav tm="100000">
                                          <p:val>
                                            <p:strVal val="1+ppt_h/2"/>
                                          </p:val>
                                        </p:tav>
                                      </p:tavLst>
                                    </p:anim>
                                    <p:set>
                                      <p:cBhvr>
                                        <p:cTn id="164" dur="1" fill="hold">
                                          <p:stCondLst>
                                            <p:cond delay="3749"/>
                                          </p:stCondLst>
                                        </p:cTn>
                                        <p:tgtEl>
                                          <p:spTgt spid="21"/>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22"/>
                                        </p:tgtEl>
                                        <p:attrNameLst>
                                          <p:attrName>style.visibility</p:attrName>
                                        </p:attrNameLst>
                                      </p:cBhvr>
                                      <p:to>
                                        <p:strVal val="visible"/>
                                      </p:to>
                                    </p:set>
                                    <p:anim calcmode="lin" valueType="num">
                                      <p:cBhvr additive="base">
                                        <p:cTn id="167" dur="3750" fill="hold"/>
                                        <p:tgtEl>
                                          <p:spTgt spid="22"/>
                                        </p:tgtEl>
                                        <p:attrNameLst>
                                          <p:attrName>ppt_x</p:attrName>
                                        </p:attrNameLst>
                                      </p:cBhvr>
                                      <p:tavLst>
                                        <p:tav tm="0">
                                          <p:val>
                                            <p:strVal val="0-#ppt_w/2"/>
                                          </p:val>
                                        </p:tav>
                                        <p:tav tm="100000">
                                          <p:val>
                                            <p:strVal val="#ppt_x"/>
                                          </p:val>
                                        </p:tav>
                                      </p:tavLst>
                                    </p:anim>
                                    <p:anim calcmode="lin" valueType="num">
                                      <p:cBhvr additive="base">
                                        <p:cTn id="168" dur="3750" fill="hold"/>
                                        <p:tgtEl>
                                          <p:spTgt spid="22"/>
                                        </p:tgtEl>
                                        <p:attrNameLst>
                                          <p:attrName>ppt_y</p:attrName>
                                        </p:attrNameLst>
                                      </p:cBhvr>
                                      <p:tavLst>
                                        <p:tav tm="0">
                                          <p:val>
                                            <p:strVal val="0-#ppt_h/2"/>
                                          </p:val>
                                        </p:tav>
                                        <p:tav tm="100000">
                                          <p:val>
                                            <p:strVal val="#ppt_y"/>
                                          </p:val>
                                        </p:tav>
                                      </p:tavLst>
                                    </p:anim>
                                  </p:childTnLst>
                                </p:cTn>
                              </p:par>
                              <p:par>
                                <p:cTn id="169" presetID="2" presetClass="exit" presetSubtype="6" fill="hold" nodeType="withEffect">
                                  <p:stCondLst>
                                    <p:cond delay="0"/>
                                  </p:stCondLst>
                                  <p:childTnLst>
                                    <p:anim calcmode="lin" valueType="num">
                                      <p:cBhvr additive="base">
                                        <p:cTn id="170" dur="3750"/>
                                        <p:tgtEl>
                                          <p:spTgt spid="22"/>
                                        </p:tgtEl>
                                        <p:attrNameLst>
                                          <p:attrName>ppt_x</p:attrName>
                                        </p:attrNameLst>
                                      </p:cBhvr>
                                      <p:tavLst>
                                        <p:tav tm="0">
                                          <p:val>
                                            <p:strVal val="ppt_x"/>
                                          </p:val>
                                        </p:tav>
                                        <p:tav tm="100000">
                                          <p:val>
                                            <p:strVal val="1+ppt_w/2"/>
                                          </p:val>
                                        </p:tav>
                                      </p:tavLst>
                                    </p:anim>
                                    <p:anim calcmode="lin" valueType="num">
                                      <p:cBhvr additive="base">
                                        <p:cTn id="171" dur="3750"/>
                                        <p:tgtEl>
                                          <p:spTgt spid="22"/>
                                        </p:tgtEl>
                                        <p:attrNameLst>
                                          <p:attrName>ppt_y</p:attrName>
                                        </p:attrNameLst>
                                      </p:cBhvr>
                                      <p:tavLst>
                                        <p:tav tm="0">
                                          <p:val>
                                            <p:strVal val="ppt_y"/>
                                          </p:val>
                                        </p:tav>
                                        <p:tav tm="100000">
                                          <p:val>
                                            <p:strVal val="1+ppt_h/2"/>
                                          </p:val>
                                        </p:tav>
                                      </p:tavLst>
                                    </p:anim>
                                    <p:set>
                                      <p:cBhvr>
                                        <p:cTn id="172" dur="1" fill="hold">
                                          <p:stCondLst>
                                            <p:cond delay="3749"/>
                                          </p:stCondLst>
                                        </p:cTn>
                                        <p:tgtEl>
                                          <p:spTgt spid="22"/>
                                        </p:tgtEl>
                                        <p:attrNameLst>
                                          <p:attrName>style.visibility</p:attrName>
                                        </p:attrNameLst>
                                      </p:cBhvr>
                                      <p:to>
                                        <p:strVal val="hidden"/>
                                      </p:to>
                                    </p:set>
                                  </p:childTnLst>
                                </p:cTn>
                              </p:par>
                              <p:par>
                                <p:cTn id="173" presetID="2" presetClass="entr" presetSubtype="9" fill="hold" nodeType="withEffect">
                                  <p:stCondLst>
                                    <p:cond delay="0"/>
                                  </p:stCondLst>
                                  <p:childTnLst>
                                    <p:set>
                                      <p:cBhvr>
                                        <p:cTn id="174" dur="1" fill="hold">
                                          <p:stCondLst>
                                            <p:cond delay="0"/>
                                          </p:stCondLst>
                                        </p:cTn>
                                        <p:tgtEl>
                                          <p:spTgt spid="29"/>
                                        </p:tgtEl>
                                        <p:attrNameLst>
                                          <p:attrName>style.visibility</p:attrName>
                                        </p:attrNameLst>
                                      </p:cBhvr>
                                      <p:to>
                                        <p:strVal val="visible"/>
                                      </p:to>
                                    </p:set>
                                    <p:anim calcmode="lin" valueType="num">
                                      <p:cBhvr additive="base">
                                        <p:cTn id="175" dur="3750" fill="hold"/>
                                        <p:tgtEl>
                                          <p:spTgt spid="29"/>
                                        </p:tgtEl>
                                        <p:attrNameLst>
                                          <p:attrName>ppt_x</p:attrName>
                                        </p:attrNameLst>
                                      </p:cBhvr>
                                      <p:tavLst>
                                        <p:tav tm="0">
                                          <p:val>
                                            <p:strVal val="0-#ppt_w/2"/>
                                          </p:val>
                                        </p:tav>
                                        <p:tav tm="100000">
                                          <p:val>
                                            <p:strVal val="#ppt_x"/>
                                          </p:val>
                                        </p:tav>
                                      </p:tavLst>
                                    </p:anim>
                                    <p:anim calcmode="lin" valueType="num">
                                      <p:cBhvr additive="base">
                                        <p:cTn id="176" dur="3750" fill="hold"/>
                                        <p:tgtEl>
                                          <p:spTgt spid="29"/>
                                        </p:tgtEl>
                                        <p:attrNameLst>
                                          <p:attrName>ppt_y</p:attrName>
                                        </p:attrNameLst>
                                      </p:cBhvr>
                                      <p:tavLst>
                                        <p:tav tm="0">
                                          <p:val>
                                            <p:strVal val="0-#ppt_h/2"/>
                                          </p:val>
                                        </p:tav>
                                        <p:tav tm="100000">
                                          <p:val>
                                            <p:strVal val="#ppt_y"/>
                                          </p:val>
                                        </p:tav>
                                      </p:tavLst>
                                    </p:anim>
                                  </p:childTnLst>
                                </p:cTn>
                              </p:par>
                              <p:par>
                                <p:cTn id="177" presetID="2" presetClass="exit" presetSubtype="6" fill="hold" nodeType="withEffect">
                                  <p:stCondLst>
                                    <p:cond delay="0"/>
                                  </p:stCondLst>
                                  <p:childTnLst>
                                    <p:anim calcmode="lin" valueType="num">
                                      <p:cBhvr additive="base">
                                        <p:cTn id="178" dur="3750"/>
                                        <p:tgtEl>
                                          <p:spTgt spid="29"/>
                                        </p:tgtEl>
                                        <p:attrNameLst>
                                          <p:attrName>ppt_x</p:attrName>
                                        </p:attrNameLst>
                                      </p:cBhvr>
                                      <p:tavLst>
                                        <p:tav tm="0">
                                          <p:val>
                                            <p:strVal val="ppt_x"/>
                                          </p:val>
                                        </p:tav>
                                        <p:tav tm="100000">
                                          <p:val>
                                            <p:strVal val="1+ppt_w/2"/>
                                          </p:val>
                                        </p:tav>
                                      </p:tavLst>
                                    </p:anim>
                                    <p:anim calcmode="lin" valueType="num">
                                      <p:cBhvr additive="base">
                                        <p:cTn id="179" dur="3750"/>
                                        <p:tgtEl>
                                          <p:spTgt spid="29"/>
                                        </p:tgtEl>
                                        <p:attrNameLst>
                                          <p:attrName>ppt_y</p:attrName>
                                        </p:attrNameLst>
                                      </p:cBhvr>
                                      <p:tavLst>
                                        <p:tav tm="0">
                                          <p:val>
                                            <p:strVal val="ppt_y"/>
                                          </p:val>
                                        </p:tav>
                                        <p:tav tm="100000">
                                          <p:val>
                                            <p:strVal val="1+ppt_h/2"/>
                                          </p:val>
                                        </p:tav>
                                      </p:tavLst>
                                    </p:anim>
                                    <p:set>
                                      <p:cBhvr>
                                        <p:cTn id="180" dur="1" fill="hold">
                                          <p:stCondLst>
                                            <p:cond delay="3749"/>
                                          </p:stCondLst>
                                        </p:cTn>
                                        <p:tgtEl>
                                          <p:spTgt spid="29"/>
                                        </p:tgtEl>
                                        <p:attrNameLst>
                                          <p:attrName>style.visibility</p:attrName>
                                        </p:attrNameLst>
                                      </p:cBhvr>
                                      <p:to>
                                        <p:strVal val="hidden"/>
                                      </p:to>
                                    </p:set>
                                  </p:childTnLst>
                                </p:cTn>
                              </p:par>
                              <p:par>
                                <p:cTn id="181" presetID="2" presetClass="entr" presetSubtype="9" fill="hold" nodeType="withEffect">
                                  <p:stCondLst>
                                    <p:cond delay="0"/>
                                  </p:stCondLst>
                                  <p:childTnLst>
                                    <p:set>
                                      <p:cBhvr>
                                        <p:cTn id="182" dur="1" fill="hold">
                                          <p:stCondLst>
                                            <p:cond delay="0"/>
                                          </p:stCondLst>
                                        </p:cTn>
                                        <p:tgtEl>
                                          <p:spTgt spid="31"/>
                                        </p:tgtEl>
                                        <p:attrNameLst>
                                          <p:attrName>style.visibility</p:attrName>
                                        </p:attrNameLst>
                                      </p:cBhvr>
                                      <p:to>
                                        <p:strVal val="visible"/>
                                      </p:to>
                                    </p:set>
                                    <p:anim calcmode="lin" valueType="num">
                                      <p:cBhvr additive="base">
                                        <p:cTn id="183" dur="3750" fill="hold"/>
                                        <p:tgtEl>
                                          <p:spTgt spid="31"/>
                                        </p:tgtEl>
                                        <p:attrNameLst>
                                          <p:attrName>ppt_x</p:attrName>
                                        </p:attrNameLst>
                                      </p:cBhvr>
                                      <p:tavLst>
                                        <p:tav tm="0">
                                          <p:val>
                                            <p:strVal val="0-#ppt_w/2"/>
                                          </p:val>
                                        </p:tav>
                                        <p:tav tm="100000">
                                          <p:val>
                                            <p:strVal val="#ppt_x"/>
                                          </p:val>
                                        </p:tav>
                                      </p:tavLst>
                                    </p:anim>
                                    <p:anim calcmode="lin" valueType="num">
                                      <p:cBhvr additive="base">
                                        <p:cTn id="184" dur="3750" fill="hold"/>
                                        <p:tgtEl>
                                          <p:spTgt spid="31"/>
                                        </p:tgtEl>
                                        <p:attrNameLst>
                                          <p:attrName>ppt_y</p:attrName>
                                        </p:attrNameLst>
                                      </p:cBhvr>
                                      <p:tavLst>
                                        <p:tav tm="0">
                                          <p:val>
                                            <p:strVal val="0-#ppt_h/2"/>
                                          </p:val>
                                        </p:tav>
                                        <p:tav tm="100000">
                                          <p:val>
                                            <p:strVal val="#ppt_y"/>
                                          </p:val>
                                        </p:tav>
                                      </p:tavLst>
                                    </p:anim>
                                  </p:childTnLst>
                                </p:cTn>
                              </p:par>
                              <p:par>
                                <p:cTn id="185" presetID="2" presetClass="exit" presetSubtype="6" fill="hold" nodeType="withEffect">
                                  <p:stCondLst>
                                    <p:cond delay="0"/>
                                  </p:stCondLst>
                                  <p:childTnLst>
                                    <p:anim calcmode="lin" valueType="num">
                                      <p:cBhvr additive="base">
                                        <p:cTn id="186" dur="3750"/>
                                        <p:tgtEl>
                                          <p:spTgt spid="31"/>
                                        </p:tgtEl>
                                        <p:attrNameLst>
                                          <p:attrName>ppt_x</p:attrName>
                                        </p:attrNameLst>
                                      </p:cBhvr>
                                      <p:tavLst>
                                        <p:tav tm="0">
                                          <p:val>
                                            <p:strVal val="ppt_x"/>
                                          </p:val>
                                        </p:tav>
                                        <p:tav tm="100000">
                                          <p:val>
                                            <p:strVal val="1+ppt_w/2"/>
                                          </p:val>
                                        </p:tav>
                                      </p:tavLst>
                                    </p:anim>
                                    <p:anim calcmode="lin" valueType="num">
                                      <p:cBhvr additive="base">
                                        <p:cTn id="187" dur="3750"/>
                                        <p:tgtEl>
                                          <p:spTgt spid="31"/>
                                        </p:tgtEl>
                                        <p:attrNameLst>
                                          <p:attrName>ppt_y</p:attrName>
                                        </p:attrNameLst>
                                      </p:cBhvr>
                                      <p:tavLst>
                                        <p:tav tm="0">
                                          <p:val>
                                            <p:strVal val="ppt_y"/>
                                          </p:val>
                                        </p:tav>
                                        <p:tav tm="100000">
                                          <p:val>
                                            <p:strVal val="1+ppt_h/2"/>
                                          </p:val>
                                        </p:tav>
                                      </p:tavLst>
                                    </p:anim>
                                    <p:set>
                                      <p:cBhvr>
                                        <p:cTn id="188" dur="1" fill="hold">
                                          <p:stCondLst>
                                            <p:cond delay="3749"/>
                                          </p:stCondLst>
                                        </p:cTn>
                                        <p:tgtEl>
                                          <p:spTgt spid="31"/>
                                        </p:tgtEl>
                                        <p:attrNameLst>
                                          <p:attrName>style.visibility</p:attrName>
                                        </p:attrNameLst>
                                      </p:cBhvr>
                                      <p:to>
                                        <p:strVal val="hidden"/>
                                      </p:to>
                                    </p:set>
                                  </p:childTnLst>
                                </p:cTn>
                              </p:par>
                              <p:par>
                                <p:cTn id="189" presetID="2" presetClass="entr" presetSubtype="9" fill="hold" nodeType="withEffect">
                                  <p:stCondLst>
                                    <p:cond delay="0"/>
                                  </p:stCondLst>
                                  <p:childTnLst>
                                    <p:set>
                                      <p:cBhvr>
                                        <p:cTn id="190" dur="1" fill="hold">
                                          <p:stCondLst>
                                            <p:cond delay="0"/>
                                          </p:stCondLst>
                                        </p:cTn>
                                        <p:tgtEl>
                                          <p:spTgt spid="28"/>
                                        </p:tgtEl>
                                        <p:attrNameLst>
                                          <p:attrName>style.visibility</p:attrName>
                                        </p:attrNameLst>
                                      </p:cBhvr>
                                      <p:to>
                                        <p:strVal val="visible"/>
                                      </p:to>
                                    </p:set>
                                    <p:anim calcmode="lin" valueType="num">
                                      <p:cBhvr additive="base">
                                        <p:cTn id="191" dur="3750" fill="hold"/>
                                        <p:tgtEl>
                                          <p:spTgt spid="28"/>
                                        </p:tgtEl>
                                        <p:attrNameLst>
                                          <p:attrName>ppt_x</p:attrName>
                                        </p:attrNameLst>
                                      </p:cBhvr>
                                      <p:tavLst>
                                        <p:tav tm="0">
                                          <p:val>
                                            <p:strVal val="0-#ppt_w/2"/>
                                          </p:val>
                                        </p:tav>
                                        <p:tav tm="100000">
                                          <p:val>
                                            <p:strVal val="#ppt_x"/>
                                          </p:val>
                                        </p:tav>
                                      </p:tavLst>
                                    </p:anim>
                                    <p:anim calcmode="lin" valueType="num">
                                      <p:cBhvr additive="base">
                                        <p:cTn id="192" dur="3750" fill="hold"/>
                                        <p:tgtEl>
                                          <p:spTgt spid="28"/>
                                        </p:tgtEl>
                                        <p:attrNameLst>
                                          <p:attrName>ppt_y</p:attrName>
                                        </p:attrNameLst>
                                      </p:cBhvr>
                                      <p:tavLst>
                                        <p:tav tm="0">
                                          <p:val>
                                            <p:strVal val="0-#ppt_h/2"/>
                                          </p:val>
                                        </p:tav>
                                        <p:tav tm="100000">
                                          <p:val>
                                            <p:strVal val="#ppt_y"/>
                                          </p:val>
                                        </p:tav>
                                      </p:tavLst>
                                    </p:anim>
                                  </p:childTnLst>
                                </p:cTn>
                              </p:par>
                              <p:par>
                                <p:cTn id="193" presetID="2" presetClass="exit" presetSubtype="6" fill="hold" nodeType="withEffect">
                                  <p:stCondLst>
                                    <p:cond delay="0"/>
                                  </p:stCondLst>
                                  <p:childTnLst>
                                    <p:anim calcmode="lin" valueType="num">
                                      <p:cBhvr additive="base">
                                        <p:cTn id="194" dur="3750"/>
                                        <p:tgtEl>
                                          <p:spTgt spid="28"/>
                                        </p:tgtEl>
                                        <p:attrNameLst>
                                          <p:attrName>ppt_x</p:attrName>
                                        </p:attrNameLst>
                                      </p:cBhvr>
                                      <p:tavLst>
                                        <p:tav tm="0">
                                          <p:val>
                                            <p:strVal val="ppt_x"/>
                                          </p:val>
                                        </p:tav>
                                        <p:tav tm="100000">
                                          <p:val>
                                            <p:strVal val="1+ppt_w/2"/>
                                          </p:val>
                                        </p:tav>
                                      </p:tavLst>
                                    </p:anim>
                                    <p:anim calcmode="lin" valueType="num">
                                      <p:cBhvr additive="base">
                                        <p:cTn id="195" dur="3750"/>
                                        <p:tgtEl>
                                          <p:spTgt spid="28"/>
                                        </p:tgtEl>
                                        <p:attrNameLst>
                                          <p:attrName>ppt_y</p:attrName>
                                        </p:attrNameLst>
                                      </p:cBhvr>
                                      <p:tavLst>
                                        <p:tav tm="0">
                                          <p:val>
                                            <p:strVal val="ppt_y"/>
                                          </p:val>
                                        </p:tav>
                                        <p:tav tm="100000">
                                          <p:val>
                                            <p:strVal val="1+ppt_h/2"/>
                                          </p:val>
                                        </p:tav>
                                      </p:tavLst>
                                    </p:anim>
                                    <p:set>
                                      <p:cBhvr>
                                        <p:cTn id="196" dur="1" fill="hold">
                                          <p:stCondLst>
                                            <p:cond delay="3749"/>
                                          </p:stCondLst>
                                        </p:cTn>
                                        <p:tgtEl>
                                          <p:spTgt spid="28"/>
                                        </p:tgtEl>
                                        <p:attrNameLst>
                                          <p:attrName>style.visibility</p:attrName>
                                        </p:attrNameLst>
                                      </p:cBhvr>
                                      <p:to>
                                        <p:strVal val="hidden"/>
                                      </p:to>
                                    </p:set>
                                  </p:childTnLst>
                                </p:cTn>
                              </p:par>
                              <p:par>
                                <p:cTn id="197" presetID="2" presetClass="entr" presetSubtype="9" fill="hold" nodeType="withEffect">
                                  <p:stCondLst>
                                    <p:cond delay="0"/>
                                  </p:stCondLst>
                                  <p:childTnLst>
                                    <p:set>
                                      <p:cBhvr>
                                        <p:cTn id="198" dur="1" fill="hold">
                                          <p:stCondLst>
                                            <p:cond delay="0"/>
                                          </p:stCondLst>
                                        </p:cTn>
                                        <p:tgtEl>
                                          <p:spTgt spid="26"/>
                                        </p:tgtEl>
                                        <p:attrNameLst>
                                          <p:attrName>style.visibility</p:attrName>
                                        </p:attrNameLst>
                                      </p:cBhvr>
                                      <p:to>
                                        <p:strVal val="visible"/>
                                      </p:to>
                                    </p:set>
                                    <p:anim calcmode="lin" valueType="num">
                                      <p:cBhvr additive="base">
                                        <p:cTn id="199" dur="3750" fill="hold"/>
                                        <p:tgtEl>
                                          <p:spTgt spid="26"/>
                                        </p:tgtEl>
                                        <p:attrNameLst>
                                          <p:attrName>ppt_x</p:attrName>
                                        </p:attrNameLst>
                                      </p:cBhvr>
                                      <p:tavLst>
                                        <p:tav tm="0">
                                          <p:val>
                                            <p:strVal val="0-#ppt_w/2"/>
                                          </p:val>
                                        </p:tav>
                                        <p:tav tm="100000">
                                          <p:val>
                                            <p:strVal val="#ppt_x"/>
                                          </p:val>
                                        </p:tav>
                                      </p:tavLst>
                                    </p:anim>
                                    <p:anim calcmode="lin" valueType="num">
                                      <p:cBhvr additive="base">
                                        <p:cTn id="200" dur="3750" fill="hold"/>
                                        <p:tgtEl>
                                          <p:spTgt spid="26"/>
                                        </p:tgtEl>
                                        <p:attrNameLst>
                                          <p:attrName>ppt_y</p:attrName>
                                        </p:attrNameLst>
                                      </p:cBhvr>
                                      <p:tavLst>
                                        <p:tav tm="0">
                                          <p:val>
                                            <p:strVal val="0-#ppt_h/2"/>
                                          </p:val>
                                        </p:tav>
                                        <p:tav tm="100000">
                                          <p:val>
                                            <p:strVal val="#ppt_y"/>
                                          </p:val>
                                        </p:tav>
                                      </p:tavLst>
                                    </p:anim>
                                  </p:childTnLst>
                                </p:cTn>
                              </p:par>
                              <p:par>
                                <p:cTn id="201" presetID="2" presetClass="exit" presetSubtype="6" fill="hold" nodeType="withEffect">
                                  <p:stCondLst>
                                    <p:cond delay="0"/>
                                  </p:stCondLst>
                                  <p:childTnLst>
                                    <p:anim calcmode="lin" valueType="num">
                                      <p:cBhvr additive="base">
                                        <p:cTn id="202" dur="3750"/>
                                        <p:tgtEl>
                                          <p:spTgt spid="26"/>
                                        </p:tgtEl>
                                        <p:attrNameLst>
                                          <p:attrName>ppt_x</p:attrName>
                                        </p:attrNameLst>
                                      </p:cBhvr>
                                      <p:tavLst>
                                        <p:tav tm="0">
                                          <p:val>
                                            <p:strVal val="ppt_x"/>
                                          </p:val>
                                        </p:tav>
                                        <p:tav tm="100000">
                                          <p:val>
                                            <p:strVal val="1+ppt_w/2"/>
                                          </p:val>
                                        </p:tav>
                                      </p:tavLst>
                                    </p:anim>
                                    <p:anim calcmode="lin" valueType="num">
                                      <p:cBhvr additive="base">
                                        <p:cTn id="203" dur="3750"/>
                                        <p:tgtEl>
                                          <p:spTgt spid="26"/>
                                        </p:tgtEl>
                                        <p:attrNameLst>
                                          <p:attrName>ppt_y</p:attrName>
                                        </p:attrNameLst>
                                      </p:cBhvr>
                                      <p:tavLst>
                                        <p:tav tm="0">
                                          <p:val>
                                            <p:strVal val="ppt_y"/>
                                          </p:val>
                                        </p:tav>
                                        <p:tav tm="100000">
                                          <p:val>
                                            <p:strVal val="1+ppt_h/2"/>
                                          </p:val>
                                        </p:tav>
                                      </p:tavLst>
                                    </p:anim>
                                    <p:set>
                                      <p:cBhvr>
                                        <p:cTn id="204" dur="1" fill="hold">
                                          <p:stCondLst>
                                            <p:cond delay="3749"/>
                                          </p:stCondLst>
                                        </p:cTn>
                                        <p:tgtEl>
                                          <p:spTgt spid="26"/>
                                        </p:tgtEl>
                                        <p:attrNameLst>
                                          <p:attrName>style.visibility</p:attrName>
                                        </p:attrNameLst>
                                      </p:cBhvr>
                                      <p:to>
                                        <p:strVal val="hidden"/>
                                      </p:to>
                                    </p:set>
                                  </p:childTnLst>
                                </p:cTn>
                              </p:par>
                              <p:par>
                                <p:cTn id="205" presetID="2" presetClass="entr" presetSubtype="9" fill="hold" nodeType="withEffect">
                                  <p:stCondLst>
                                    <p:cond delay="0"/>
                                  </p:stCondLst>
                                  <p:childTnLst>
                                    <p:set>
                                      <p:cBhvr>
                                        <p:cTn id="206" dur="1" fill="hold">
                                          <p:stCondLst>
                                            <p:cond delay="0"/>
                                          </p:stCondLst>
                                        </p:cTn>
                                        <p:tgtEl>
                                          <p:spTgt spid="25"/>
                                        </p:tgtEl>
                                        <p:attrNameLst>
                                          <p:attrName>style.visibility</p:attrName>
                                        </p:attrNameLst>
                                      </p:cBhvr>
                                      <p:to>
                                        <p:strVal val="visible"/>
                                      </p:to>
                                    </p:set>
                                    <p:anim calcmode="lin" valueType="num">
                                      <p:cBhvr additive="base">
                                        <p:cTn id="207" dur="3750" fill="hold"/>
                                        <p:tgtEl>
                                          <p:spTgt spid="25"/>
                                        </p:tgtEl>
                                        <p:attrNameLst>
                                          <p:attrName>ppt_x</p:attrName>
                                        </p:attrNameLst>
                                      </p:cBhvr>
                                      <p:tavLst>
                                        <p:tav tm="0">
                                          <p:val>
                                            <p:strVal val="0-#ppt_w/2"/>
                                          </p:val>
                                        </p:tav>
                                        <p:tav tm="100000">
                                          <p:val>
                                            <p:strVal val="#ppt_x"/>
                                          </p:val>
                                        </p:tav>
                                      </p:tavLst>
                                    </p:anim>
                                    <p:anim calcmode="lin" valueType="num">
                                      <p:cBhvr additive="base">
                                        <p:cTn id="208" dur="3750" fill="hold"/>
                                        <p:tgtEl>
                                          <p:spTgt spid="25"/>
                                        </p:tgtEl>
                                        <p:attrNameLst>
                                          <p:attrName>ppt_y</p:attrName>
                                        </p:attrNameLst>
                                      </p:cBhvr>
                                      <p:tavLst>
                                        <p:tav tm="0">
                                          <p:val>
                                            <p:strVal val="0-#ppt_h/2"/>
                                          </p:val>
                                        </p:tav>
                                        <p:tav tm="100000">
                                          <p:val>
                                            <p:strVal val="#ppt_y"/>
                                          </p:val>
                                        </p:tav>
                                      </p:tavLst>
                                    </p:anim>
                                  </p:childTnLst>
                                </p:cTn>
                              </p:par>
                              <p:par>
                                <p:cTn id="209" presetID="2" presetClass="exit" presetSubtype="6" fill="hold" nodeType="withEffect">
                                  <p:stCondLst>
                                    <p:cond delay="0"/>
                                  </p:stCondLst>
                                  <p:childTnLst>
                                    <p:anim calcmode="lin" valueType="num">
                                      <p:cBhvr additive="base">
                                        <p:cTn id="210" dur="3750"/>
                                        <p:tgtEl>
                                          <p:spTgt spid="25"/>
                                        </p:tgtEl>
                                        <p:attrNameLst>
                                          <p:attrName>ppt_x</p:attrName>
                                        </p:attrNameLst>
                                      </p:cBhvr>
                                      <p:tavLst>
                                        <p:tav tm="0">
                                          <p:val>
                                            <p:strVal val="ppt_x"/>
                                          </p:val>
                                        </p:tav>
                                        <p:tav tm="100000">
                                          <p:val>
                                            <p:strVal val="1+ppt_w/2"/>
                                          </p:val>
                                        </p:tav>
                                      </p:tavLst>
                                    </p:anim>
                                    <p:anim calcmode="lin" valueType="num">
                                      <p:cBhvr additive="base">
                                        <p:cTn id="211" dur="3750"/>
                                        <p:tgtEl>
                                          <p:spTgt spid="25"/>
                                        </p:tgtEl>
                                        <p:attrNameLst>
                                          <p:attrName>ppt_y</p:attrName>
                                        </p:attrNameLst>
                                      </p:cBhvr>
                                      <p:tavLst>
                                        <p:tav tm="0">
                                          <p:val>
                                            <p:strVal val="ppt_y"/>
                                          </p:val>
                                        </p:tav>
                                        <p:tav tm="100000">
                                          <p:val>
                                            <p:strVal val="1+ppt_h/2"/>
                                          </p:val>
                                        </p:tav>
                                      </p:tavLst>
                                    </p:anim>
                                    <p:set>
                                      <p:cBhvr>
                                        <p:cTn id="212" dur="1" fill="hold">
                                          <p:stCondLst>
                                            <p:cond delay="3749"/>
                                          </p:stCondLst>
                                        </p:cTn>
                                        <p:tgtEl>
                                          <p:spTgt spid="25"/>
                                        </p:tgtEl>
                                        <p:attrNameLst>
                                          <p:attrName>style.visibility</p:attrName>
                                        </p:attrNameLst>
                                      </p:cBhvr>
                                      <p:to>
                                        <p:strVal val="hidden"/>
                                      </p:to>
                                    </p:set>
                                  </p:childTnLst>
                                </p:cTn>
                              </p:par>
                              <p:par>
                                <p:cTn id="213" presetID="2" presetClass="entr" presetSubtype="9" fill="hold" nodeType="withEffect">
                                  <p:stCondLst>
                                    <p:cond delay="0"/>
                                  </p:stCondLst>
                                  <p:childTnLst>
                                    <p:set>
                                      <p:cBhvr>
                                        <p:cTn id="214" dur="1" fill="hold">
                                          <p:stCondLst>
                                            <p:cond delay="0"/>
                                          </p:stCondLst>
                                        </p:cTn>
                                        <p:tgtEl>
                                          <p:spTgt spid="33"/>
                                        </p:tgtEl>
                                        <p:attrNameLst>
                                          <p:attrName>style.visibility</p:attrName>
                                        </p:attrNameLst>
                                      </p:cBhvr>
                                      <p:to>
                                        <p:strVal val="visible"/>
                                      </p:to>
                                    </p:set>
                                    <p:anim calcmode="lin" valueType="num">
                                      <p:cBhvr additive="base">
                                        <p:cTn id="215" dur="3750" fill="hold"/>
                                        <p:tgtEl>
                                          <p:spTgt spid="33"/>
                                        </p:tgtEl>
                                        <p:attrNameLst>
                                          <p:attrName>ppt_x</p:attrName>
                                        </p:attrNameLst>
                                      </p:cBhvr>
                                      <p:tavLst>
                                        <p:tav tm="0">
                                          <p:val>
                                            <p:strVal val="0-#ppt_w/2"/>
                                          </p:val>
                                        </p:tav>
                                        <p:tav tm="100000">
                                          <p:val>
                                            <p:strVal val="#ppt_x"/>
                                          </p:val>
                                        </p:tav>
                                      </p:tavLst>
                                    </p:anim>
                                    <p:anim calcmode="lin" valueType="num">
                                      <p:cBhvr additive="base">
                                        <p:cTn id="216" dur="3750" fill="hold"/>
                                        <p:tgtEl>
                                          <p:spTgt spid="33"/>
                                        </p:tgtEl>
                                        <p:attrNameLst>
                                          <p:attrName>ppt_y</p:attrName>
                                        </p:attrNameLst>
                                      </p:cBhvr>
                                      <p:tavLst>
                                        <p:tav tm="0">
                                          <p:val>
                                            <p:strVal val="0-#ppt_h/2"/>
                                          </p:val>
                                        </p:tav>
                                        <p:tav tm="100000">
                                          <p:val>
                                            <p:strVal val="#ppt_y"/>
                                          </p:val>
                                        </p:tav>
                                      </p:tavLst>
                                    </p:anim>
                                  </p:childTnLst>
                                </p:cTn>
                              </p:par>
                              <p:par>
                                <p:cTn id="217" presetID="2" presetClass="exit" presetSubtype="6" fill="hold" nodeType="withEffect">
                                  <p:stCondLst>
                                    <p:cond delay="0"/>
                                  </p:stCondLst>
                                  <p:childTnLst>
                                    <p:anim calcmode="lin" valueType="num">
                                      <p:cBhvr additive="base">
                                        <p:cTn id="218" dur="3750"/>
                                        <p:tgtEl>
                                          <p:spTgt spid="33"/>
                                        </p:tgtEl>
                                        <p:attrNameLst>
                                          <p:attrName>ppt_x</p:attrName>
                                        </p:attrNameLst>
                                      </p:cBhvr>
                                      <p:tavLst>
                                        <p:tav tm="0">
                                          <p:val>
                                            <p:strVal val="ppt_x"/>
                                          </p:val>
                                        </p:tav>
                                        <p:tav tm="100000">
                                          <p:val>
                                            <p:strVal val="1+ppt_w/2"/>
                                          </p:val>
                                        </p:tav>
                                      </p:tavLst>
                                    </p:anim>
                                    <p:anim calcmode="lin" valueType="num">
                                      <p:cBhvr additive="base">
                                        <p:cTn id="219" dur="3750"/>
                                        <p:tgtEl>
                                          <p:spTgt spid="33"/>
                                        </p:tgtEl>
                                        <p:attrNameLst>
                                          <p:attrName>ppt_y</p:attrName>
                                        </p:attrNameLst>
                                      </p:cBhvr>
                                      <p:tavLst>
                                        <p:tav tm="0">
                                          <p:val>
                                            <p:strVal val="ppt_y"/>
                                          </p:val>
                                        </p:tav>
                                        <p:tav tm="100000">
                                          <p:val>
                                            <p:strVal val="1+ppt_h/2"/>
                                          </p:val>
                                        </p:tav>
                                      </p:tavLst>
                                    </p:anim>
                                    <p:set>
                                      <p:cBhvr>
                                        <p:cTn id="220" dur="1" fill="hold">
                                          <p:stCondLst>
                                            <p:cond delay="3749"/>
                                          </p:stCondLst>
                                        </p:cTn>
                                        <p:tgtEl>
                                          <p:spTgt spid="33"/>
                                        </p:tgtEl>
                                        <p:attrNameLst>
                                          <p:attrName>style.visibility</p:attrName>
                                        </p:attrNameLst>
                                      </p:cBhvr>
                                      <p:to>
                                        <p:strVal val="hidden"/>
                                      </p:to>
                                    </p:set>
                                  </p:childTnLst>
                                </p:cTn>
                              </p:par>
                              <p:par>
                                <p:cTn id="221" presetID="2" presetClass="entr" presetSubtype="9" fill="hold"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750" fill="hold"/>
                                        <p:tgtEl>
                                          <p:spTgt spid="30"/>
                                        </p:tgtEl>
                                        <p:attrNameLst>
                                          <p:attrName>ppt_x</p:attrName>
                                        </p:attrNameLst>
                                      </p:cBhvr>
                                      <p:tavLst>
                                        <p:tav tm="0">
                                          <p:val>
                                            <p:strVal val="0-#ppt_w/2"/>
                                          </p:val>
                                        </p:tav>
                                        <p:tav tm="100000">
                                          <p:val>
                                            <p:strVal val="#ppt_x"/>
                                          </p:val>
                                        </p:tav>
                                      </p:tavLst>
                                    </p:anim>
                                    <p:anim calcmode="lin" valueType="num">
                                      <p:cBhvr additive="base">
                                        <p:cTn id="224" dur="3750" fill="hold"/>
                                        <p:tgtEl>
                                          <p:spTgt spid="30"/>
                                        </p:tgtEl>
                                        <p:attrNameLst>
                                          <p:attrName>ppt_y</p:attrName>
                                        </p:attrNameLst>
                                      </p:cBhvr>
                                      <p:tavLst>
                                        <p:tav tm="0">
                                          <p:val>
                                            <p:strVal val="0-#ppt_h/2"/>
                                          </p:val>
                                        </p:tav>
                                        <p:tav tm="100000">
                                          <p:val>
                                            <p:strVal val="#ppt_y"/>
                                          </p:val>
                                        </p:tav>
                                      </p:tavLst>
                                    </p:anim>
                                  </p:childTnLst>
                                </p:cTn>
                              </p:par>
                              <p:par>
                                <p:cTn id="225" presetID="2" presetClass="exit" presetSubtype="6" fill="hold" nodeType="withEffect">
                                  <p:stCondLst>
                                    <p:cond delay="0"/>
                                  </p:stCondLst>
                                  <p:childTnLst>
                                    <p:anim calcmode="lin" valueType="num">
                                      <p:cBhvr additive="base">
                                        <p:cTn id="226" dur="3750"/>
                                        <p:tgtEl>
                                          <p:spTgt spid="30"/>
                                        </p:tgtEl>
                                        <p:attrNameLst>
                                          <p:attrName>ppt_x</p:attrName>
                                        </p:attrNameLst>
                                      </p:cBhvr>
                                      <p:tavLst>
                                        <p:tav tm="0">
                                          <p:val>
                                            <p:strVal val="ppt_x"/>
                                          </p:val>
                                        </p:tav>
                                        <p:tav tm="100000">
                                          <p:val>
                                            <p:strVal val="1+ppt_w/2"/>
                                          </p:val>
                                        </p:tav>
                                      </p:tavLst>
                                    </p:anim>
                                    <p:anim calcmode="lin" valueType="num">
                                      <p:cBhvr additive="base">
                                        <p:cTn id="227" dur="3750"/>
                                        <p:tgtEl>
                                          <p:spTgt spid="30"/>
                                        </p:tgtEl>
                                        <p:attrNameLst>
                                          <p:attrName>ppt_y</p:attrName>
                                        </p:attrNameLst>
                                      </p:cBhvr>
                                      <p:tavLst>
                                        <p:tav tm="0">
                                          <p:val>
                                            <p:strVal val="ppt_y"/>
                                          </p:val>
                                        </p:tav>
                                        <p:tav tm="100000">
                                          <p:val>
                                            <p:strVal val="1+ppt_h/2"/>
                                          </p:val>
                                        </p:tav>
                                      </p:tavLst>
                                    </p:anim>
                                    <p:set>
                                      <p:cBhvr>
                                        <p:cTn id="228" dur="1" fill="hold">
                                          <p:stCondLst>
                                            <p:cond delay="3749"/>
                                          </p:stCondLst>
                                        </p:cTn>
                                        <p:tgtEl>
                                          <p:spTgt spid="30"/>
                                        </p:tgtEl>
                                        <p:attrNameLst>
                                          <p:attrName>style.visibility</p:attrName>
                                        </p:attrNameLst>
                                      </p:cBhvr>
                                      <p:to>
                                        <p:strVal val="hidden"/>
                                      </p:to>
                                    </p:set>
                                  </p:childTnLst>
                                </p:cTn>
                              </p:par>
                              <p:par>
                                <p:cTn id="229" presetID="2" presetClass="entr" presetSubtype="9" fill="hold"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750" fill="hold"/>
                                        <p:tgtEl>
                                          <p:spTgt spid="32"/>
                                        </p:tgtEl>
                                        <p:attrNameLst>
                                          <p:attrName>ppt_x</p:attrName>
                                        </p:attrNameLst>
                                      </p:cBhvr>
                                      <p:tavLst>
                                        <p:tav tm="0">
                                          <p:val>
                                            <p:strVal val="0-#ppt_w/2"/>
                                          </p:val>
                                        </p:tav>
                                        <p:tav tm="100000">
                                          <p:val>
                                            <p:strVal val="#ppt_x"/>
                                          </p:val>
                                        </p:tav>
                                      </p:tavLst>
                                    </p:anim>
                                    <p:anim calcmode="lin" valueType="num">
                                      <p:cBhvr additive="base">
                                        <p:cTn id="232" dur="3750" fill="hold"/>
                                        <p:tgtEl>
                                          <p:spTgt spid="32"/>
                                        </p:tgtEl>
                                        <p:attrNameLst>
                                          <p:attrName>ppt_y</p:attrName>
                                        </p:attrNameLst>
                                      </p:cBhvr>
                                      <p:tavLst>
                                        <p:tav tm="0">
                                          <p:val>
                                            <p:strVal val="0-#ppt_h/2"/>
                                          </p:val>
                                        </p:tav>
                                        <p:tav tm="100000">
                                          <p:val>
                                            <p:strVal val="#ppt_y"/>
                                          </p:val>
                                        </p:tav>
                                      </p:tavLst>
                                    </p:anim>
                                  </p:childTnLst>
                                </p:cTn>
                              </p:par>
                              <p:par>
                                <p:cTn id="233" presetID="2" presetClass="exit" presetSubtype="6" fill="hold" nodeType="withEffect">
                                  <p:stCondLst>
                                    <p:cond delay="0"/>
                                  </p:stCondLst>
                                  <p:childTnLst>
                                    <p:anim calcmode="lin" valueType="num">
                                      <p:cBhvr additive="base">
                                        <p:cTn id="234" dur="3750"/>
                                        <p:tgtEl>
                                          <p:spTgt spid="32"/>
                                        </p:tgtEl>
                                        <p:attrNameLst>
                                          <p:attrName>ppt_x</p:attrName>
                                        </p:attrNameLst>
                                      </p:cBhvr>
                                      <p:tavLst>
                                        <p:tav tm="0">
                                          <p:val>
                                            <p:strVal val="ppt_x"/>
                                          </p:val>
                                        </p:tav>
                                        <p:tav tm="100000">
                                          <p:val>
                                            <p:strVal val="1+ppt_w/2"/>
                                          </p:val>
                                        </p:tav>
                                      </p:tavLst>
                                    </p:anim>
                                    <p:anim calcmode="lin" valueType="num">
                                      <p:cBhvr additive="base">
                                        <p:cTn id="235" dur="3750"/>
                                        <p:tgtEl>
                                          <p:spTgt spid="32"/>
                                        </p:tgtEl>
                                        <p:attrNameLst>
                                          <p:attrName>ppt_y</p:attrName>
                                        </p:attrNameLst>
                                      </p:cBhvr>
                                      <p:tavLst>
                                        <p:tav tm="0">
                                          <p:val>
                                            <p:strVal val="ppt_y"/>
                                          </p:val>
                                        </p:tav>
                                        <p:tav tm="100000">
                                          <p:val>
                                            <p:strVal val="1+ppt_h/2"/>
                                          </p:val>
                                        </p:tav>
                                      </p:tavLst>
                                    </p:anim>
                                    <p:set>
                                      <p:cBhvr>
                                        <p:cTn id="236" dur="1" fill="hold">
                                          <p:stCondLst>
                                            <p:cond delay="3749"/>
                                          </p:stCondLst>
                                        </p:cTn>
                                        <p:tgtEl>
                                          <p:spTgt spid="32"/>
                                        </p:tgtEl>
                                        <p:attrNameLst>
                                          <p:attrName>style.visibility</p:attrName>
                                        </p:attrNameLst>
                                      </p:cBhvr>
                                      <p:to>
                                        <p:strVal val="hidden"/>
                                      </p:to>
                                    </p:set>
                                  </p:childTnLst>
                                </p:cTn>
                              </p:par>
                              <p:par>
                                <p:cTn id="237" presetID="2" presetClass="entr" presetSubtype="9" fill="hold" nodeType="withEffect">
                                  <p:stCondLst>
                                    <p:cond delay="0"/>
                                  </p:stCondLst>
                                  <p:childTnLst>
                                    <p:set>
                                      <p:cBhvr>
                                        <p:cTn id="238" dur="1" fill="hold">
                                          <p:stCondLst>
                                            <p:cond delay="0"/>
                                          </p:stCondLst>
                                        </p:cTn>
                                        <p:tgtEl>
                                          <p:spTgt spid="11"/>
                                        </p:tgtEl>
                                        <p:attrNameLst>
                                          <p:attrName>style.visibility</p:attrName>
                                        </p:attrNameLst>
                                      </p:cBhvr>
                                      <p:to>
                                        <p:strVal val="visible"/>
                                      </p:to>
                                    </p:set>
                                    <p:anim calcmode="lin" valueType="num">
                                      <p:cBhvr additive="base">
                                        <p:cTn id="239" dur="3750" fill="hold"/>
                                        <p:tgtEl>
                                          <p:spTgt spid="11"/>
                                        </p:tgtEl>
                                        <p:attrNameLst>
                                          <p:attrName>ppt_x</p:attrName>
                                        </p:attrNameLst>
                                      </p:cBhvr>
                                      <p:tavLst>
                                        <p:tav tm="0">
                                          <p:val>
                                            <p:strVal val="0-#ppt_w/2"/>
                                          </p:val>
                                        </p:tav>
                                        <p:tav tm="100000">
                                          <p:val>
                                            <p:strVal val="#ppt_x"/>
                                          </p:val>
                                        </p:tav>
                                      </p:tavLst>
                                    </p:anim>
                                    <p:anim calcmode="lin" valueType="num">
                                      <p:cBhvr additive="base">
                                        <p:cTn id="240" dur="3750" fill="hold"/>
                                        <p:tgtEl>
                                          <p:spTgt spid="11"/>
                                        </p:tgtEl>
                                        <p:attrNameLst>
                                          <p:attrName>ppt_y</p:attrName>
                                        </p:attrNameLst>
                                      </p:cBhvr>
                                      <p:tavLst>
                                        <p:tav tm="0">
                                          <p:val>
                                            <p:strVal val="0-#ppt_h/2"/>
                                          </p:val>
                                        </p:tav>
                                        <p:tav tm="100000">
                                          <p:val>
                                            <p:strVal val="#ppt_y"/>
                                          </p:val>
                                        </p:tav>
                                      </p:tavLst>
                                    </p:anim>
                                  </p:childTnLst>
                                </p:cTn>
                              </p:par>
                              <p:par>
                                <p:cTn id="241" presetID="2" presetClass="exit" presetSubtype="6" fill="hold" nodeType="withEffect">
                                  <p:stCondLst>
                                    <p:cond delay="0"/>
                                  </p:stCondLst>
                                  <p:childTnLst>
                                    <p:anim calcmode="lin" valueType="num">
                                      <p:cBhvr additive="base">
                                        <p:cTn id="242" dur="3750"/>
                                        <p:tgtEl>
                                          <p:spTgt spid="11"/>
                                        </p:tgtEl>
                                        <p:attrNameLst>
                                          <p:attrName>ppt_x</p:attrName>
                                        </p:attrNameLst>
                                      </p:cBhvr>
                                      <p:tavLst>
                                        <p:tav tm="0">
                                          <p:val>
                                            <p:strVal val="ppt_x"/>
                                          </p:val>
                                        </p:tav>
                                        <p:tav tm="100000">
                                          <p:val>
                                            <p:strVal val="1+ppt_w/2"/>
                                          </p:val>
                                        </p:tav>
                                      </p:tavLst>
                                    </p:anim>
                                    <p:anim calcmode="lin" valueType="num">
                                      <p:cBhvr additive="base">
                                        <p:cTn id="243" dur="3750"/>
                                        <p:tgtEl>
                                          <p:spTgt spid="11"/>
                                        </p:tgtEl>
                                        <p:attrNameLst>
                                          <p:attrName>ppt_y</p:attrName>
                                        </p:attrNameLst>
                                      </p:cBhvr>
                                      <p:tavLst>
                                        <p:tav tm="0">
                                          <p:val>
                                            <p:strVal val="ppt_y"/>
                                          </p:val>
                                        </p:tav>
                                        <p:tav tm="100000">
                                          <p:val>
                                            <p:strVal val="1+ppt_h/2"/>
                                          </p:val>
                                        </p:tav>
                                      </p:tavLst>
                                    </p:anim>
                                    <p:set>
                                      <p:cBhvr>
                                        <p:cTn id="244" dur="1" fill="hold">
                                          <p:stCondLst>
                                            <p:cond delay="3749"/>
                                          </p:stCondLst>
                                        </p:cTn>
                                        <p:tgtEl>
                                          <p:spTgt spid="11"/>
                                        </p:tgtEl>
                                        <p:attrNameLst>
                                          <p:attrName>style.visibility</p:attrName>
                                        </p:attrNameLst>
                                      </p:cBhvr>
                                      <p:to>
                                        <p:strVal val="hidden"/>
                                      </p:to>
                                    </p:set>
                                  </p:childTnLst>
                                </p:cTn>
                              </p:par>
                              <p:par>
                                <p:cTn id="245" presetID="2" presetClass="entr" presetSubtype="9" fill="hold" nodeType="withEffect">
                                  <p:stCondLst>
                                    <p:cond delay="0"/>
                                  </p:stCondLst>
                                  <p:childTnLst>
                                    <p:set>
                                      <p:cBhvr>
                                        <p:cTn id="246" dur="1" fill="hold">
                                          <p:stCondLst>
                                            <p:cond delay="0"/>
                                          </p:stCondLst>
                                        </p:cTn>
                                        <p:tgtEl>
                                          <p:spTgt spid="15"/>
                                        </p:tgtEl>
                                        <p:attrNameLst>
                                          <p:attrName>style.visibility</p:attrName>
                                        </p:attrNameLst>
                                      </p:cBhvr>
                                      <p:to>
                                        <p:strVal val="visible"/>
                                      </p:to>
                                    </p:set>
                                    <p:anim calcmode="lin" valueType="num">
                                      <p:cBhvr additive="base">
                                        <p:cTn id="247" dur="3750" fill="hold"/>
                                        <p:tgtEl>
                                          <p:spTgt spid="15"/>
                                        </p:tgtEl>
                                        <p:attrNameLst>
                                          <p:attrName>ppt_x</p:attrName>
                                        </p:attrNameLst>
                                      </p:cBhvr>
                                      <p:tavLst>
                                        <p:tav tm="0">
                                          <p:val>
                                            <p:strVal val="0-#ppt_w/2"/>
                                          </p:val>
                                        </p:tav>
                                        <p:tav tm="100000">
                                          <p:val>
                                            <p:strVal val="#ppt_x"/>
                                          </p:val>
                                        </p:tav>
                                      </p:tavLst>
                                    </p:anim>
                                    <p:anim calcmode="lin" valueType="num">
                                      <p:cBhvr additive="base">
                                        <p:cTn id="248" dur="3750" fill="hold"/>
                                        <p:tgtEl>
                                          <p:spTgt spid="15"/>
                                        </p:tgtEl>
                                        <p:attrNameLst>
                                          <p:attrName>ppt_y</p:attrName>
                                        </p:attrNameLst>
                                      </p:cBhvr>
                                      <p:tavLst>
                                        <p:tav tm="0">
                                          <p:val>
                                            <p:strVal val="0-#ppt_h/2"/>
                                          </p:val>
                                        </p:tav>
                                        <p:tav tm="100000">
                                          <p:val>
                                            <p:strVal val="#ppt_y"/>
                                          </p:val>
                                        </p:tav>
                                      </p:tavLst>
                                    </p:anim>
                                  </p:childTnLst>
                                </p:cTn>
                              </p:par>
                              <p:par>
                                <p:cTn id="249" presetID="2" presetClass="exit" presetSubtype="6" fill="hold" nodeType="withEffect">
                                  <p:stCondLst>
                                    <p:cond delay="0"/>
                                  </p:stCondLst>
                                  <p:childTnLst>
                                    <p:anim calcmode="lin" valueType="num">
                                      <p:cBhvr additive="base">
                                        <p:cTn id="250" dur="3750"/>
                                        <p:tgtEl>
                                          <p:spTgt spid="15"/>
                                        </p:tgtEl>
                                        <p:attrNameLst>
                                          <p:attrName>ppt_x</p:attrName>
                                        </p:attrNameLst>
                                      </p:cBhvr>
                                      <p:tavLst>
                                        <p:tav tm="0">
                                          <p:val>
                                            <p:strVal val="ppt_x"/>
                                          </p:val>
                                        </p:tav>
                                        <p:tav tm="100000">
                                          <p:val>
                                            <p:strVal val="1+ppt_w/2"/>
                                          </p:val>
                                        </p:tav>
                                      </p:tavLst>
                                    </p:anim>
                                    <p:anim calcmode="lin" valueType="num">
                                      <p:cBhvr additive="base">
                                        <p:cTn id="251" dur="3750"/>
                                        <p:tgtEl>
                                          <p:spTgt spid="15"/>
                                        </p:tgtEl>
                                        <p:attrNameLst>
                                          <p:attrName>ppt_y</p:attrName>
                                        </p:attrNameLst>
                                      </p:cBhvr>
                                      <p:tavLst>
                                        <p:tav tm="0">
                                          <p:val>
                                            <p:strVal val="ppt_y"/>
                                          </p:val>
                                        </p:tav>
                                        <p:tav tm="100000">
                                          <p:val>
                                            <p:strVal val="1+ppt_h/2"/>
                                          </p:val>
                                        </p:tav>
                                      </p:tavLst>
                                    </p:anim>
                                    <p:set>
                                      <p:cBhvr>
                                        <p:cTn id="252" dur="1" fill="hold">
                                          <p:stCondLst>
                                            <p:cond delay="3749"/>
                                          </p:stCondLst>
                                        </p:cTn>
                                        <p:tgtEl>
                                          <p:spTgt spid="15"/>
                                        </p:tgtEl>
                                        <p:attrNameLst>
                                          <p:attrName>style.visibility</p:attrName>
                                        </p:attrNameLst>
                                      </p:cBhvr>
                                      <p:to>
                                        <p:strVal val="hidden"/>
                                      </p:to>
                                    </p:set>
                                  </p:childTnLst>
                                </p:cTn>
                              </p:par>
                              <p:par>
                                <p:cTn id="253" presetID="2" presetClass="entr" presetSubtype="3" fill="hold" nodeType="withEffect">
                                  <p:stCondLst>
                                    <p:cond delay="0"/>
                                  </p:stCondLst>
                                  <p:childTnLst>
                                    <p:set>
                                      <p:cBhvr>
                                        <p:cTn id="254" dur="1" fill="hold">
                                          <p:stCondLst>
                                            <p:cond delay="0"/>
                                          </p:stCondLst>
                                        </p:cTn>
                                        <p:tgtEl>
                                          <p:spTgt spid="47"/>
                                        </p:tgtEl>
                                        <p:attrNameLst>
                                          <p:attrName>style.visibility</p:attrName>
                                        </p:attrNameLst>
                                      </p:cBhvr>
                                      <p:to>
                                        <p:strVal val="visible"/>
                                      </p:to>
                                    </p:set>
                                    <p:anim calcmode="lin" valueType="num">
                                      <p:cBhvr additive="base">
                                        <p:cTn id="255" dur="3750" fill="hold"/>
                                        <p:tgtEl>
                                          <p:spTgt spid="47"/>
                                        </p:tgtEl>
                                        <p:attrNameLst>
                                          <p:attrName>ppt_x</p:attrName>
                                        </p:attrNameLst>
                                      </p:cBhvr>
                                      <p:tavLst>
                                        <p:tav tm="0">
                                          <p:val>
                                            <p:strVal val="1+#ppt_w/2"/>
                                          </p:val>
                                        </p:tav>
                                        <p:tav tm="100000">
                                          <p:val>
                                            <p:strVal val="#ppt_x"/>
                                          </p:val>
                                        </p:tav>
                                      </p:tavLst>
                                    </p:anim>
                                    <p:anim calcmode="lin" valueType="num">
                                      <p:cBhvr additive="base">
                                        <p:cTn id="256" dur="3750" fill="hold"/>
                                        <p:tgtEl>
                                          <p:spTgt spid="47"/>
                                        </p:tgtEl>
                                        <p:attrNameLst>
                                          <p:attrName>ppt_y</p:attrName>
                                        </p:attrNameLst>
                                      </p:cBhvr>
                                      <p:tavLst>
                                        <p:tav tm="0">
                                          <p:val>
                                            <p:strVal val="0-#ppt_h/2"/>
                                          </p:val>
                                        </p:tav>
                                        <p:tav tm="100000">
                                          <p:val>
                                            <p:strVal val="#ppt_y"/>
                                          </p:val>
                                        </p:tav>
                                      </p:tavLst>
                                    </p:anim>
                                  </p:childTnLst>
                                </p:cTn>
                              </p:par>
                              <p:par>
                                <p:cTn id="257" presetID="2" presetClass="exit" presetSubtype="12" fill="hold" nodeType="withEffect">
                                  <p:stCondLst>
                                    <p:cond delay="0"/>
                                  </p:stCondLst>
                                  <p:childTnLst>
                                    <p:anim calcmode="lin" valueType="num">
                                      <p:cBhvr additive="base">
                                        <p:cTn id="258" dur="3750"/>
                                        <p:tgtEl>
                                          <p:spTgt spid="47"/>
                                        </p:tgtEl>
                                        <p:attrNameLst>
                                          <p:attrName>ppt_x</p:attrName>
                                        </p:attrNameLst>
                                      </p:cBhvr>
                                      <p:tavLst>
                                        <p:tav tm="0">
                                          <p:val>
                                            <p:strVal val="ppt_x"/>
                                          </p:val>
                                        </p:tav>
                                        <p:tav tm="100000">
                                          <p:val>
                                            <p:strVal val="0-ppt_w/2"/>
                                          </p:val>
                                        </p:tav>
                                      </p:tavLst>
                                    </p:anim>
                                    <p:anim calcmode="lin" valueType="num">
                                      <p:cBhvr additive="base">
                                        <p:cTn id="259" dur="3750"/>
                                        <p:tgtEl>
                                          <p:spTgt spid="47"/>
                                        </p:tgtEl>
                                        <p:attrNameLst>
                                          <p:attrName>ppt_y</p:attrName>
                                        </p:attrNameLst>
                                      </p:cBhvr>
                                      <p:tavLst>
                                        <p:tav tm="0">
                                          <p:val>
                                            <p:strVal val="ppt_y"/>
                                          </p:val>
                                        </p:tav>
                                        <p:tav tm="100000">
                                          <p:val>
                                            <p:strVal val="1+ppt_h/2"/>
                                          </p:val>
                                        </p:tav>
                                      </p:tavLst>
                                    </p:anim>
                                    <p:set>
                                      <p:cBhvr>
                                        <p:cTn id="260" dur="1" fill="hold">
                                          <p:stCondLst>
                                            <p:cond delay="3749"/>
                                          </p:stCondLst>
                                        </p:cTn>
                                        <p:tgtEl>
                                          <p:spTgt spid="47"/>
                                        </p:tgtEl>
                                        <p:attrNameLst>
                                          <p:attrName>style.visibility</p:attrName>
                                        </p:attrNameLst>
                                      </p:cBhvr>
                                      <p:to>
                                        <p:strVal val="hidden"/>
                                      </p:to>
                                    </p:set>
                                  </p:childTnLst>
                                </p:cTn>
                              </p:par>
                              <p:par>
                                <p:cTn id="261" presetID="2" presetClass="entr" presetSubtype="3" fill="hold" nodeType="withEffect">
                                  <p:stCondLst>
                                    <p:cond delay="0"/>
                                  </p:stCondLst>
                                  <p:childTnLst>
                                    <p:set>
                                      <p:cBhvr>
                                        <p:cTn id="262" dur="1" fill="hold">
                                          <p:stCondLst>
                                            <p:cond delay="0"/>
                                          </p:stCondLst>
                                        </p:cTn>
                                        <p:tgtEl>
                                          <p:spTgt spid="46"/>
                                        </p:tgtEl>
                                        <p:attrNameLst>
                                          <p:attrName>style.visibility</p:attrName>
                                        </p:attrNameLst>
                                      </p:cBhvr>
                                      <p:to>
                                        <p:strVal val="visible"/>
                                      </p:to>
                                    </p:set>
                                    <p:anim calcmode="lin" valueType="num">
                                      <p:cBhvr additive="base">
                                        <p:cTn id="263" dur="3750" fill="hold"/>
                                        <p:tgtEl>
                                          <p:spTgt spid="46"/>
                                        </p:tgtEl>
                                        <p:attrNameLst>
                                          <p:attrName>ppt_x</p:attrName>
                                        </p:attrNameLst>
                                      </p:cBhvr>
                                      <p:tavLst>
                                        <p:tav tm="0">
                                          <p:val>
                                            <p:strVal val="1+#ppt_w/2"/>
                                          </p:val>
                                        </p:tav>
                                        <p:tav tm="100000">
                                          <p:val>
                                            <p:strVal val="#ppt_x"/>
                                          </p:val>
                                        </p:tav>
                                      </p:tavLst>
                                    </p:anim>
                                    <p:anim calcmode="lin" valueType="num">
                                      <p:cBhvr additive="base">
                                        <p:cTn id="264" dur="3750" fill="hold"/>
                                        <p:tgtEl>
                                          <p:spTgt spid="46"/>
                                        </p:tgtEl>
                                        <p:attrNameLst>
                                          <p:attrName>ppt_y</p:attrName>
                                        </p:attrNameLst>
                                      </p:cBhvr>
                                      <p:tavLst>
                                        <p:tav tm="0">
                                          <p:val>
                                            <p:strVal val="0-#ppt_h/2"/>
                                          </p:val>
                                        </p:tav>
                                        <p:tav tm="100000">
                                          <p:val>
                                            <p:strVal val="#ppt_y"/>
                                          </p:val>
                                        </p:tav>
                                      </p:tavLst>
                                    </p:anim>
                                  </p:childTnLst>
                                </p:cTn>
                              </p:par>
                              <p:par>
                                <p:cTn id="265" presetID="2" presetClass="exit" presetSubtype="12" fill="hold" nodeType="withEffect">
                                  <p:stCondLst>
                                    <p:cond delay="0"/>
                                  </p:stCondLst>
                                  <p:childTnLst>
                                    <p:anim calcmode="lin" valueType="num">
                                      <p:cBhvr additive="base">
                                        <p:cTn id="266" dur="3750"/>
                                        <p:tgtEl>
                                          <p:spTgt spid="46"/>
                                        </p:tgtEl>
                                        <p:attrNameLst>
                                          <p:attrName>ppt_x</p:attrName>
                                        </p:attrNameLst>
                                      </p:cBhvr>
                                      <p:tavLst>
                                        <p:tav tm="0">
                                          <p:val>
                                            <p:strVal val="ppt_x"/>
                                          </p:val>
                                        </p:tav>
                                        <p:tav tm="100000">
                                          <p:val>
                                            <p:strVal val="0-ppt_w/2"/>
                                          </p:val>
                                        </p:tav>
                                      </p:tavLst>
                                    </p:anim>
                                    <p:anim calcmode="lin" valueType="num">
                                      <p:cBhvr additive="base">
                                        <p:cTn id="267" dur="3750"/>
                                        <p:tgtEl>
                                          <p:spTgt spid="46"/>
                                        </p:tgtEl>
                                        <p:attrNameLst>
                                          <p:attrName>ppt_y</p:attrName>
                                        </p:attrNameLst>
                                      </p:cBhvr>
                                      <p:tavLst>
                                        <p:tav tm="0">
                                          <p:val>
                                            <p:strVal val="ppt_y"/>
                                          </p:val>
                                        </p:tav>
                                        <p:tav tm="100000">
                                          <p:val>
                                            <p:strVal val="1+ppt_h/2"/>
                                          </p:val>
                                        </p:tav>
                                      </p:tavLst>
                                    </p:anim>
                                    <p:set>
                                      <p:cBhvr>
                                        <p:cTn id="268" dur="1" fill="hold">
                                          <p:stCondLst>
                                            <p:cond delay="3749"/>
                                          </p:stCondLst>
                                        </p:cTn>
                                        <p:tgtEl>
                                          <p:spTgt spid="46"/>
                                        </p:tgtEl>
                                        <p:attrNameLst>
                                          <p:attrName>style.visibility</p:attrName>
                                        </p:attrNameLst>
                                      </p:cBhvr>
                                      <p:to>
                                        <p:strVal val="hidden"/>
                                      </p:to>
                                    </p:set>
                                  </p:childTnLst>
                                </p:cTn>
                              </p:par>
                              <p:par>
                                <p:cTn id="269" presetID="2" presetClass="entr" presetSubtype="3" fill="hold"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750" fill="hold"/>
                                        <p:tgtEl>
                                          <p:spTgt spid="42"/>
                                        </p:tgtEl>
                                        <p:attrNameLst>
                                          <p:attrName>ppt_x</p:attrName>
                                        </p:attrNameLst>
                                      </p:cBhvr>
                                      <p:tavLst>
                                        <p:tav tm="0">
                                          <p:val>
                                            <p:strVal val="1+#ppt_w/2"/>
                                          </p:val>
                                        </p:tav>
                                        <p:tav tm="100000">
                                          <p:val>
                                            <p:strVal val="#ppt_x"/>
                                          </p:val>
                                        </p:tav>
                                      </p:tavLst>
                                    </p:anim>
                                    <p:anim calcmode="lin" valueType="num">
                                      <p:cBhvr additive="base">
                                        <p:cTn id="272" dur="3750" fill="hold"/>
                                        <p:tgtEl>
                                          <p:spTgt spid="42"/>
                                        </p:tgtEl>
                                        <p:attrNameLst>
                                          <p:attrName>ppt_y</p:attrName>
                                        </p:attrNameLst>
                                      </p:cBhvr>
                                      <p:tavLst>
                                        <p:tav tm="0">
                                          <p:val>
                                            <p:strVal val="0-#ppt_h/2"/>
                                          </p:val>
                                        </p:tav>
                                        <p:tav tm="100000">
                                          <p:val>
                                            <p:strVal val="#ppt_y"/>
                                          </p:val>
                                        </p:tav>
                                      </p:tavLst>
                                    </p:anim>
                                  </p:childTnLst>
                                </p:cTn>
                              </p:par>
                              <p:par>
                                <p:cTn id="273" presetID="2" presetClass="exit" presetSubtype="12" fill="hold" nodeType="withEffect">
                                  <p:stCondLst>
                                    <p:cond delay="0"/>
                                  </p:stCondLst>
                                  <p:childTnLst>
                                    <p:anim calcmode="lin" valueType="num">
                                      <p:cBhvr additive="base">
                                        <p:cTn id="274" dur="3750"/>
                                        <p:tgtEl>
                                          <p:spTgt spid="42"/>
                                        </p:tgtEl>
                                        <p:attrNameLst>
                                          <p:attrName>ppt_x</p:attrName>
                                        </p:attrNameLst>
                                      </p:cBhvr>
                                      <p:tavLst>
                                        <p:tav tm="0">
                                          <p:val>
                                            <p:strVal val="ppt_x"/>
                                          </p:val>
                                        </p:tav>
                                        <p:tav tm="100000">
                                          <p:val>
                                            <p:strVal val="0-ppt_w/2"/>
                                          </p:val>
                                        </p:tav>
                                      </p:tavLst>
                                    </p:anim>
                                    <p:anim calcmode="lin" valueType="num">
                                      <p:cBhvr additive="base">
                                        <p:cTn id="275" dur="3750"/>
                                        <p:tgtEl>
                                          <p:spTgt spid="42"/>
                                        </p:tgtEl>
                                        <p:attrNameLst>
                                          <p:attrName>ppt_y</p:attrName>
                                        </p:attrNameLst>
                                      </p:cBhvr>
                                      <p:tavLst>
                                        <p:tav tm="0">
                                          <p:val>
                                            <p:strVal val="ppt_y"/>
                                          </p:val>
                                        </p:tav>
                                        <p:tav tm="100000">
                                          <p:val>
                                            <p:strVal val="1+ppt_h/2"/>
                                          </p:val>
                                        </p:tav>
                                      </p:tavLst>
                                    </p:anim>
                                    <p:set>
                                      <p:cBhvr>
                                        <p:cTn id="276" dur="1" fill="hold">
                                          <p:stCondLst>
                                            <p:cond delay="3749"/>
                                          </p:stCondLst>
                                        </p:cTn>
                                        <p:tgtEl>
                                          <p:spTgt spid="42"/>
                                        </p:tgtEl>
                                        <p:attrNameLst>
                                          <p:attrName>style.visibility</p:attrName>
                                        </p:attrNameLst>
                                      </p:cBhvr>
                                      <p:to>
                                        <p:strVal val="hidden"/>
                                      </p:to>
                                    </p:set>
                                  </p:childTnLst>
                                </p:cTn>
                              </p:par>
                              <p:par>
                                <p:cTn id="277" presetID="2" presetClass="entr" presetSubtype="3" fill="hold" nodeType="withEffect">
                                  <p:stCondLst>
                                    <p:cond delay="0"/>
                                  </p:stCondLst>
                                  <p:childTnLst>
                                    <p:set>
                                      <p:cBhvr>
                                        <p:cTn id="278" dur="1" fill="hold">
                                          <p:stCondLst>
                                            <p:cond delay="0"/>
                                          </p:stCondLst>
                                        </p:cTn>
                                        <p:tgtEl>
                                          <p:spTgt spid="37"/>
                                        </p:tgtEl>
                                        <p:attrNameLst>
                                          <p:attrName>style.visibility</p:attrName>
                                        </p:attrNameLst>
                                      </p:cBhvr>
                                      <p:to>
                                        <p:strVal val="visible"/>
                                      </p:to>
                                    </p:set>
                                    <p:anim calcmode="lin" valueType="num">
                                      <p:cBhvr additive="base">
                                        <p:cTn id="279" dur="3750" fill="hold"/>
                                        <p:tgtEl>
                                          <p:spTgt spid="37"/>
                                        </p:tgtEl>
                                        <p:attrNameLst>
                                          <p:attrName>ppt_x</p:attrName>
                                        </p:attrNameLst>
                                      </p:cBhvr>
                                      <p:tavLst>
                                        <p:tav tm="0">
                                          <p:val>
                                            <p:strVal val="1+#ppt_w/2"/>
                                          </p:val>
                                        </p:tav>
                                        <p:tav tm="100000">
                                          <p:val>
                                            <p:strVal val="#ppt_x"/>
                                          </p:val>
                                        </p:tav>
                                      </p:tavLst>
                                    </p:anim>
                                    <p:anim calcmode="lin" valueType="num">
                                      <p:cBhvr additive="base">
                                        <p:cTn id="280" dur="3750" fill="hold"/>
                                        <p:tgtEl>
                                          <p:spTgt spid="37"/>
                                        </p:tgtEl>
                                        <p:attrNameLst>
                                          <p:attrName>ppt_y</p:attrName>
                                        </p:attrNameLst>
                                      </p:cBhvr>
                                      <p:tavLst>
                                        <p:tav tm="0">
                                          <p:val>
                                            <p:strVal val="0-#ppt_h/2"/>
                                          </p:val>
                                        </p:tav>
                                        <p:tav tm="100000">
                                          <p:val>
                                            <p:strVal val="#ppt_y"/>
                                          </p:val>
                                        </p:tav>
                                      </p:tavLst>
                                    </p:anim>
                                  </p:childTnLst>
                                </p:cTn>
                              </p:par>
                              <p:par>
                                <p:cTn id="281" presetID="2" presetClass="exit" presetSubtype="12" fill="hold" nodeType="withEffect">
                                  <p:stCondLst>
                                    <p:cond delay="0"/>
                                  </p:stCondLst>
                                  <p:childTnLst>
                                    <p:anim calcmode="lin" valueType="num">
                                      <p:cBhvr additive="base">
                                        <p:cTn id="282" dur="3750"/>
                                        <p:tgtEl>
                                          <p:spTgt spid="37"/>
                                        </p:tgtEl>
                                        <p:attrNameLst>
                                          <p:attrName>ppt_x</p:attrName>
                                        </p:attrNameLst>
                                      </p:cBhvr>
                                      <p:tavLst>
                                        <p:tav tm="0">
                                          <p:val>
                                            <p:strVal val="ppt_x"/>
                                          </p:val>
                                        </p:tav>
                                        <p:tav tm="100000">
                                          <p:val>
                                            <p:strVal val="0-ppt_w/2"/>
                                          </p:val>
                                        </p:tav>
                                      </p:tavLst>
                                    </p:anim>
                                    <p:anim calcmode="lin" valueType="num">
                                      <p:cBhvr additive="base">
                                        <p:cTn id="283" dur="3750"/>
                                        <p:tgtEl>
                                          <p:spTgt spid="37"/>
                                        </p:tgtEl>
                                        <p:attrNameLst>
                                          <p:attrName>ppt_y</p:attrName>
                                        </p:attrNameLst>
                                      </p:cBhvr>
                                      <p:tavLst>
                                        <p:tav tm="0">
                                          <p:val>
                                            <p:strVal val="ppt_y"/>
                                          </p:val>
                                        </p:tav>
                                        <p:tav tm="100000">
                                          <p:val>
                                            <p:strVal val="1+ppt_h/2"/>
                                          </p:val>
                                        </p:tav>
                                      </p:tavLst>
                                    </p:anim>
                                    <p:set>
                                      <p:cBhvr>
                                        <p:cTn id="284" dur="1" fill="hold">
                                          <p:stCondLst>
                                            <p:cond delay="3749"/>
                                          </p:stCondLst>
                                        </p:cTn>
                                        <p:tgtEl>
                                          <p:spTgt spid="37"/>
                                        </p:tgtEl>
                                        <p:attrNameLst>
                                          <p:attrName>style.visibility</p:attrName>
                                        </p:attrNameLst>
                                      </p:cBhvr>
                                      <p:to>
                                        <p:strVal val="hidden"/>
                                      </p:to>
                                    </p:set>
                                  </p:childTnLst>
                                </p:cTn>
                              </p:par>
                              <p:par>
                                <p:cTn id="285" presetID="2" presetClass="entr" presetSubtype="3" fill="hold" nodeType="withEffect">
                                  <p:stCondLst>
                                    <p:cond delay="0"/>
                                  </p:stCondLst>
                                  <p:childTnLst>
                                    <p:set>
                                      <p:cBhvr>
                                        <p:cTn id="286" dur="1" fill="hold">
                                          <p:stCondLst>
                                            <p:cond delay="0"/>
                                          </p:stCondLst>
                                        </p:cTn>
                                        <p:tgtEl>
                                          <p:spTgt spid="36"/>
                                        </p:tgtEl>
                                        <p:attrNameLst>
                                          <p:attrName>style.visibility</p:attrName>
                                        </p:attrNameLst>
                                      </p:cBhvr>
                                      <p:to>
                                        <p:strVal val="visible"/>
                                      </p:to>
                                    </p:set>
                                    <p:anim calcmode="lin" valueType="num">
                                      <p:cBhvr additive="base">
                                        <p:cTn id="287" dur="3750" fill="hold"/>
                                        <p:tgtEl>
                                          <p:spTgt spid="36"/>
                                        </p:tgtEl>
                                        <p:attrNameLst>
                                          <p:attrName>ppt_x</p:attrName>
                                        </p:attrNameLst>
                                      </p:cBhvr>
                                      <p:tavLst>
                                        <p:tav tm="0">
                                          <p:val>
                                            <p:strVal val="1+#ppt_w/2"/>
                                          </p:val>
                                        </p:tav>
                                        <p:tav tm="100000">
                                          <p:val>
                                            <p:strVal val="#ppt_x"/>
                                          </p:val>
                                        </p:tav>
                                      </p:tavLst>
                                    </p:anim>
                                    <p:anim calcmode="lin" valueType="num">
                                      <p:cBhvr additive="base">
                                        <p:cTn id="288" dur="3750" fill="hold"/>
                                        <p:tgtEl>
                                          <p:spTgt spid="36"/>
                                        </p:tgtEl>
                                        <p:attrNameLst>
                                          <p:attrName>ppt_y</p:attrName>
                                        </p:attrNameLst>
                                      </p:cBhvr>
                                      <p:tavLst>
                                        <p:tav tm="0">
                                          <p:val>
                                            <p:strVal val="0-#ppt_h/2"/>
                                          </p:val>
                                        </p:tav>
                                        <p:tav tm="100000">
                                          <p:val>
                                            <p:strVal val="#ppt_y"/>
                                          </p:val>
                                        </p:tav>
                                      </p:tavLst>
                                    </p:anim>
                                  </p:childTnLst>
                                </p:cTn>
                              </p:par>
                              <p:par>
                                <p:cTn id="289" presetID="2" presetClass="exit" presetSubtype="12" fill="hold" nodeType="withEffect">
                                  <p:stCondLst>
                                    <p:cond delay="0"/>
                                  </p:stCondLst>
                                  <p:childTnLst>
                                    <p:anim calcmode="lin" valueType="num">
                                      <p:cBhvr additive="base">
                                        <p:cTn id="290" dur="3750"/>
                                        <p:tgtEl>
                                          <p:spTgt spid="36"/>
                                        </p:tgtEl>
                                        <p:attrNameLst>
                                          <p:attrName>ppt_x</p:attrName>
                                        </p:attrNameLst>
                                      </p:cBhvr>
                                      <p:tavLst>
                                        <p:tav tm="0">
                                          <p:val>
                                            <p:strVal val="ppt_x"/>
                                          </p:val>
                                        </p:tav>
                                        <p:tav tm="100000">
                                          <p:val>
                                            <p:strVal val="0-ppt_w/2"/>
                                          </p:val>
                                        </p:tav>
                                      </p:tavLst>
                                    </p:anim>
                                    <p:anim calcmode="lin" valueType="num">
                                      <p:cBhvr additive="base">
                                        <p:cTn id="291" dur="3750"/>
                                        <p:tgtEl>
                                          <p:spTgt spid="36"/>
                                        </p:tgtEl>
                                        <p:attrNameLst>
                                          <p:attrName>ppt_y</p:attrName>
                                        </p:attrNameLst>
                                      </p:cBhvr>
                                      <p:tavLst>
                                        <p:tav tm="0">
                                          <p:val>
                                            <p:strVal val="ppt_y"/>
                                          </p:val>
                                        </p:tav>
                                        <p:tav tm="100000">
                                          <p:val>
                                            <p:strVal val="1+ppt_h/2"/>
                                          </p:val>
                                        </p:tav>
                                      </p:tavLst>
                                    </p:anim>
                                    <p:set>
                                      <p:cBhvr>
                                        <p:cTn id="292" dur="1" fill="hold">
                                          <p:stCondLst>
                                            <p:cond delay="3749"/>
                                          </p:stCondLst>
                                        </p:cTn>
                                        <p:tgtEl>
                                          <p:spTgt spid="36"/>
                                        </p:tgtEl>
                                        <p:attrNameLst>
                                          <p:attrName>style.visibility</p:attrName>
                                        </p:attrNameLst>
                                      </p:cBhvr>
                                      <p:to>
                                        <p:strVal val="hidden"/>
                                      </p:to>
                                    </p:set>
                                  </p:childTnLst>
                                </p:cTn>
                              </p:par>
                              <p:par>
                                <p:cTn id="293" presetID="2" presetClass="entr" presetSubtype="3" fill="hold" nodeType="withEffect">
                                  <p:stCondLst>
                                    <p:cond delay="0"/>
                                  </p:stCondLst>
                                  <p:childTnLst>
                                    <p:set>
                                      <p:cBhvr>
                                        <p:cTn id="294" dur="1" fill="hold">
                                          <p:stCondLst>
                                            <p:cond delay="0"/>
                                          </p:stCondLst>
                                        </p:cTn>
                                        <p:tgtEl>
                                          <p:spTgt spid="34"/>
                                        </p:tgtEl>
                                        <p:attrNameLst>
                                          <p:attrName>style.visibility</p:attrName>
                                        </p:attrNameLst>
                                      </p:cBhvr>
                                      <p:to>
                                        <p:strVal val="visible"/>
                                      </p:to>
                                    </p:set>
                                    <p:anim calcmode="lin" valueType="num">
                                      <p:cBhvr additive="base">
                                        <p:cTn id="295" dur="3750" fill="hold"/>
                                        <p:tgtEl>
                                          <p:spTgt spid="34"/>
                                        </p:tgtEl>
                                        <p:attrNameLst>
                                          <p:attrName>ppt_x</p:attrName>
                                        </p:attrNameLst>
                                      </p:cBhvr>
                                      <p:tavLst>
                                        <p:tav tm="0">
                                          <p:val>
                                            <p:strVal val="1+#ppt_w/2"/>
                                          </p:val>
                                        </p:tav>
                                        <p:tav tm="100000">
                                          <p:val>
                                            <p:strVal val="#ppt_x"/>
                                          </p:val>
                                        </p:tav>
                                      </p:tavLst>
                                    </p:anim>
                                    <p:anim calcmode="lin" valueType="num">
                                      <p:cBhvr additive="base">
                                        <p:cTn id="296" dur="3750" fill="hold"/>
                                        <p:tgtEl>
                                          <p:spTgt spid="34"/>
                                        </p:tgtEl>
                                        <p:attrNameLst>
                                          <p:attrName>ppt_y</p:attrName>
                                        </p:attrNameLst>
                                      </p:cBhvr>
                                      <p:tavLst>
                                        <p:tav tm="0">
                                          <p:val>
                                            <p:strVal val="0-#ppt_h/2"/>
                                          </p:val>
                                        </p:tav>
                                        <p:tav tm="100000">
                                          <p:val>
                                            <p:strVal val="#ppt_y"/>
                                          </p:val>
                                        </p:tav>
                                      </p:tavLst>
                                    </p:anim>
                                  </p:childTnLst>
                                </p:cTn>
                              </p:par>
                              <p:par>
                                <p:cTn id="297" presetID="2" presetClass="exit" presetSubtype="12" fill="hold" nodeType="withEffect">
                                  <p:stCondLst>
                                    <p:cond delay="0"/>
                                  </p:stCondLst>
                                  <p:childTnLst>
                                    <p:anim calcmode="lin" valueType="num">
                                      <p:cBhvr additive="base">
                                        <p:cTn id="298" dur="3750"/>
                                        <p:tgtEl>
                                          <p:spTgt spid="34"/>
                                        </p:tgtEl>
                                        <p:attrNameLst>
                                          <p:attrName>ppt_x</p:attrName>
                                        </p:attrNameLst>
                                      </p:cBhvr>
                                      <p:tavLst>
                                        <p:tav tm="0">
                                          <p:val>
                                            <p:strVal val="ppt_x"/>
                                          </p:val>
                                        </p:tav>
                                        <p:tav tm="100000">
                                          <p:val>
                                            <p:strVal val="0-ppt_w/2"/>
                                          </p:val>
                                        </p:tav>
                                      </p:tavLst>
                                    </p:anim>
                                    <p:anim calcmode="lin" valueType="num">
                                      <p:cBhvr additive="base">
                                        <p:cTn id="299" dur="3750"/>
                                        <p:tgtEl>
                                          <p:spTgt spid="34"/>
                                        </p:tgtEl>
                                        <p:attrNameLst>
                                          <p:attrName>ppt_y</p:attrName>
                                        </p:attrNameLst>
                                      </p:cBhvr>
                                      <p:tavLst>
                                        <p:tav tm="0">
                                          <p:val>
                                            <p:strVal val="ppt_y"/>
                                          </p:val>
                                        </p:tav>
                                        <p:tav tm="100000">
                                          <p:val>
                                            <p:strVal val="1+ppt_h/2"/>
                                          </p:val>
                                        </p:tav>
                                      </p:tavLst>
                                    </p:anim>
                                    <p:set>
                                      <p:cBhvr>
                                        <p:cTn id="300" dur="1" fill="hold">
                                          <p:stCondLst>
                                            <p:cond delay="3749"/>
                                          </p:stCondLst>
                                        </p:cTn>
                                        <p:tgtEl>
                                          <p:spTgt spid="34"/>
                                        </p:tgtEl>
                                        <p:attrNameLst>
                                          <p:attrName>style.visibility</p:attrName>
                                        </p:attrNameLst>
                                      </p:cBhvr>
                                      <p:to>
                                        <p:strVal val="hidden"/>
                                      </p:to>
                                    </p:set>
                                  </p:childTnLst>
                                </p:cTn>
                              </p:par>
                              <p:par>
                                <p:cTn id="301" presetID="2" presetClass="entr" presetSubtype="3" fill="hold" nodeType="withEffect">
                                  <p:stCondLst>
                                    <p:cond delay="0"/>
                                  </p:stCondLst>
                                  <p:childTnLst>
                                    <p:set>
                                      <p:cBhvr>
                                        <p:cTn id="302" dur="1" fill="hold">
                                          <p:stCondLst>
                                            <p:cond delay="0"/>
                                          </p:stCondLst>
                                        </p:cTn>
                                        <p:tgtEl>
                                          <p:spTgt spid="48"/>
                                        </p:tgtEl>
                                        <p:attrNameLst>
                                          <p:attrName>style.visibility</p:attrName>
                                        </p:attrNameLst>
                                      </p:cBhvr>
                                      <p:to>
                                        <p:strVal val="visible"/>
                                      </p:to>
                                    </p:set>
                                    <p:anim calcmode="lin" valueType="num">
                                      <p:cBhvr additive="base">
                                        <p:cTn id="303" dur="3750" fill="hold"/>
                                        <p:tgtEl>
                                          <p:spTgt spid="48"/>
                                        </p:tgtEl>
                                        <p:attrNameLst>
                                          <p:attrName>ppt_x</p:attrName>
                                        </p:attrNameLst>
                                      </p:cBhvr>
                                      <p:tavLst>
                                        <p:tav tm="0">
                                          <p:val>
                                            <p:strVal val="1+#ppt_w/2"/>
                                          </p:val>
                                        </p:tav>
                                        <p:tav tm="100000">
                                          <p:val>
                                            <p:strVal val="#ppt_x"/>
                                          </p:val>
                                        </p:tav>
                                      </p:tavLst>
                                    </p:anim>
                                    <p:anim calcmode="lin" valueType="num">
                                      <p:cBhvr additive="base">
                                        <p:cTn id="304" dur="3750" fill="hold"/>
                                        <p:tgtEl>
                                          <p:spTgt spid="48"/>
                                        </p:tgtEl>
                                        <p:attrNameLst>
                                          <p:attrName>ppt_y</p:attrName>
                                        </p:attrNameLst>
                                      </p:cBhvr>
                                      <p:tavLst>
                                        <p:tav tm="0">
                                          <p:val>
                                            <p:strVal val="0-#ppt_h/2"/>
                                          </p:val>
                                        </p:tav>
                                        <p:tav tm="100000">
                                          <p:val>
                                            <p:strVal val="#ppt_y"/>
                                          </p:val>
                                        </p:tav>
                                      </p:tavLst>
                                    </p:anim>
                                  </p:childTnLst>
                                </p:cTn>
                              </p:par>
                              <p:par>
                                <p:cTn id="305" presetID="2" presetClass="exit" presetSubtype="12" fill="hold" nodeType="withEffect">
                                  <p:stCondLst>
                                    <p:cond delay="0"/>
                                  </p:stCondLst>
                                  <p:childTnLst>
                                    <p:anim calcmode="lin" valueType="num">
                                      <p:cBhvr additive="base">
                                        <p:cTn id="306" dur="3750"/>
                                        <p:tgtEl>
                                          <p:spTgt spid="48"/>
                                        </p:tgtEl>
                                        <p:attrNameLst>
                                          <p:attrName>ppt_x</p:attrName>
                                        </p:attrNameLst>
                                      </p:cBhvr>
                                      <p:tavLst>
                                        <p:tav tm="0">
                                          <p:val>
                                            <p:strVal val="ppt_x"/>
                                          </p:val>
                                        </p:tav>
                                        <p:tav tm="100000">
                                          <p:val>
                                            <p:strVal val="0-ppt_w/2"/>
                                          </p:val>
                                        </p:tav>
                                      </p:tavLst>
                                    </p:anim>
                                    <p:anim calcmode="lin" valueType="num">
                                      <p:cBhvr additive="base">
                                        <p:cTn id="307" dur="3750"/>
                                        <p:tgtEl>
                                          <p:spTgt spid="48"/>
                                        </p:tgtEl>
                                        <p:attrNameLst>
                                          <p:attrName>ppt_y</p:attrName>
                                        </p:attrNameLst>
                                      </p:cBhvr>
                                      <p:tavLst>
                                        <p:tav tm="0">
                                          <p:val>
                                            <p:strVal val="ppt_y"/>
                                          </p:val>
                                        </p:tav>
                                        <p:tav tm="100000">
                                          <p:val>
                                            <p:strVal val="1+ppt_h/2"/>
                                          </p:val>
                                        </p:tav>
                                      </p:tavLst>
                                    </p:anim>
                                    <p:set>
                                      <p:cBhvr>
                                        <p:cTn id="308" dur="1" fill="hold">
                                          <p:stCondLst>
                                            <p:cond delay="3749"/>
                                          </p:stCondLst>
                                        </p:cTn>
                                        <p:tgtEl>
                                          <p:spTgt spid="48"/>
                                        </p:tgtEl>
                                        <p:attrNameLst>
                                          <p:attrName>style.visibility</p:attrName>
                                        </p:attrNameLst>
                                      </p:cBhvr>
                                      <p:to>
                                        <p:strVal val="hidden"/>
                                      </p:to>
                                    </p:set>
                                  </p:childTnLst>
                                </p:cTn>
                              </p:par>
                              <p:par>
                                <p:cTn id="309" presetID="2" presetClass="entr" presetSubtype="3" fill="hold" nodeType="withEffect">
                                  <p:stCondLst>
                                    <p:cond delay="0"/>
                                  </p:stCondLst>
                                  <p:childTnLst>
                                    <p:set>
                                      <p:cBhvr>
                                        <p:cTn id="310" dur="1" fill="hold">
                                          <p:stCondLst>
                                            <p:cond delay="0"/>
                                          </p:stCondLst>
                                        </p:cTn>
                                        <p:tgtEl>
                                          <p:spTgt spid="49"/>
                                        </p:tgtEl>
                                        <p:attrNameLst>
                                          <p:attrName>style.visibility</p:attrName>
                                        </p:attrNameLst>
                                      </p:cBhvr>
                                      <p:to>
                                        <p:strVal val="visible"/>
                                      </p:to>
                                    </p:set>
                                    <p:anim calcmode="lin" valueType="num">
                                      <p:cBhvr additive="base">
                                        <p:cTn id="311" dur="3750" fill="hold"/>
                                        <p:tgtEl>
                                          <p:spTgt spid="49"/>
                                        </p:tgtEl>
                                        <p:attrNameLst>
                                          <p:attrName>ppt_x</p:attrName>
                                        </p:attrNameLst>
                                      </p:cBhvr>
                                      <p:tavLst>
                                        <p:tav tm="0">
                                          <p:val>
                                            <p:strVal val="1+#ppt_w/2"/>
                                          </p:val>
                                        </p:tav>
                                        <p:tav tm="100000">
                                          <p:val>
                                            <p:strVal val="#ppt_x"/>
                                          </p:val>
                                        </p:tav>
                                      </p:tavLst>
                                    </p:anim>
                                    <p:anim calcmode="lin" valueType="num">
                                      <p:cBhvr additive="base">
                                        <p:cTn id="312" dur="3750" fill="hold"/>
                                        <p:tgtEl>
                                          <p:spTgt spid="49"/>
                                        </p:tgtEl>
                                        <p:attrNameLst>
                                          <p:attrName>ppt_y</p:attrName>
                                        </p:attrNameLst>
                                      </p:cBhvr>
                                      <p:tavLst>
                                        <p:tav tm="0">
                                          <p:val>
                                            <p:strVal val="0-#ppt_h/2"/>
                                          </p:val>
                                        </p:tav>
                                        <p:tav tm="100000">
                                          <p:val>
                                            <p:strVal val="#ppt_y"/>
                                          </p:val>
                                        </p:tav>
                                      </p:tavLst>
                                    </p:anim>
                                  </p:childTnLst>
                                </p:cTn>
                              </p:par>
                              <p:par>
                                <p:cTn id="313" presetID="2" presetClass="exit" presetSubtype="12" fill="hold" nodeType="withEffect">
                                  <p:stCondLst>
                                    <p:cond delay="0"/>
                                  </p:stCondLst>
                                  <p:childTnLst>
                                    <p:anim calcmode="lin" valueType="num">
                                      <p:cBhvr additive="base">
                                        <p:cTn id="314" dur="3750"/>
                                        <p:tgtEl>
                                          <p:spTgt spid="49"/>
                                        </p:tgtEl>
                                        <p:attrNameLst>
                                          <p:attrName>ppt_x</p:attrName>
                                        </p:attrNameLst>
                                      </p:cBhvr>
                                      <p:tavLst>
                                        <p:tav tm="0">
                                          <p:val>
                                            <p:strVal val="ppt_x"/>
                                          </p:val>
                                        </p:tav>
                                        <p:tav tm="100000">
                                          <p:val>
                                            <p:strVal val="0-ppt_w/2"/>
                                          </p:val>
                                        </p:tav>
                                      </p:tavLst>
                                    </p:anim>
                                    <p:anim calcmode="lin" valueType="num">
                                      <p:cBhvr additive="base">
                                        <p:cTn id="315" dur="3750"/>
                                        <p:tgtEl>
                                          <p:spTgt spid="49"/>
                                        </p:tgtEl>
                                        <p:attrNameLst>
                                          <p:attrName>ppt_y</p:attrName>
                                        </p:attrNameLst>
                                      </p:cBhvr>
                                      <p:tavLst>
                                        <p:tav tm="0">
                                          <p:val>
                                            <p:strVal val="ppt_y"/>
                                          </p:val>
                                        </p:tav>
                                        <p:tav tm="100000">
                                          <p:val>
                                            <p:strVal val="1+ppt_h/2"/>
                                          </p:val>
                                        </p:tav>
                                      </p:tavLst>
                                    </p:anim>
                                    <p:set>
                                      <p:cBhvr>
                                        <p:cTn id="316" dur="1" fill="hold">
                                          <p:stCondLst>
                                            <p:cond delay="3749"/>
                                          </p:stCondLst>
                                        </p:cTn>
                                        <p:tgtEl>
                                          <p:spTgt spid="49"/>
                                        </p:tgtEl>
                                        <p:attrNameLst>
                                          <p:attrName>style.visibility</p:attrName>
                                        </p:attrNameLst>
                                      </p:cBhvr>
                                      <p:to>
                                        <p:strVal val="hidden"/>
                                      </p:to>
                                    </p:set>
                                  </p:childTnLst>
                                </p:cTn>
                              </p:par>
                              <p:par>
                                <p:cTn id="317" presetID="2" presetClass="entr" presetSubtype="3" fill="hold" nodeType="withEffect">
                                  <p:stCondLst>
                                    <p:cond delay="0"/>
                                  </p:stCondLst>
                                  <p:childTnLst>
                                    <p:set>
                                      <p:cBhvr>
                                        <p:cTn id="318" dur="1" fill="hold">
                                          <p:stCondLst>
                                            <p:cond delay="0"/>
                                          </p:stCondLst>
                                        </p:cTn>
                                        <p:tgtEl>
                                          <p:spTgt spid="41"/>
                                        </p:tgtEl>
                                        <p:attrNameLst>
                                          <p:attrName>style.visibility</p:attrName>
                                        </p:attrNameLst>
                                      </p:cBhvr>
                                      <p:to>
                                        <p:strVal val="visible"/>
                                      </p:to>
                                    </p:set>
                                    <p:anim calcmode="lin" valueType="num">
                                      <p:cBhvr additive="base">
                                        <p:cTn id="319" dur="3750" fill="hold"/>
                                        <p:tgtEl>
                                          <p:spTgt spid="41"/>
                                        </p:tgtEl>
                                        <p:attrNameLst>
                                          <p:attrName>ppt_x</p:attrName>
                                        </p:attrNameLst>
                                      </p:cBhvr>
                                      <p:tavLst>
                                        <p:tav tm="0">
                                          <p:val>
                                            <p:strVal val="1+#ppt_w/2"/>
                                          </p:val>
                                        </p:tav>
                                        <p:tav tm="100000">
                                          <p:val>
                                            <p:strVal val="#ppt_x"/>
                                          </p:val>
                                        </p:tav>
                                      </p:tavLst>
                                    </p:anim>
                                    <p:anim calcmode="lin" valueType="num">
                                      <p:cBhvr additive="base">
                                        <p:cTn id="320" dur="3750" fill="hold"/>
                                        <p:tgtEl>
                                          <p:spTgt spid="41"/>
                                        </p:tgtEl>
                                        <p:attrNameLst>
                                          <p:attrName>ppt_y</p:attrName>
                                        </p:attrNameLst>
                                      </p:cBhvr>
                                      <p:tavLst>
                                        <p:tav tm="0">
                                          <p:val>
                                            <p:strVal val="0-#ppt_h/2"/>
                                          </p:val>
                                        </p:tav>
                                        <p:tav tm="100000">
                                          <p:val>
                                            <p:strVal val="#ppt_y"/>
                                          </p:val>
                                        </p:tav>
                                      </p:tavLst>
                                    </p:anim>
                                  </p:childTnLst>
                                </p:cTn>
                              </p:par>
                              <p:par>
                                <p:cTn id="321" presetID="2" presetClass="exit" presetSubtype="12" fill="hold" nodeType="withEffect">
                                  <p:stCondLst>
                                    <p:cond delay="0"/>
                                  </p:stCondLst>
                                  <p:childTnLst>
                                    <p:anim calcmode="lin" valueType="num">
                                      <p:cBhvr additive="base">
                                        <p:cTn id="322" dur="3750"/>
                                        <p:tgtEl>
                                          <p:spTgt spid="41"/>
                                        </p:tgtEl>
                                        <p:attrNameLst>
                                          <p:attrName>ppt_x</p:attrName>
                                        </p:attrNameLst>
                                      </p:cBhvr>
                                      <p:tavLst>
                                        <p:tav tm="0">
                                          <p:val>
                                            <p:strVal val="ppt_x"/>
                                          </p:val>
                                        </p:tav>
                                        <p:tav tm="100000">
                                          <p:val>
                                            <p:strVal val="0-ppt_w/2"/>
                                          </p:val>
                                        </p:tav>
                                      </p:tavLst>
                                    </p:anim>
                                    <p:anim calcmode="lin" valueType="num">
                                      <p:cBhvr additive="base">
                                        <p:cTn id="323" dur="3750"/>
                                        <p:tgtEl>
                                          <p:spTgt spid="41"/>
                                        </p:tgtEl>
                                        <p:attrNameLst>
                                          <p:attrName>ppt_y</p:attrName>
                                        </p:attrNameLst>
                                      </p:cBhvr>
                                      <p:tavLst>
                                        <p:tav tm="0">
                                          <p:val>
                                            <p:strVal val="ppt_y"/>
                                          </p:val>
                                        </p:tav>
                                        <p:tav tm="100000">
                                          <p:val>
                                            <p:strVal val="1+ppt_h/2"/>
                                          </p:val>
                                        </p:tav>
                                      </p:tavLst>
                                    </p:anim>
                                    <p:set>
                                      <p:cBhvr>
                                        <p:cTn id="324" dur="1" fill="hold">
                                          <p:stCondLst>
                                            <p:cond delay="3749"/>
                                          </p:stCondLst>
                                        </p:cTn>
                                        <p:tgtEl>
                                          <p:spTgt spid="41"/>
                                        </p:tgtEl>
                                        <p:attrNameLst>
                                          <p:attrName>style.visibility</p:attrName>
                                        </p:attrNameLst>
                                      </p:cBhvr>
                                      <p:to>
                                        <p:strVal val="hidden"/>
                                      </p:to>
                                    </p:set>
                                  </p:childTnLst>
                                </p:cTn>
                              </p:par>
                              <p:par>
                                <p:cTn id="325" presetID="2" presetClass="entr" presetSubtype="3" fill="hold" nodeType="withEffect">
                                  <p:stCondLst>
                                    <p:cond delay="0"/>
                                  </p:stCondLst>
                                  <p:childTnLst>
                                    <p:set>
                                      <p:cBhvr>
                                        <p:cTn id="326" dur="1" fill="hold">
                                          <p:stCondLst>
                                            <p:cond delay="0"/>
                                          </p:stCondLst>
                                        </p:cTn>
                                        <p:tgtEl>
                                          <p:spTgt spid="35"/>
                                        </p:tgtEl>
                                        <p:attrNameLst>
                                          <p:attrName>style.visibility</p:attrName>
                                        </p:attrNameLst>
                                      </p:cBhvr>
                                      <p:to>
                                        <p:strVal val="visible"/>
                                      </p:to>
                                    </p:set>
                                    <p:anim calcmode="lin" valueType="num">
                                      <p:cBhvr additive="base">
                                        <p:cTn id="327" dur="3750" fill="hold"/>
                                        <p:tgtEl>
                                          <p:spTgt spid="35"/>
                                        </p:tgtEl>
                                        <p:attrNameLst>
                                          <p:attrName>ppt_x</p:attrName>
                                        </p:attrNameLst>
                                      </p:cBhvr>
                                      <p:tavLst>
                                        <p:tav tm="0">
                                          <p:val>
                                            <p:strVal val="1+#ppt_w/2"/>
                                          </p:val>
                                        </p:tav>
                                        <p:tav tm="100000">
                                          <p:val>
                                            <p:strVal val="#ppt_x"/>
                                          </p:val>
                                        </p:tav>
                                      </p:tavLst>
                                    </p:anim>
                                    <p:anim calcmode="lin" valueType="num">
                                      <p:cBhvr additive="base">
                                        <p:cTn id="328" dur="3750" fill="hold"/>
                                        <p:tgtEl>
                                          <p:spTgt spid="35"/>
                                        </p:tgtEl>
                                        <p:attrNameLst>
                                          <p:attrName>ppt_y</p:attrName>
                                        </p:attrNameLst>
                                      </p:cBhvr>
                                      <p:tavLst>
                                        <p:tav tm="0">
                                          <p:val>
                                            <p:strVal val="0-#ppt_h/2"/>
                                          </p:val>
                                        </p:tav>
                                        <p:tav tm="100000">
                                          <p:val>
                                            <p:strVal val="#ppt_y"/>
                                          </p:val>
                                        </p:tav>
                                      </p:tavLst>
                                    </p:anim>
                                  </p:childTnLst>
                                </p:cTn>
                              </p:par>
                              <p:par>
                                <p:cTn id="329" presetID="2" presetClass="exit" presetSubtype="12" fill="hold" nodeType="withEffect">
                                  <p:stCondLst>
                                    <p:cond delay="0"/>
                                  </p:stCondLst>
                                  <p:childTnLst>
                                    <p:anim calcmode="lin" valueType="num">
                                      <p:cBhvr additive="base">
                                        <p:cTn id="330" dur="3750"/>
                                        <p:tgtEl>
                                          <p:spTgt spid="35"/>
                                        </p:tgtEl>
                                        <p:attrNameLst>
                                          <p:attrName>ppt_x</p:attrName>
                                        </p:attrNameLst>
                                      </p:cBhvr>
                                      <p:tavLst>
                                        <p:tav tm="0">
                                          <p:val>
                                            <p:strVal val="ppt_x"/>
                                          </p:val>
                                        </p:tav>
                                        <p:tav tm="100000">
                                          <p:val>
                                            <p:strVal val="0-ppt_w/2"/>
                                          </p:val>
                                        </p:tav>
                                      </p:tavLst>
                                    </p:anim>
                                    <p:anim calcmode="lin" valueType="num">
                                      <p:cBhvr additive="base">
                                        <p:cTn id="331" dur="3750"/>
                                        <p:tgtEl>
                                          <p:spTgt spid="35"/>
                                        </p:tgtEl>
                                        <p:attrNameLst>
                                          <p:attrName>ppt_y</p:attrName>
                                        </p:attrNameLst>
                                      </p:cBhvr>
                                      <p:tavLst>
                                        <p:tav tm="0">
                                          <p:val>
                                            <p:strVal val="ppt_y"/>
                                          </p:val>
                                        </p:tav>
                                        <p:tav tm="100000">
                                          <p:val>
                                            <p:strVal val="1+ppt_h/2"/>
                                          </p:val>
                                        </p:tav>
                                      </p:tavLst>
                                    </p:anim>
                                    <p:set>
                                      <p:cBhvr>
                                        <p:cTn id="332" dur="1" fill="hold">
                                          <p:stCondLst>
                                            <p:cond delay="3749"/>
                                          </p:stCondLst>
                                        </p:cTn>
                                        <p:tgtEl>
                                          <p:spTgt spid="35"/>
                                        </p:tgtEl>
                                        <p:attrNameLst>
                                          <p:attrName>style.visibility</p:attrName>
                                        </p:attrNameLst>
                                      </p:cBhvr>
                                      <p:to>
                                        <p:strVal val="hidden"/>
                                      </p:to>
                                    </p:set>
                                  </p:childTnLst>
                                </p:cTn>
                              </p:par>
                              <p:par>
                                <p:cTn id="333" presetID="2" presetClass="entr" presetSubtype="3" fill="hold" nodeType="withEffect">
                                  <p:stCondLst>
                                    <p:cond delay="0"/>
                                  </p:stCondLst>
                                  <p:childTnLst>
                                    <p:set>
                                      <p:cBhvr>
                                        <p:cTn id="334" dur="1" fill="hold">
                                          <p:stCondLst>
                                            <p:cond delay="0"/>
                                          </p:stCondLst>
                                        </p:cTn>
                                        <p:tgtEl>
                                          <p:spTgt spid="38"/>
                                        </p:tgtEl>
                                        <p:attrNameLst>
                                          <p:attrName>style.visibility</p:attrName>
                                        </p:attrNameLst>
                                      </p:cBhvr>
                                      <p:to>
                                        <p:strVal val="visible"/>
                                      </p:to>
                                    </p:set>
                                    <p:anim calcmode="lin" valueType="num">
                                      <p:cBhvr additive="base">
                                        <p:cTn id="335" dur="3750" fill="hold"/>
                                        <p:tgtEl>
                                          <p:spTgt spid="38"/>
                                        </p:tgtEl>
                                        <p:attrNameLst>
                                          <p:attrName>ppt_x</p:attrName>
                                        </p:attrNameLst>
                                      </p:cBhvr>
                                      <p:tavLst>
                                        <p:tav tm="0">
                                          <p:val>
                                            <p:strVal val="1+#ppt_w/2"/>
                                          </p:val>
                                        </p:tav>
                                        <p:tav tm="100000">
                                          <p:val>
                                            <p:strVal val="#ppt_x"/>
                                          </p:val>
                                        </p:tav>
                                      </p:tavLst>
                                    </p:anim>
                                    <p:anim calcmode="lin" valueType="num">
                                      <p:cBhvr additive="base">
                                        <p:cTn id="336" dur="3750" fill="hold"/>
                                        <p:tgtEl>
                                          <p:spTgt spid="38"/>
                                        </p:tgtEl>
                                        <p:attrNameLst>
                                          <p:attrName>ppt_y</p:attrName>
                                        </p:attrNameLst>
                                      </p:cBhvr>
                                      <p:tavLst>
                                        <p:tav tm="0">
                                          <p:val>
                                            <p:strVal val="0-#ppt_h/2"/>
                                          </p:val>
                                        </p:tav>
                                        <p:tav tm="100000">
                                          <p:val>
                                            <p:strVal val="#ppt_y"/>
                                          </p:val>
                                        </p:tav>
                                      </p:tavLst>
                                    </p:anim>
                                  </p:childTnLst>
                                </p:cTn>
                              </p:par>
                              <p:par>
                                <p:cTn id="337" presetID="2" presetClass="exit" presetSubtype="12" fill="hold" nodeType="withEffect">
                                  <p:stCondLst>
                                    <p:cond delay="0"/>
                                  </p:stCondLst>
                                  <p:childTnLst>
                                    <p:anim calcmode="lin" valueType="num">
                                      <p:cBhvr additive="base">
                                        <p:cTn id="338" dur="3750"/>
                                        <p:tgtEl>
                                          <p:spTgt spid="38"/>
                                        </p:tgtEl>
                                        <p:attrNameLst>
                                          <p:attrName>ppt_x</p:attrName>
                                        </p:attrNameLst>
                                      </p:cBhvr>
                                      <p:tavLst>
                                        <p:tav tm="0">
                                          <p:val>
                                            <p:strVal val="ppt_x"/>
                                          </p:val>
                                        </p:tav>
                                        <p:tav tm="100000">
                                          <p:val>
                                            <p:strVal val="0-ppt_w/2"/>
                                          </p:val>
                                        </p:tav>
                                      </p:tavLst>
                                    </p:anim>
                                    <p:anim calcmode="lin" valueType="num">
                                      <p:cBhvr additive="base">
                                        <p:cTn id="339" dur="3750"/>
                                        <p:tgtEl>
                                          <p:spTgt spid="38"/>
                                        </p:tgtEl>
                                        <p:attrNameLst>
                                          <p:attrName>ppt_y</p:attrName>
                                        </p:attrNameLst>
                                      </p:cBhvr>
                                      <p:tavLst>
                                        <p:tav tm="0">
                                          <p:val>
                                            <p:strVal val="ppt_y"/>
                                          </p:val>
                                        </p:tav>
                                        <p:tav tm="100000">
                                          <p:val>
                                            <p:strVal val="1+ppt_h/2"/>
                                          </p:val>
                                        </p:tav>
                                      </p:tavLst>
                                    </p:anim>
                                    <p:set>
                                      <p:cBhvr>
                                        <p:cTn id="340" dur="1" fill="hold">
                                          <p:stCondLst>
                                            <p:cond delay="3749"/>
                                          </p:stCondLst>
                                        </p:cTn>
                                        <p:tgtEl>
                                          <p:spTgt spid="38"/>
                                        </p:tgtEl>
                                        <p:attrNameLst>
                                          <p:attrName>style.visibility</p:attrName>
                                        </p:attrNameLst>
                                      </p:cBhvr>
                                      <p:to>
                                        <p:strVal val="hidden"/>
                                      </p:to>
                                    </p:set>
                                  </p:childTnLst>
                                </p:cTn>
                              </p:par>
                              <p:par>
                                <p:cTn id="341" presetID="2" presetClass="entr" presetSubtype="3" fill="hold" nodeType="withEffect">
                                  <p:stCondLst>
                                    <p:cond delay="0"/>
                                  </p:stCondLst>
                                  <p:childTnLst>
                                    <p:set>
                                      <p:cBhvr>
                                        <p:cTn id="342" dur="1" fill="hold">
                                          <p:stCondLst>
                                            <p:cond delay="0"/>
                                          </p:stCondLst>
                                        </p:cTn>
                                        <p:tgtEl>
                                          <p:spTgt spid="43"/>
                                        </p:tgtEl>
                                        <p:attrNameLst>
                                          <p:attrName>style.visibility</p:attrName>
                                        </p:attrNameLst>
                                      </p:cBhvr>
                                      <p:to>
                                        <p:strVal val="visible"/>
                                      </p:to>
                                    </p:set>
                                    <p:anim calcmode="lin" valueType="num">
                                      <p:cBhvr additive="base">
                                        <p:cTn id="343" dur="3750" fill="hold"/>
                                        <p:tgtEl>
                                          <p:spTgt spid="43"/>
                                        </p:tgtEl>
                                        <p:attrNameLst>
                                          <p:attrName>ppt_x</p:attrName>
                                        </p:attrNameLst>
                                      </p:cBhvr>
                                      <p:tavLst>
                                        <p:tav tm="0">
                                          <p:val>
                                            <p:strVal val="1+#ppt_w/2"/>
                                          </p:val>
                                        </p:tav>
                                        <p:tav tm="100000">
                                          <p:val>
                                            <p:strVal val="#ppt_x"/>
                                          </p:val>
                                        </p:tav>
                                      </p:tavLst>
                                    </p:anim>
                                    <p:anim calcmode="lin" valueType="num">
                                      <p:cBhvr additive="base">
                                        <p:cTn id="344" dur="3750" fill="hold"/>
                                        <p:tgtEl>
                                          <p:spTgt spid="43"/>
                                        </p:tgtEl>
                                        <p:attrNameLst>
                                          <p:attrName>ppt_y</p:attrName>
                                        </p:attrNameLst>
                                      </p:cBhvr>
                                      <p:tavLst>
                                        <p:tav tm="0">
                                          <p:val>
                                            <p:strVal val="0-#ppt_h/2"/>
                                          </p:val>
                                        </p:tav>
                                        <p:tav tm="100000">
                                          <p:val>
                                            <p:strVal val="#ppt_y"/>
                                          </p:val>
                                        </p:tav>
                                      </p:tavLst>
                                    </p:anim>
                                  </p:childTnLst>
                                </p:cTn>
                              </p:par>
                              <p:par>
                                <p:cTn id="345" presetID="2" presetClass="exit" presetSubtype="12" fill="hold" nodeType="withEffect">
                                  <p:stCondLst>
                                    <p:cond delay="0"/>
                                  </p:stCondLst>
                                  <p:childTnLst>
                                    <p:anim calcmode="lin" valueType="num">
                                      <p:cBhvr additive="base">
                                        <p:cTn id="346" dur="3750"/>
                                        <p:tgtEl>
                                          <p:spTgt spid="43"/>
                                        </p:tgtEl>
                                        <p:attrNameLst>
                                          <p:attrName>ppt_x</p:attrName>
                                        </p:attrNameLst>
                                      </p:cBhvr>
                                      <p:tavLst>
                                        <p:tav tm="0">
                                          <p:val>
                                            <p:strVal val="ppt_x"/>
                                          </p:val>
                                        </p:tav>
                                        <p:tav tm="100000">
                                          <p:val>
                                            <p:strVal val="0-ppt_w/2"/>
                                          </p:val>
                                        </p:tav>
                                      </p:tavLst>
                                    </p:anim>
                                    <p:anim calcmode="lin" valueType="num">
                                      <p:cBhvr additive="base">
                                        <p:cTn id="347" dur="3750"/>
                                        <p:tgtEl>
                                          <p:spTgt spid="43"/>
                                        </p:tgtEl>
                                        <p:attrNameLst>
                                          <p:attrName>ppt_y</p:attrName>
                                        </p:attrNameLst>
                                      </p:cBhvr>
                                      <p:tavLst>
                                        <p:tav tm="0">
                                          <p:val>
                                            <p:strVal val="ppt_y"/>
                                          </p:val>
                                        </p:tav>
                                        <p:tav tm="100000">
                                          <p:val>
                                            <p:strVal val="1+ppt_h/2"/>
                                          </p:val>
                                        </p:tav>
                                      </p:tavLst>
                                    </p:anim>
                                    <p:set>
                                      <p:cBhvr>
                                        <p:cTn id="348" dur="1" fill="hold">
                                          <p:stCondLst>
                                            <p:cond delay="3749"/>
                                          </p:stCondLst>
                                        </p:cTn>
                                        <p:tgtEl>
                                          <p:spTgt spid="43"/>
                                        </p:tgtEl>
                                        <p:attrNameLst>
                                          <p:attrName>style.visibility</p:attrName>
                                        </p:attrNameLst>
                                      </p:cBhvr>
                                      <p:to>
                                        <p:strVal val="hidden"/>
                                      </p:to>
                                    </p:set>
                                  </p:childTnLst>
                                </p:cTn>
                              </p:par>
                              <p:par>
                                <p:cTn id="349" presetID="2" presetClass="entr" presetSubtype="3" fill="hold" nodeType="withEffect">
                                  <p:stCondLst>
                                    <p:cond delay="0"/>
                                  </p:stCondLst>
                                  <p:childTnLst>
                                    <p:set>
                                      <p:cBhvr>
                                        <p:cTn id="350" dur="1" fill="hold">
                                          <p:stCondLst>
                                            <p:cond delay="0"/>
                                          </p:stCondLst>
                                        </p:cTn>
                                        <p:tgtEl>
                                          <p:spTgt spid="44"/>
                                        </p:tgtEl>
                                        <p:attrNameLst>
                                          <p:attrName>style.visibility</p:attrName>
                                        </p:attrNameLst>
                                      </p:cBhvr>
                                      <p:to>
                                        <p:strVal val="visible"/>
                                      </p:to>
                                    </p:set>
                                    <p:anim calcmode="lin" valueType="num">
                                      <p:cBhvr additive="base">
                                        <p:cTn id="351" dur="3750" fill="hold"/>
                                        <p:tgtEl>
                                          <p:spTgt spid="44"/>
                                        </p:tgtEl>
                                        <p:attrNameLst>
                                          <p:attrName>ppt_x</p:attrName>
                                        </p:attrNameLst>
                                      </p:cBhvr>
                                      <p:tavLst>
                                        <p:tav tm="0">
                                          <p:val>
                                            <p:strVal val="1+#ppt_w/2"/>
                                          </p:val>
                                        </p:tav>
                                        <p:tav tm="100000">
                                          <p:val>
                                            <p:strVal val="#ppt_x"/>
                                          </p:val>
                                        </p:tav>
                                      </p:tavLst>
                                    </p:anim>
                                    <p:anim calcmode="lin" valueType="num">
                                      <p:cBhvr additive="base">
                                        <p:cTn id="352" dur="3750" fill="hold"/>
                                        <p:tgtEl>
                                          <p:spTgt spid="44"/>
                                        </p:tgtEl>
                                        <p:attrNameLst>
                                          <p:attrName>ppt_y</p:attrName>
                                        </p:attrNameLst>
                                      </p:cBhvr>
                                      <p:tavLst>
                                        <p:tav tm="0">
                                          <p:val>
                                            <p:strVal val="0-#ppt_h/2"/>
                                          </p:val>
                                        </p:tav>
                                        <p:tav tm="100000">
                                          <p:val>
                                            <p:strVal val="#ppt_y"/>
                                          </p:val>
                                        </p:tav>
                                      </p:tavLst>
                                    </p:anim>
                                  </p:childTnLst>
                                </p:cTn>
                              </p:par>
                              <p:par>
                                <p:cTn id="353" presetID="2" presetClass="exit" presetSubtype="12" fill="hold" nodeType="withEffect">
                                  <p:stCondLst>
                                    <p:cond delay="0"/>
                                  </p:stCondLst>
                                  <p:childTnLst>
                                    <p:anim calcmode="lin" valueType="num">
                                      <p:cBhvr additive="base">
                                        <p:cTn id="354" dur="3750"/>
                                        <p:tgtEl>
                                          <p:spTgt spid="44"/>
                                        </p:tgtEl>
                                        <p:attrNameLst>
                                          <p:attrName>ppt_x</p:attrName>
                                        </p:attrNameLst>
                                      </p:cBhvr>
                                      <p:tavLst>
                                        <p:tav tm="0">
                                          <p:val>
                                            <p:strVal val="ppt_x"/>
                                          </p:val>
                                        </p:tav>
                                        <p:tav tm="100000">
                                          <p:val>
                                            <p:strVal val="0-ppt_w/2"/>
                                          </p:val>
                                        </p:tav>
                                      </p:tavLst>
                                    </p:anim>
                                    <p:anim calcmode="lin" valueType="num">
                                      <p:cBhvr additive="base">
                                        <p:cTn id="355" dur="3750"/>
                                        <p:tgtEl>
                                          <p:spTgt spid="44"/>
                                        </p:tgtEl>
                                        <p:attrNameLst>
                                          <p:attrName>ppt_y</p:attrName>
                                        </p:attrNameLst>
                                      </p:cBhvr>
                                      <p:tavLst>
                                        <p:tav tm="0">
                                          <p:val>
                                            <p:strVal val="ppt_y"/>
                                          </p:val>
                                        </p:tav>
                                        <p:tav tm="100000">
                                          <p:val>
                                            <p:strVal val="1+ppt_h/2"/>
                                          </p:val>
                                        </p:tav>
                                      </p:tavLst>
                                    </p:anim>
                                    <p:set>
                                      <p:cBhvr>
                                        <p:cTn id="356" dur="1" fill="hold">
                                          <p:stCondLst>
                                            <p:cond delay="3749"/>
                                          </p:stCondLst>
                                        </p:cTn>
                                        <p:tgtEl>
                                          <p:spTgt spid="44"/>
                                        </p:tgtEl>
                                        <p:attrNameLst>
                                          <p:attrName>style.visibility</p:attrName>
                                        </p:attrNameLst>
                                      </p:cBhvr>
                                      <p:to>
                                        <p:strVal val="hidden"/>
                                      </p:to>
                                    </p:set>
                                  </p:childTnLst>
                                </p:cTn>
                              </p:par>
                              <p:par>
                                <p:cTn id="357" presetID="2" presetClass="entr" presetSubtype="3" fill="hold" nodeType="withEffect">
                                  <p:stCondLst>
                                    <p:cond delay="0"/>
                                  </p:stCondLst>
                                  <p:childTnLst>
                                    <p:set>
                                      <p:cBhvr>
                                        <p:cTn id="358" dur="1" fill="hold">
                                          <p:stCondLst>
                                            <p:cond delay="0"/>
                                          </p:stCondLst>
                                        </p:cTn>
                                        <p:tgtEl>
                                          <p:spTgt spid="50"/>
                                        </p:tgtEl>
                                        <p:attrNameLst>
                                          <p:attrName>style.visibility</p:attrName>
                                        </p:attrNameLst>
                                      </p:cBhvr>
                                      <p:to>
                                        <p:strVal val="visible"/>
                                      </p:to>
                                    </p:set>
                                    <p:anim calcmode="lin" valueType="num">
                                      <p:cBhvr additive="base">
                                        <p:cTn id="359" dur="3750" fill="hold"/>
                                        <p:tgtEl>
                                          <p:spTgt spid="50"/>
                                        </p:tgtEl>
                                        <p:attrNameLst>
                                          <p:attrName>ppt_x</p:attrName>
                                        </p:attrNameLst>
                                      </p:cBhvr>
                                      <p:tavLst>
                                        <p:tav tm="0">
                                          <p:val>
                                            <p:strVal val="1+#ppt_w/2"/>
                                          </p:val>
                                        </p:tav>
                                        <p:tav tm="100000">
                                          <p:val>
                                            <p:strVal val="#ppt_x"/>
                                          </p:val>
                                        </p:tav>
                                      </p:tavLst>
                                    </p:anim>
                                    <p:anim calcmode="lin" valueType="num">
                                      <p:cBhvr additive="base">
                                        <p:cTn id="360" dur="3750" fill="hold"/>
                                        <p:tgtEl>
                                          <p:spTgt spid="50"/>
                                        </p:tgtEl>
                                        <p:attrNameLst>
                                          <p:attrName>ppt_y</p:attrName>
                                        </p:attrNameLst>
                                      </p:cBhvr>
                                      <p:tavLst>
                                        <p:tav tm="0">
                                          <p:val>
                                            <p:strVal val="0-#ppt_h/2"/>
                                          </p:val>
                                        </p:tav>
                                        <p:tav tm="100000">
                                          <p:val>
                                            <p:strVal val="#ppt_y"/>
                                          </p:val>
                                        </p:tav>
                                      </p:tavLst>
                                    </p:anim>
                                  </p:childTnLst>
                                </p:cTn>
                              </p:par>
                              <p:par>
                                <p:cTn id="361" presetID="2" presetClass="exit" presetSubtype="12" fill="hold" nodeType="withEffect">
                                  <p:stCondLst>
                                    <p:cond delay="0"/>
                                  </p:stCondLst>
                                  <p:childTnLst>
                                    <p:anim calcmode="lin" valueType="num">
                                      <p:cBhvr additive="base">
                                        <p:cTn id="362" dur="3750"/>
                                        <p:tgtEl>
                                          <p:spTgt spid="50"/>
                                        </p:tgtEl>
                                        <p:attrNameLst>
                                          <p:attrName>ppt_x</p:attrName>
                                        </p:attrNameLst>
                                      </p:cBhvr>
                                      <p:tavLst>
                                        <p:tav tm="0">
                                          <p:val>
                                            <p:strVal val="ppt_x"/>
                                          </p:val>
                                        </p:tav>
                                        <p:tav tm="100000">
                                          <p:val>
                                            <p:strVal val="0-ppt_w/2"/>
                                          </p:val>
                                        </p:tav>
                                      </p:tavLst>
                                    </p:anim>
                                    <p:anim calcmode="lin" valueType="num">
                                      <p:cBhvr additive="base">
                                        <p:cTn id="363" dur="3750"/>
                                        <p:tgtEl>
                                          <p:spTgt spid="50"/>
                                        </p:tgtEl>
                                        <p:attrNameLst>
                                          <p:attrName>ppt_y</p:attrName>
                                        </p:attrNameLst>
                                      </p:cBhvr>
                                      <p:tavLst>
                                        <p:tav tm="0">
                                          <p:val>
                                            <p:strVal val="ppt_y"/>
                                          </p:val>
                                        </p:tav>
                                        <p:tav tm="100000">
                                          <p:val>
                                            <p:strVal val="1+ppt_h/2"/>
                                          </p:val>
                                        </p:tav>
                                      </p:tavLst>
                                    </p:anim>
                                    <p:set>
                                      <p:cBhvr>
                                        <p:cTn id="364" dur="1" fill="hold">
                                          <p:stCondLst>
                                            <p:cond delay="3749"/>
                                          </p:stCondLst>
                                        </p:cTn>
                                        <p:tgtEl>
                                          <p:spTgt spid="50"/>
                                        </p:tgtEl>
                                        <p:attrNameLst>
                                          <p:attrName>style.visibility</p:attrName>
                                        </p:attrNameLst>
                                      </p:cBhvr>
                                      <p:to>
                                        <p:strVal val="hidden"/>
                                      </p:to>
                                    </p:set>
                                  </p:childTnLst>
                                </p:cTn>
                              </p:par>
                              <p:par>
                                <p:cTn id="365" presetID="2" presetClass="entr" presetSubtype="3" fill="hold" nodeType="withEffect">
                                  <p:stCondLst>
                                    <p:cond delay="0"/>
                                  </p:stCondLst>
                                  <p:childTnLst>
                                    <p:set>
                                      <p:cBhvr>
                                        <p:cTn id="366" dur="1" fill="hold">
                                          <p:stCondLst>
                                            <p:cond delay="0"/>
                                          </p:stCondLst>
                                        </p:cTn>
                                        <p:tgtEl>
                                          <p:spTgt spid="54"/>
                                        </p:tgtEl>
                                        <p:attrNameLst>
                                          <p:attrName>style.visibility</p:attrName>
                                        </p:attrNameLst>
                                      </p:cBhvr>
                                      <p:to>
                                        <p:strVal val="visible"/>
                                      </p:to>
                                    </p:set>
                                    <p:anim calcmode="lin" valueType="num">
                                      <p:cBhvr additive="base">
                                        <p:cTn id="367" dur="3750" fill="hold"/>
                                        <p:tgtEl>
                                          <p:spTgt spid="54"/>
                                        </p:tgtEl>
                                        <p:attrNameLst>
                                          <p:attrName>ppt_x</p:attrName>
                                        </p:attrNameLst>
                                      </p:cBhvr>
                                      <p:tavLst>
                                        <p:tav tm="0">
                                          <p:val>
                                            <p:strVal val="1+#ppt_w/2"/>
                                          </p:val>
                                        </p:tav>
                                        <p:tav tm="100000">
                                          <p:val>
                                            <p:strVal val="#ppt_x"/>
                                          </p:val>
                                        </p:tav>
                                      </p:tavLst>
                                    </p:anim>
                                    <p:anim calcmode="lin" valueType="num">
                                      <p:cBhvr additive="base">
                                        <p:cTn id="368" dur="3750" fill="hold"/>
                                        <p:tgtEl>
                                          <p:spTgt spid="54"/>
                                        </p:tgtEl>
                                        <p:attrNameLst>
                                          <p:attrName>ppt_y</p:attrName>
                                        </p:attrNameLst>
                                      </p:cBhvr>
                                      <p:tavLst>
                                        <p:tav tm="0">
                                          <p:val>
                                            <p:strVal val="0-#ppt_h/2"/>
                                          </p:val>
                                        </p:tav>
                                        <p:tav tm="100000">
                                          <p:val>
                                            <p:strVal val="#ppt_y"/>
                                          </p:val>
                                        </p:tav>
                                      </p:tavLst>
                                    </p:anim>
                                  </p:childTnLst>
                                </p:cTn>
                              </p:par>
                              <p:par>
                                <p:cTn id="369" presetID="2" presetClass="exit" presetSubtype="12" fill="hold" nodeType="withEffect">
                                  <p:stCondLst>
                                    <p:cond delay="0"/>
                                  </p:stCondLst>
                                  <p:childTnLst>
                                    <p:anim calcmode="lin" valueType="num">
                                      <p:cBhvr additive="base">
                                        <p:cTn id="370" dur="3750"/>
                                        <p:tgtEl>
                                          <p:spTgt spid="54"/>
                                        </p:tgtEl>
                                        <p:attrNameLst>
                                          <p:attrName>ppt_x</p:attrName>
                                        </p:attrNameLst>
                                      </p:cBhvr>
                                      <p:tavLst>
                                        <p:tav tm="0">
                                          <p:val>
                                            <p:strVal val="ppt_x"/>
                                          </p:val>
                                        </p:tav>
                                        <p:tav tm="100000">
                                          <p:val>
                                            <p:strVal val="0-ppt_w/2"/>
                                          </p:val>
                                        </p:tav>
                                      </p:tavLst>
                                    </p:anim>
                                    <p:anim calcmode="lin" valueType="num">
                                      <p:cBhvr additive="base">
                                        <p:cTn id="371" dur="3750"/>
                                        <p:tgtEl>
                                          <p:spTgt spid="54"/>
                                        </p:tgtEl>
                                        <p:attrNameLst>
                                          <p:attrName>ppt_y</p:attrName>
                                        </p:attrNameLst>
                                      </p:cBhvr>
                                      <p:tavLst>
                                        <p:tav tm="0">
                                          <p:val>
                                            <p:strVal val="ppt_y"/>
                                          </p:val>
                                        </p:tav>
                                        <p:tav tm="100000">
                                          <p:val>
                                            <p:strVal val="1+ppt_h/2"/>
                                          </p:val>
                                        </p:tav>
                                      </p:tavLst>
                                    </p:anim>
                                    <p:set>
                                      <p:cBhvr>
                                        <p:cTn id="372" dur="1" fill="hold">
                                          <p:stCondLst>
                                            <p:cond delay="3749"/>
                                          </p:stCondLst>
                                        </p:cTn>
                                        <p:tgtEl>
                                          <p:spTgt spid="54"/>
                                        </p:tgtEl>
                                        <p:attrNameLst>
                                          <p:attrName>style.visibility</p:attrName>
                                        </p:attrNameLst>
                                      </p:cBhvr>
                                      <p:to>
                                        <p:strVal val="hidden"/>
                                      </p:to>
                                    </p:set>
                                  </p:childTnLst>
                                </p:cTn>
                              </p:par>
                              <p:par>
                                <p:cTn id="373" presetID="2" presetClass="entr" presetSubtype="3" fill="hold" nodeType="withEffect">
                                  <p:stCondLst>
                                    <p:cond delay="0"/>
                                  </p:stCondLst>
                                  <p:childTnLst>
                                    <p:set>
                                      <p:cBhvr>
                                        <p:cTn id="374" dur="1" fill="hold">
                                          <p:stCondLst>
                                            <p:cond delay="0"/>
                                          </p:stCondLst>
                                        </p:cTn>
                                        <p:tgtEl>
                                          <p:spTgt spid="40"/>
                                        </p:tgtEl>
                                        <p:attrNameLst>
                                          <p:attrName>style.visibility</p:attrName>
                                        </p:attrNameLst>
                                      </p:cBhvr>
                                      <p:to>
                                        <p:strVal val="visible"/>
                                      </p:to>
                                    </p:set>
                                    <p:anim calcmode="lin" valueType="num">
                                      <p:cBhvr additive="base">
                                        <p:cTn id="375" dur="3750" fill="hold"/>
                                        <p:tgtEl>
                                          <p:spTgt spid="40"/>
                                        </p:tgtEl>
                                        <p:attrNameLst>
                                          <p:attrName>ppt_x</p:attrName>
                                        </p:attrNameLst>
                                      </p:cBhvr>
                                      <p:tavLst>
                                        <p:tav tm="0">
                                          <p:val>
                                            <p:strVal val="1+#ppt_w/2"/>
                                          </p:val>
                                        </p:tav>
                                        <p:tav tm="100000">
                                          <p:val>
                                            <p:strVal val="#ppt_x"/>
                                          </p:val>
                                        </p:tav>
                                      </p:tavLst>
                                    </p:anim>
                                    <p:anim calcmode="lin" valueType="num">
                                      <p:cBhvr additive="base">
                                        <p:cTn id="376" dur="3750" fill="hold"/>
                                        <p:tgtEl>
                                          <p:spTgt spid="40"/>
                                        </p:tgtEl>
                                        <p:attrNameLst>
                                          <p:attrName>ppt_y</p:attrName>
                                        </p:attrNameLst>
                                      </p:cBhvr>
                                      <p:tavLst>
                                        <p:tav tm="0">
                                          <p:val>
                                            <p:strVal val="0-#ppt_h/2"/>
                                          </p:val>
                                        </p:tav>
                                        <p:tav tm="100000">
                                          <p:val>
                                            <p:strVal val="#ppt_y"/>
                                          </p:val>
                                        </p:tav>
                                      </p:tavLst>
                                    </p:anim>
                                  </p:childTnLst>
                                </p:cTn>
                              </p:par>
                              <p:par>
                                <p:cTn id="377" presetID="2" presetClass="exit" presetSubtype="12" fill="hold" nodeType="withEffect">
                                  <p:stCondLst>
                                    <p:cond delay="0"/>
                                  </p:stCondLst>
                                  <p:childTnLst>
                                    <p:anim calcmode="lin" valueType="num">
                                      <p:cBhvr additive="base">
                                        <p:cTn id="378" dur="3750"/>
                                        <p:tgtEl>
                                          <p:spTgt spid="40"/>
                                        </p:tgtEl>
                                        <p:attrNameLst>
                                          <p:attrName>ppt_x</p:attrName>
                                        </p:attrNameLst>
                                      </p:cBhvr>
                                      <p:tavLst>
                                        <p:tav tm="0">
                                          <p:val>
                                            <p:strVal val="ppt_x"/>
                                          </p:val>
                                        </p:tav>
                                        <p:tav tm="100000">
                                          <p:val>
                                            <p:strVal val="0-ppt_w/2"/>
                                          </p:val>
                                        </p:tav>
                                      </p:tavLst>
                                    </p:anim>
                                    <p:anim calcmode="lin" valueType="num">
                                      <p:cBhvr additive="base">
                                        <p:cTn id="379" dur="3750"/>
                                        <p:tgtEl>
                                          <p:spTgt spid="40"/>
                                        </p:tgtEl>
                                        <p:attrNameLst>
                                          <p:attrName>ppt_y</p:attrName>
                                        </p:attrNameLst>
                                      </p:cBhvr>
                                      <p:tavLst>
                                        <p:tav tm="0">
                                          <p:val>
                                            <p:strVal val="ppt_y"/>
                                          </p:val>
                                        </p:tav>
                                        <p:tav tm="100000">
                                          <p:val>
                                            <p:strVal val="1+ppt_h/2"/>
                                          </p:val>
                                        </p:tav>
                                      </p:tavLst>
                                    </p:anim>
                                    <p:set>
                                      <p:cBhvr>
                                        <p:cTn id="380" dur="1" fill="hold">
                                          <p:stCondLst>
                                            <p:cond delay="3749"/>
                                          </p:stCondLst>
                                        </p:cTn>
                                        <p:tgtEl>
                                          <p:spTgt spid="40"/>
                                        </p:tgtEl>
                                        <p:attrNameLst>
                                          <p:attrName>style.visibility</p:attrName>
                                        </p:attrNameLst>
                                      </p:cBhvr>
                                      <p:to>
                                        <p:strVal val="hidden"/>
                                      </p:to>
                                    </p:set>
                                  </p:childTnLst>
                                </p:cTn>
                              </p:par>
                              <p:par>
                                <p:cTn id="381" presetID="2" presetClass="entr" presetSubtype="3" fill="hold" nodeType="withEffect">
                                  <p:stCondLst>
                                    <p:cond delay="0"/>
                                  </p:stCondLst>
                                  <p:childTnLst>
                                    <p:set>
                                      <p:cBhvr>
                                        <p:cTn id="382" dur="1" fill="hold">
                                          <p:stCondLst>
                                            <p:cond delay="0"/>
                                          </p:stCondLst>
                                        </p:cTn>
                                        <p:tgtEl>
                                          <p:spTgt spid="39"/>
                                        </p:tgtEl>
                                        <p:attrNameLst>
                                          <p:attrName>style.visibility</p:attrName>
                                        </p:attrNameLst>
                                      </p:cBhvr>
                                      <p:to>
                                        <p:strVal val="visible"/>
                                      </p:to>
                                    </p:set>
                                    <p:anim calcmode="lin" valueType="num">
                                      <p:cBhvr additive="base">
                                        <p:cTn id="383" dur="3750" fill="hold"/>
                                        <p:tgtEl>
                                          <p:spTgt spid="39"/>
                                        </p:tgtEl>
                                        <p:attrNameLst>
                                          <p:attrName>ppt_x</p:attrName>
                                        </p:attrNameLst>
                                      </p:cBhvr>
                                      <p:tavLst>
                                        <p:tav tm="0">
                                          <p:val>
                                            <p:strVal val="1+#ppt_w/2"/>
                                          </p:val>
                                        </p:tav>
                                        <p:tav tm="100000">
                                          <p:val>
                                            <p:strVal val="#ppt_x"/>
                                          </p:val>
                                        </p:tav>
                                      </p:tavLst>
                                    </p:anim>
                                    <p:anim calcmode="lin" valueType="num">
                                      <p:cBhvr additive="base">
                                        <p:cTn id="384" dur="3750" fill="hold"/>
                                        <p:tgtEl>
                                          <p:spTgt spid="39"/>
                                        </p:tgtEl>
                                        <p:attrNameLst>
                                          <p:attrName>ppt_y</p:attrName>
                                        </p:attrNameLst>
                                      </p:cBhvr>
                                      <p:tavLst>
                                        <p:tav tm="0">
                                          <p:val>
                                            <p:strVal val="0-#ppt_h/2"/>
                                          </p:val>
                                        </p:tav>
                                        <p:tav tm="100000">
                                          <p:val>
                                            <p:strVal val="#ppt_y"/>
                                          </p:val>
                                        </p:tav>
                                      </p:tavLst>
                                    </p:anim>
                                  </p:childTnLst>
                                </p:cTn>
                              </p:par>
                              <p:par>
                                <p:cTn id="385" presetID="2" presetClass="exit" presetSubtype="12" fill="hold" nodeType="withEffect">
                                  <p:stCondLst>
                                    <p:cond delay="0"/>
                                  </p:stCondLst>
                                  <p:childTnLst>
                                    <p:anim calcmode="lin" valueType="num">
                                      <p:cBhvr additive="base">
                                        <p:cTn id="386" dur="3750"/>
                                        <p:tgtEl>
                                          <p:spTgt spid="39"/>
                                        </p:tgtEl>
                                        <p:attrNameLst>
                                          <p:attrName>ppt_x</p:attrName>
                                        </p:attrNameLst>
                                      </p:cBhvr>
                                      <p:tavLst>
                                        <p:tav tm="0">
                                          <p:val>
                                            <p:strVal val="ppt_x"/>
                                          </p:val>
                                        </p:tav>
                                        <p:tav tm="100000">
                                          <p:val>
                                            <p:strVal val="0-ppt_w/2"/>
                                          </p:val>
                                        </p:tav>
                                      </p:tavLst>
                                    </p:anim>
                                    <p:anim calcmode="lin" valueType="num">
                                      <p:cBhvr additive="base">
                                        <p:cTn id="387" dur="3750"/>
                                        <p:tgtEl>
                                          <p:spTgt spid="39"/>
                                        </p:tgtEl>
                                        <p:attrNameLst>
                                          <p:attrName>ppt_y</p:attrName>
                                        </p:attrNameLst>
                                      </p:cBhvr>
                                      <p:tavLst>
                                        <p:tav tm="0">
                                          <p:val>
                                            <p:strVal val="ppt_y"/>
                                          </p:val>
                                        </p:tav>
                                        <p:tav tm="100000">
                                          <p:val>
                                            <p:strVal val="1+ppt_h/2"/>
                                          </p:val>
                                        </p:tav>
                                      </p:tavLst>
                                    </p:anim>
                                    <p:set>
                                      <p:cBhvr>
                                        <p:cTn id="388" dur="1" fill="hold">
                                          <p:stCondLst>
                                            <p:cond delay="3749"/>
                                          </p:stCondLst>
                                        </p:cTn>
                                        <p:tgtEl>
                                          <p:spTgt spid="39"/>
                                        </p:tgtEl>
                                        <p:attrNameLst>
                                          <p:attrName>style.visibility</p:attrName>
                                        </p:attrNameLst>
                                      </p:cBhvr>
                                      <p:to>
                                        <p:strVal val="hidden"/>
                                      </p:to>
                                    </p:set>
                                  </p:childTnLst>
                                </p:cTn>
                              </p:par>
                              <p:par>
                                <p:cTn id="389" presetID="2" presetClass="entr" presetSubtype="3" fill="hold" nodeType="withEffect">
                                  <p:stCondLst>
                                    <p:cond delay="0"/>
                                  </p:stCondLst>
                                  <p:childTnLst>
                                    <p:set>
                                      <p:cBhvr>
                                        <p:cTn id="390" dur="1" fill="hold">
                                          <p:stCondLst>
                                            <p:cond delay="0"/>
                                          </p:stCondLst>
                                        </p:cTn>
                                        <p:tgtEl>
                                          <p:spTgt spid="58"/>
                                        </p:tgtEl>
                                        <p:attrNameLst>
                                          <p:attrName>style.visibility</p:attrName>
                                        </p:attrNameLst>
                                      </p:cBhvr>
                                      <p:to>
                                        <p:strVal val="visible"/>
                                      </p:to>
                                    </p:set>
                                    <p:anim calcmode="lin" valueType="num">
                                      <p:cBhvr additive="base">
                                        <p:cTn id="391" dur="3750" fill="hold"/>
                                        <p:tgtEl>
                                          <p:spTgt spid="58"/>
                                        </p:tgtEl>
                                        <p:attrNameLst>
                                          <p:attrName>ppt_x</p:attrName>
                                        </p:attrNameLst>
                                      </p:cBhvr>
                                      <p:tavLst>
                                        <p:tav tm="0">
                                          <p:val>
                                            <p:strVal val="1+#ppt_w/2"/>
                                          </p:val>
                                        </p:tav>
                                        <p:tav tm="100000">
                                          <p:val>
                                            <p:strVal val="#ppt_x"/>
                                          </p:val>
                                        </p:tav>
                                      </p:tavLst>
                                    </p:anim>
                                    <p:anim calcmode="lin" valueType="num">
                                      <p:cBhvr additive="base">
                                        <p:cTn id="392" dur="3750" fill="hold"/>
                                        <p:tgtEl>
                                          <p:spTgt spid="58"/>
                                        </p:tgtEl>
                                        <p:attrNameLst>
                                          <p:attrName>ppt_y</p:attrName>
                                        </p:attrNameLst>
                                      </p:cBhvr>
                                      <p:tavLst>
                                        <p:tav tm="0">
                                          <p:val>
                                            <p:strVal val="0-#ppt_h/2"/>
                                          </p:val>
                                        </p:tav>
                                        <p:tav tm="100000">
                                          <p:val>
                                            <p:strVal val="#ppt_y"/>
                                          </p:val>
                                        </p:tav>
                                      </p:tavLst>
                                    </p:anim>
                                  </p:childTnLst>
                                </p:cTn>
                              </p:par>
                              <p:par>
                                <p:cTn id="393" presetID="2" presetClass="exit" presetSubtype="12" fill="hold" nodeType="withEffect">
                                  <p:stCondLst>
                                    <p:cond delay="0"/>
                                  </p:stCondLst>
                                  <p:childTnLst>
                                    <p:anim calcmode="lin" valueType="num">
                                      <p:cBhvr additive="base">
                                        <p:cTn id="394" dur="3750"/>
                                        <p:tgtEl>
                                          <p:spTgt spid="58"/>
                                        </p:tgtEl>
                                        <p:attrNameLst>
                                          <p:attrName>ppt_x</p:attrName>
                                        </p:attrNameLst>
                                      </p:cBhvr>
                                      <p:tavLst>
                                        <p:tav tm="0">
                                          <p:val>
                                            <p:strVal val="ppt_x"/>
                                          </p:val>
                                        </p:tav>
                                        <p:tav tm="100000">
                                          <p:val>
                                            <p:strVal val="0-ppt_w/2"/>
                                          </p:val>
                                        </p:tav>
                                      </p:tavLst>
                                    </p:anim>
                                    <p:anim calcmode="lin" valueType="num">
                                      <p:cBhvr additive="base">
                                        <p:cTn id="395" dur="3750"/>
                                        <p:tgtEl>
                                          <p:spTgt spid="58"/>
                                        </p:tgtEl>
                                        <p:attrNameLst>
                                          <p:attrName>ppt_y</p:attrName>
                                        </p:attrNameLst>
                                      </p:cBhvr>
                                      <p:tavLst>
                                        <p:tav tm="0">
                                          <p:val>
                                            <p:strVal val="ppt_y"/>
                                          </p:val>
                                        </p:tav>
                                        <p:tav tm="100000">
                                          <p:val>
                                            <p:strVal val="1+ppt_h/2"/>
                                          </p:val>
                                        </p:tav>
                                      </p:tavLst>
                                    </p:anim>
                                    <p:set>
                                      <p:cBhvr>
                                        <p:cTn id="396" dur="1" fill="hold">
                                          <p:stCondLst>
                                            <p:cond delay="3749"/>
                                          </p:stCondLst>
                                        </p:cTn>
                                        <p:tgtEl>
                                          <p:spTgt spid="58"/>
                                        </p:tgtEl>
                                        <p:attrNameLst>
                                          <p:attrName>style.visibility</p:attrName>
                                        </p:attrNameLst>
                                      </p:cBhvr>
                                      <p:to>
                                        <p:strVal val="hidden"/>
                                      </p:to>
                                    </p:set>
                                  </p:childTnLst>
                                </p:cTn>
                              </p:par>
                              <p:par>
                                <p:cTn id="397" presetID="2" presetClass="entr" presetSubtype="3" fill="hold" nodeType="withEffect">
                                  <p:stCondLst>
                                    <p:cond delay="0"/>
                                  </p:stCondLst>
                                  <p:childTnLst>
                                    <p:set>
                                      <p:cBhvr>
                                        <p:cTn id="398" dur="1" fill="hold">
                                          <p:stCondLst>
                                            <p:cond delay="0"/>
                                          </p:stCondLst>
                                        </p:cTn>
                                        <p:tgtEl>
                                          <p:spTgt spid="51"/>
                                        </p:tgtEl>
                                        <p:attrNameLst>
                                          <p:attrName>style.visibility</p:attrName>
                                        </p:attrNameLst>
                                      </p:cBhvr>
                                      <p:to>
                                        <p:strVal val="visible"/>
                                      </p:to>
                                    </p:set>
                                    <p:anim calcmode="lin" valueType="num">
                                      <p:cBhvr additive="base">
                                        <p:cTn id="399" dur="3750" fill="hold"/>
                                        <p:tgtEl>
                                          <p:spTgt spid="51"/>
                                        </p:tgtEl>
                                        <p:attrNameLst>
                                          <p:attrName>ppt_x</p:attrName>
                                        </p:attrNameLst>
                                      </p:cBhvr>
                                      <p:tavLst>
                                        <p:tav tm="0">
                                          <p:val>
                                            <p:strVal val="1+#ppt_w/2"/>
                                          </p:val>
                                        </p:tav>
                                        <p:tav tm="100000">
                                          <p:val>
                                            <p:strVal val="#ppt_x"/>
                                          </p:val>
                                        </p:tav>
                                      </p:tavLst>
                                    </p:anim>
                                    <p:anim calcmode="lin" valueType="num">
                                      <p:cBhvr additive="base">
                                        <p:cTn id="400" dur="3750" fill="hold"/>
                                        <p:tgtEl>
                                          <p:spTgt spid="51"/>
                                        </p:tgtEl>
                                        <p:attrNameLst>
                                          <p:attrName>ppt_y</p:attrName>
                                        </p:attrNameLst>
                                      </p:cBhvr>
                                      <p:tavLst>
                                        <p:tav tm="0">
                                          <p:val>
                                            <p:strVal val="0-#ppt_h/2"/>
                                          </p:val>
                                        </p:tav>
                                        <p:tav tm="100000">
                                          <p:val>
                                            <p:strVal val="#ppt_y"/>
                                          </p:val>
                                        </p:tav>
                                      </p:tavLst>
                                    </p:anim>
                                  </p:childTnLst>
                                </p:cTn>
                              </p:par>
                              <p:par>
                                <p:cTn id="401" presetID="2" presetClass="exit" presetSubtype="12" fill="hold" nodeType="withEffect">
                                  <p:stCondLst>
                                    <p:cond delay="0"/>
                                  </p:stCondLst>
                                  <p:childTnLst>
                                    <p:anim calcmode="lin" valueType="num">
                                      <p:cBhvr additive="base">
                                        <p:cTn id="402" dur="3750"/>
                                        <p:tgtEl>
                                          <p:spTgt spid="51"/>
                                        </p:tgtEl>
                                        <p:attrNameLst>
                                          <p:attrName>ppt_x</p:attrName>
                                        </p:attrNameLst>
                                      </p:cBhvr>
                                      <p:tavLst>
                                        <p:tav tm="0">
                                          <p:val>
                                            <p:strVal val="ppt_x"/>
                                          </p:val>
                                        </p:tav>
                                        <p:tav tm="100000">
                                          <p:val>
                                            <p:strVal val="0-ppt_w/2"/>
                                          </p:val>
                                        </p:tav>
                                      </p:tavLst>
                                    </p:anim>
                                    <p:anim calcmode="lin" valueType="num">
                                      <p:cBhvr additive="base">
                                        <p:cTn id="403" dur="3750"/>
                                        <p:tgtEl>
                                          <p:spTgt spid="51"/>
                                        </p:tgtEl>
                                        <p:attrNameLst>
                                          <p:attrName>ppt_y</p:attrName>
                                        </p:attrNameLst>
                                      </p:cBhvr>
                                      <p:tavLst>
                                        <p:tav tm="0">
                                          <p:val>
                                            <p:strVal val="ppt_y"/>
                                          </p:val>
                                        </p:tav>
                                        <p:tav tm="100000">
                                          <p:val>
                                            <p:strVal val="1+ppt_h/2"/>
                                          </p:val>
                                        </p:tav>
                                      </p:tavLst>
                                    </p:anim>
                                    <p:set>
                                      <p:cBhvr>
                                        <p:cTn id="404" dur="1" fill="hold">
                                          <p:stCondLst>
                                            <p:cond delay="3749"/>
                                          </p:stCondLst>
                                        </p:cTn>
                                        <p:tgtEl>
                                          <p:spTgt spid="51"/>
                                        </p:tgtEl>
                                        <p:attrNameLst>
                                          <p:attrName>style.visibility</p:attrName>
                                        </p:attrNameLst>
                                      </p:cBhvr>
                                      <p:to>
                                        <p:strVal val="hidden"/>
                                      </p:to>
                                    </p:set>
                                  </p:childTnLst>
                                </p:cTn>
                              </p:par>
                              <p:par>
                                <p:cTn id="405" presetID="2" presetClass="entr" presetSubtype="3" fill="hold" nodeType="withEffect">
                                  <p:stCondLst>
                                    <p:cond delay="0"/>
                                  </p:stCondLst>
                                  <p:childTnLst>
                                    <p:set>
                                      <p:cBhvr>
                                        <p:cTn id="406" dur="1" fill="hold">
                                          <p:stCondLst>
                                            <p:cond delay="0"/>
                                          </p:stCondLst>
                                        </p:cTn>
                                        <p:tgtEl>
                                          <p:spTgt spid="45"/>
                                        </p:tgtEl>
                                        <p:attrNameLst>
                                          <p:attrName>style.visibility</p:attrName>
                                        </p:attrNameLst>
                                      </p:cBhvr>
                                      <p:to>
                                        <p:strVal val="visible"/>
                                      </p:to>
                                    </p:set>
                                    <p:anim calcmode="lin" valueType="num">
                                      <p:cBhvr additive="base">
                                        <p:cTn id="407" dur="3750" fill="hold"/>
                                        <p:tgtEl>
                                          <p:spTgt spid="45"/>
                                        </p:tgtEl>
                                        <p:attrNameLst>
                                          <p:attrName>ppt_x</p:attrName>
                                        </p:attrNameLst>
                                      </p:cBhvr>
                                      <p:tavLst>
                                        <p:tav tm="0">
                                          <p:val>
                                            <p:strVal val="1+#ppt_w/2"/>
                                          </p:val>
                                        </p:tav>
                                        <p:tav tm="100000">
                                          <p:val>
                                            <p:strVal val="#ppt_x"/>
                                          </p:val>
                                        </p:tav>
                                      </p:tavLst>
                                    </p:anim>
                                    <p:anim calcmode="lin" valueType="num">
                                      <p:cBhvr additive="base">
                                        <p:cTn id="408" dur="3750" fill="hold"/>
                                        <p:tgtEl>
                                          <p:spTgt spid="45"/>
                                        </p:tgtEl>
                                        <p:attrNameLst>
                                          <p:attrName>ppt_y</p:attrName>
                                        </p:attrNameLst>
                                      </p:cBhvr>
                                      <p:tavLst>
                                        <p:tav tm="0">
                                          <p:val>
                                            <p:strVal val="0-#ppt_h/2"/>
                                          </p:val>
                                        </p:tav>
                                        <p:tav tm="100000">
                                          <p:val>
                                            <p:strVal val="#ppt_y"/>
                                          </p:val>
                                        </p:tav>
                                      </p:tavLst>
                                    </p:anim>
                                  </p:childTnLst>
                                </p:cTn>
                              </p:par>
                              <p:par>
                                <p:cTn id="409" presetID="2" presetClass="exit" presetSubtype="12" fill="hold" nodeType="withEffect">
                                  <p:stCondLst>
                                    <p:cond delay="0"/>
                                  </p:stCondLst>
                                  <p:childTnLst>
                                    <p:anim calcmode="lin" valueType="num">
                                      <p:cBhvr additive="base">
                                        <p:cTn id="410" dur="3750"/>
                                        <p:tgtEl>
                                          <p:spTgt spid="45"/>
                                        </p:tgtEl>
                                        <p:attrNameLst>
                                          <p:attrName>ppt_x</p:attrName>
                                        </p:attrNameLst>
                                      </p:cBhvr>
                                      <p:tavLst>
                                        <p:tav tm="0">
                                          <p:val>
                                            <p:strVal val="ppt_x"/>
                                          </p:val>
                                        </p:tav>
                                        <p:tav tm="100000">
                                          <p:val>
                                            <p:strVal val="0-ppt_w/2"/>
                                          </p:val>
                                        </p:tav>
                                      </p:tavLst>
                                    </p:anim>
                                    <p:anim calcmode="lin" valueType="num">
                                      <p:cBhvr additive="base">
                                        <p:cTn id="411" dur="3750"/>
                                        <p:tgtEl>
                                          <p:spTgt spid="45"/>
                                        </p:tgtEl>
                                        <p:attrNameLst>
                                          <p:attrName>ppt_y</p:attrName>
                                        </p:attrNameLst>
                                      </p:cBhvr>
                                      <p:tavLst>
                                        <p:tav tm="0">
                                          <p:val>
                                            <p:strVal val="ppt_y"/>
                                          </p:val>
                                        </p:tav>
                                        <p:tav tm="100000">
                                          <p:val>
                                            <p:strVal val="1+ppt_h/2"/>
                                          </p:val>
                                        </p:tav>
                                      </p:tavLst>
                                    </p:anim>
                                    <p:set>
                                      <p:cBhvr>
                                        <p:cTn id="412" dur="1" fill="hold">
                                          <p:stCondLst>
                                            <p:cond delay="3749"/>
                                          </p:stCondLst>
                                        </p:cTn>
                                        <p:tgtEl>
                                          <p:spTgt spid="45"/>
                                        </p:tgtEl>
                                        <p:attrNameLst>
                                          <p:attrName>style.visibility</p:attrName>
                                        </p:attrNameLst>
                                      </p:cBhvr>
                                      <p:to>
                                        <p:strVal val="hidden"/>
                                      </p:to>
                                    </p:set>
                                  </p:childTnLst>
                                </p:cTn>
                              </p:par>
                              <p:par>
                                <p:cTn id="413" presetID="2" presetClass="entr" presetSubtype="3" fill="hold" nodeType="withEffect">
                                  <p:stCondLst>
                                    <p:cond delay="0"/>
                                  </p:stCondLst>
                                  <p:childTnLst>
                                    <p:set>
                                      <p:cBhvr>
                                        <p:cTn id="414" dur="1" fill="hold">
                                          <p:stCondLst>
                                            <p:cond delay="0"/>
                                          </p:stCondLst>
                                        </p:cTn>
                                        <p:tgtEl>
                                          <p:spTgt spid="56"/>
                                        </p:tgtEl>
                                        <p:attrNameLst>
                                          <p:attrName>style.visibility</p:attrName>
                                        </p:attrNameLst>
                                      </p:cBhvr>
                                      <p:to>
                                        <p:strVal val="visible"/>
                                      </p:to>
                                    </p:set>
                                    <p:anim calcmode="lin" valueType="num">
                                      <p:cBhvr additive="base">
                                        <p:cTn id="415" dur="3750" fill="hold"/>
                                        <p:tgtEl>
                                          <p:spTgt spid="56"/>
                                        </p:tgtEl>
                                        <p:attrNameLst>
                                          <p:attrName>ppt_x</p:attrName>
                                        </p:attrNameLst>
                                      </p:cBhvr>
                                      <p:tavLst>
                                        <p:tav tm="0">
                                          <p:val>
                                            <p:strVal val="1+#ppt_w/2"/>
                                          </p:val>
                                        </p:tav>
                                        <p:tav tm="100000">
                                          <p:val>
                                            <p:strVal val="#ppt_x"/>
                                          </p:val>
                                        </p:tav>
                                      </p:tavLst>
                                    </p:anim>
                                    <p:anim calcmode="lin" valueType="num">
                                      <p:cBhvr additive="base">
                                        <p:cTn id="416" dur="3750" fill="hold"/>
                                        <p:tgtEl>
                                          <p:spTgt spid="56"/>
                                        </p:tgtEl>
                                        <p:attrNameLst>
                                          <p:attrName>ppt_y</p:attrName>
                                        </p:attrNameLst>
                                      </p:cBhvr>
                                      <p:tavLst>
                                        <p:tav tm="0">
                                          <p:val>
                                            <p:strVal val="0-#ppt_h/2"/>
                                          </p:val>
                                        </p:tav>
                                        <p:tav tm="100000">
                                          <p:val>
                                            <p:strVal val="#ppt_y"/>
                                          </p:val>
                                        </p:tav>
                                      </p:tavLst>
                                    </p:anim>
                                  </p:childTnLst>
                                </p:cTn>
                              </p:par>
                              <p:par>
                                <p:cTn id="417" presetID="2" presetClass="exit" presetSubtype="12" fill="hold" nodeType="withEffect">
                                  <p:stCondLst>
                                    <p:cond delay="0"/>
                                  </p:stCondLst>
                                  <p:childTnLst>
                                    <p:anim calcmode="lin" valueType="num">
                                      <p:cBhvr additive="base">
                                        <p:cTn id="418" dur="3750"/>
                                        <p:tgtEl>
                                          <p:spTgt spid="56"/>
                                        </p:tgtEl>
                                        <p:attrNameLst>
                                          <p:attrName>ppt_x</p:attrName>
                                        </p:attrNameLst>
                                      </p:cBhvr>
                                      <p:tavLst>
                                        <p:tav tm="0">
                                          <p:val>
                                            <p:strVal val="ppt_x"/>
                                          </p:val>
                                        </p:tav>
                                        <p:tav tm="100000">
                                          <p:val>
                                            <p:strVal val="0-ppt_w/2"/>
                                          </p:val>
                                        </p:tav>
                                      </p:tavLst>
                                    </p:anim>
                                    <p:anim calcmode="lin" valueType="num">
                                      <p:cBhvr additive="base">
                                        <p:cTn id="419" dur="3750"/>
                                        <p:tgtEl>
                                          <p:spTgt spid="56"/>
                                        </p:tgtEl>
                                        <p:attrNameLst>
                                          <p:attrName>ppt_y</p:attrName>
                                        </p:attrNameLst>
                                      </p:cBhvr>
                                      <p:tavLst>
                                        <p:tav tm="0">
                                          <p:val>
                                            <p:strVal val="ppt_y"/>
                                          </p:val>
                                        </p:tav>
                                        <p:tav tm="100000">
                                          <p:val>
                                            <p:strVal val="1+ppt_h/2"/>
                                          </p:val>
                                        </p:tav>
                                      </p:tavLst>
                                    </p:anim>
                                    <p:set>
                                      <p:cBhvr>
                                        <p:cTn id="420" dur="1" fill="hold">
                                          <p:stCondLst>
                                            <p:cond delay="3749"/>
                                          </p:stCondLst>
                                        </p:cTn>
                                        <p:tgtEl>
                                          <p:spTgt spid="56"/>
                                        </p:tgtEl>
                                        <p:attrNameLst>
                                          <p:attrName>style.visibility</p:attrName>
                                        </p:attrNameLst>
                                      </p:cBhvr>
                                      <p:to>
                                        <p:strVal val="hidden"/>
                                      </p:to>
                                    </p:set>
                                  </p:childTnLst>
                                </p:cTn>
                              </p:par>
                              <p:par>
                                <p:cTn id="421" presetID="2" presetClass="entr" presetSubtype="3" fill="hold" nodeType="withEffect">
                                  <p:stCondLst>
                                    <p:cond delay="0"/>
                                  </p:stCondLst>
                                  <p:childTnLst>
                                    <p:set>
                                      <p:cBhvr>
                                        <p:cTn id="422" dur="1" fill="hold">
                                          <p:stCondLst>
                                            <p:cond delay="0"/>
                                          </p:stCondLst>
                                        </p:cTn>
                                        <p:tgtEl>
                                          <p:spTgt spid="57"/>
                                        </p:tgtEl>
                                        <p:attrNameLst>
                                          <p:attrName>style.visibility</p:attrName>
                                        </p:attrNameLst>
                                      </p:cBhvr>
                                      <p:to>
                                        <p:strVal val="visible"/>
                                      </p:to>
                                    </p:set>
                                    <p:anim calcmode="lin" valueType="num">
                                      <p:cBhvr additive="base">
                                        <p:cTn id="423" dur="3750" fill="hold"/>
                                        <p:tgtEl>
                                          <p:spTgt spid="57"/>
                                        </p:tgtEl>
                                        <p:attrNameLst>
                                          <p:attrName>ppt_x</p:attrName>
                                        </p:attrNameLst>
                                      </p:cBhvr>
                                      <p:tavLst>
                                        <p:tav tm="0">
                                          <p:val>
                                            <p:strVal val="1+#ppt_w/2"/>
                                          </p:val>
                                        </p:tav>
                                        <p:tav tm="100000">
                                          <p:val>
                                            <p:strVal val="#ppt_x"/>
                                          </p:val>
                                        </p:tav>
                                      </p:tavLst>
                                    </p:anim>
                                    <p:anim calcmode="lin" valueType="num">
                                      <p:cBhvr additive="base">
                                        <p:cTn id="424" dur="3750" fill="hold"/>
                                        <p:tgtEl>
                                          <p:spTgt spid="57"/>
                                        </p:tgtEl>
                                        <p:attrNameLst>
                                          <p:attrName>ppt_y</p:attrName>
                                        </p:attrNameLst>
                                      </p:cBhvr>
                                      <p:tavLst>
                                        <p:tav tm="0">
                                          <p:val>
                                            <p:strVal val="0-#ppt_h/2"/>
                                          </p:val>
                                        </p:tav>
                                        <p:tav tm="100000">
                                          <p:val>
                                            <p:strVal val="#ppt_y"/>
                                          </p:val>
                                        </p:tav>
                                      </p:tavLst>
                                    </p:anim>
                                  </p:childTnLst>
                                </p:cTn>
                              </p:par>
                              <p:par>
                                <p:cTn id="425" presetID="2" presetClass="exit" presetSubtype="12" fill="hold" nodeType="withEffect">
                                  <p:stCondLst>
                                    <p:cond delay="0"/>
                                  </p:stCondLst>
                                  <p:childTnLst>
                                    <p:anim calcmode="lin" valueType="num">
                                      <p:cBhvr additive="base">
                                        <p:cTn id="426" dur="3750"/>
                                        <p:tgtEl>
                                          <p:spTgt spid="57"/>
                                        </p:tgtEl>
                                        <p:attrNameLst>
                                          <p:attrName>ppt_x</p:attrName>
                                        </p:attrNameLst>
                                      </p:cBhvr>
                                      <p:tavLst>
                                        <p:tav tm="0">
                                          <p:val>
                                            <p:strVal val="ppt_x"/>
                                          </p:val>
                                        </p:tav>
                                        <p:tav tm="100000">
                                          <p:val>
                                            <p:strVal val="0-ppt_w/2"/>
                                          </p:val>
                                        </p:tav>
                                      </p:tavLst>
                                    </p:anim>
                                    <p:anim calcmode="lin" valueType="num">
                                      <p:cBhvr additive="base">
                                        <p:cTn id="427" dur="3750"/>
                                        <p:tgtEl>
                                          <p:spTgt spid="57"/>
                                        </p:tgtEl>
                                        <p:attrNameLst>
                                          <p:attrName>ppt_y</p:attrName>
                                        </p:attrNameLst>
                                      </p:cBhvr>
                                      <p:tavLst>
                                        <p:tav tm="0">
                                          <p:val>
                                            <p:strVal val="ppt_y"/>
                                          </p:val>
                                        </p:tav>
                                        <p:tav tm="100000">
                                          <p:val>
                                            <p:strVal val="1+ppt_h/2"/>
                                          </p:val>
                                        </p:tav>
                                      </p:tavLst>
                                    </p:anim>
                                    <p:set>
                                      <p:cBhvr>
                                        <p:cTn id="428" dur="1" fill="hold">
                                          <p:stCondLst>
                                            <p:cond delay="3749"/>
                                          </p:stCondLst>
                                        </p:cTn>
                                        <p:tgtEl>
                                          <p:spTgt spid="57"/>
                                        </p:tgtEl>
                                        <p:attrNameLst>
                                          <p:attrName>style.visibility</p:attrName>
                                        </p:attrNameLst>
                                      </p:cBhvr>
                                      <p:to>
                                        <p:strVal val="hidden"/>
                                      </p:to>
                                    </p:set>
                                  </p:childTnLst>
                                </p:cTn>
                              </p:par>
                              <p:par>
                                <p:cTn id="429" presetID="2" presetClass="entr" presetSubtype="3" fill="hold" nodeType="withEffect">
                                  <p:stCondLst>
                                    <p:cond delay="0"/>
                                  </p:stCondLst>
                                  <p:childTnLst>
                                    <p:set>
                                      <p:cBhvr>
                                        <p:cTn id="430" dur="1" fill="hold">
                                          <p:stCondLst>
                                            <p:cond delay="0"/>
                                          </p:stCondLst>
                                        </p:cTn>
                                        <p:tgtEl>
                                          <p:spTgt spid="59"/>
                                        </p:tgtEl>
                                        <p:attrNameLst>
                                          <p:attrName>style.visibility</p:attrName>
                                        </p:attrNameLst>
                                      </p:cBhvr>
                                      <p:to>
                                        <p:strVal val="visible"/>
                                      </p:to>
                                    </p:set>
                                    <p:anim calcmode="lin" valueType="num">
                                      <p:cBhvr additive="base">
                                        <p:cTn id="431" dur="3750" fill="hold"/>
                                        <p:tgtEl>
                                          <p:spTgt spid="59"/>
                                        </p:tgtEl>
                                        <p:attrNameLst>
                                          <p:attrName>ppt_x</p:attrName>
                                        </p:attrNameLst>
                                      </p:cBhvr>
                                      <p:tavLst>
                                        <p:tav tm="0">
                                          <p:val>
                                            <p:strVal val="1+#ppt_w/2"/>
                                          </p:val>
                                        </p:tav>
                                        <p:tav tm="100000">
                                          <p:val>
                                            <p:strVal val="#ppt_x"/>
                                          </p:val>
                                        </p:tav>
                                      </p:tavLst>
                                    </p:anim>
                                    <p:anim calcmode="lin" valueType="num">
                                      <p:cBhvr additive="base">
                                        <p:cTn id="432" dur="3750" fill="hold"/>
                                        <p:tgtEl>
                                          <p:spTgt spid="59"/>
                                        </p:tgtEl>
                                        <p:attrNameLst>
                                          <p:attrName>ppt_y</p:attrName>
                                        </p:attrNameLst>
                                      </p:cBhvr>
                                      <p:tavLst>
                                        <p:tav tm="0">
                                          <p:val>
                                            <p:strVal val="0-#ppt_h/2"/>
                                          </p:val>
                                        </p:tav>
                                        <p:tav tm="100000">
                                          <p:val>
                                            <p:strVal val="#ppt_y"/>
                                          </p:val>
                                        </p:tav>
                                      </p:tavLst>
                                    </p:anim>
                                  </p:childTnLst>
                                </p:cTn>
                              </p:par>
                              <p:par>
                                <p:cTn id="433" presetID="2" presetClass="exit" presetSubtype="12" fill="hold" nodeType="withEffect">
                                  <p:stCondLst>
                                    <p:cond delay="0"/>
                                  </p:stCondLst>
                                  <p:childTnLst>
                                    <p:anim calcmode="lin" valueType="num">
                                      <p:cBhvr additive="base">
                                        <p:cTn id="434" dur="3750"/>
                                        <p:tgtEl>
                                          <p:spTgt spid="59"/>
                                        </p:tgtEl>
                                        <p:attrNameLst>
                                          <p:attrName>ppt_x</p:attrName>
                                        </p:attrNameLst>
                                      </p:cBhvr>
                                      <p:tavLst>
                                        <p:tav tm="0">
                                          <p:val>
                                            <p:strVal val="ppt_x"/>
                                          </p:val>
                                        </p:tav>
                                        <p:tav tm="100000">
                                          <p:val>
                                            <p:strVal val="0-ppt_w/2"/>
                                          </p:val>
                                        </p:tav>
                                      </p:tavLst>
                                    </p:anim>
                                    <p:anim calcmode="lin" valueType="num">
                                      <p:cBhvr additive="base">
                                        <p:cTn id="435" dur="3750"/>
                                        <p:tgtEl>
                                          <p:spTgt spid="59"/>
                                        </p:tgtEl>
                                        <p:attrNameLst>
                                          <p:attrName>ppt_y</p:attrName>
                                        </p:attrNameLst>
                                      </p:cBhvr>
                                      <p:tavLst>
                                        <p:tav tm="0">
                                          <p:val>
                                            <p:strVal val="ppt_y"/>
                                          </p:val>
                                        </p:tav>
                                        <p:tav tm="100000">
                                          <p:val>
                                            <p:strVal val="1+ppt_h/2"/>
                                          </p:val>
                                        </p:tav>
                                      </p:tavLst>
                                    </p:anim>
                                    <p:set>
                                      <p:cBhvr>
                                        <p:cTn id="436" dur="1" fill="hold">
                                          <p:stCondLst>
                                            <p:cond delay="3749"/>
                                          </p:stCondLst>
                                        </p:cTn>
                                        <p:tgtEl>
                                          <p:spTgt spid="59"/>
                                        </p:tgtEl>
                                        <p:attrNameLst>
                                          <p:attrName>style.visibility</p:attrName>
                                        </p:attrNameLst>
                                      </p:cBhvr>
                                      <p:to>
                                        <p:strVal val="hidden"/>
                                      </p:to>
                                    </p:set>
                                  </p:childTnLst>
                                </p:cTn>
                              </p:par>
                              <p:par>
                                <p:cTn id="437" presetID="2" presetClass="entr" presetSubtype="3" fill="hold"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3750" fill="hold"/>
                                        <p:tgtEl>
                                          <p:spTgt spid="60"/>
                                        </p:tgtEl>
                                        <p:attrNameLst>
                                          <p:attrName>ppt_x</p:attrName>
                                        </p:attrNameLst>
                                      </p:cBhvr>
                                      <p:tavLst>
                                        <p:tav tm="0">
                                          <p:val>
                                            <p:strVal val="1+#ppt_w/2"/>
                                          </p:val>
                                        </p:tav>
                                        <p:tav tm="100000">
                                          <p:val>
                                            <p:strVal val="#ppt_x"/>
                                          </p:val>
                                        </p:tav>
                                      </p:tavLst>
                                    </p:anim>
                                    <p:anim calcmode="lin" valueType="num">
                                      <p:cBhvr additive="base">
                                        <p:cTn id="440" dur="3750" fill="hold"/>
                                        <p:tgtEl>
                                          <p:spTgt spid="60"/>
                                        </p:tgtEl>
                                        <p:attrNameLst>
                                          <p:attrName>ppt_y</p:attrName>
                                        </p:attrNameLst>
                                      </p:cBhvr>
                                      <p:tavLst>
                                        <p:tav tm="0">
                                          <p:val>
                                            <p:strVal val="0-#ppt_h/2"/>
                                          </p:val>
                                        </p:tav>
                                        <p:tav tm="100000">
                                          <p:val>
                                            <p:strVal val="#ppt_y"/>
                                          </p:val>
                                        </p:tav>
                                      </p:tavLst>
                                    </p:anim>
                                  </p:childTnLst>
                                </p:cTn>
                              </p:par>
                              <p:par>
                                <p:cTn id="441" presetID="2" presetClass="exit" presetSubtype="12" fill="hold" nodeType="withEffect">
                                  <p:stCondLst>
                                    <p:cond delay="0"/>
                                  </p:stCondLst>
                                  <p:childTnLst>
                                    <p:anim calcmode="lin" valueType="num">
                                      <p:cBhvr additive="base">
                                        <p:cTn id="442" dur="3750"/>
                                        <p:tgtEl>
                                          <p:spTgt spid="60"/>
                                        </p:tgtEl>
                                        <p:attrNameLst>
                                          <p:attrName>ppt_x</p:attrName>
                                        </p:attrNameLst>
                                      </p:cBhvr>
                                      <p:tavLst>
                                        <p:tav tm="0">
                                          <p:val>
                                            <p:strVal val="ppt_x"/>
                                          </p:val>
                                        </p:tav>
                                        <p:tav tm="100000">
                                          <p:val>
                                            <p:strVal val="0-ppt_w/2"/>
                                          </p:val>
                                        </p:tav>
                                      </p:tavLst>
                                    </p:anim>
                                    <p:anim calcmode="lin" valueType="num">
                                      <p:cBhvr additive="base">
                                        <p:cTn id="443" dur="3750"/>
                                        <p:tgtEl>
                                          <p:spTgt spid="60"/>
                                        </p:tgtEl>
                                        <p:attrNameLst>
                                          <p:attrName>ppt_y</p:attrName>
                                        </p:attrNameLst>
                                      </p:cBhvr>
                                      <p:tavLst>
                                        <p:tav tm="0">
                                          <p:val>
                                            <p:strVal val="ppt_y"/>
                                          </p:val>
                                        </p:tav>
                                        <p:tav tm="100000">
                                          <p:val>
                                            <p:strVal val="1+ppt_h/2"/>
                                          </p:val>
                                        </p:tav>
                                      </p:tavLst>
                                    </p:anim>
                                    <p:set>
                                      <p:cBhvr>
                                        <p:cTn id="444" dur="1" fill="hold">
                                          <p:stCondLst>
                                            <p:cond delay="3749"/>
                                          </p:stCondLst>
                                        </p:cTn>
                                        <p:tgtEl>
                                          <p:spTgt spid="60"/>
                                        </p:tgtEl>
                                        <p:attrNameLst>
                                          <p:attrName>style.visibility</p:attrName>
                                        </p:attrNameLst>
                                      </p:cBhvr>
                                      <p:to>
                                        <p:strVal val="hidden"/>
                                      </p:to>
                                    </p:set>
                                  </p:childTnLst>
                                </p:cTn>
                              </p:par>
                              <p:par>
                                <p:cTn id="445" presetID="2" presetClass="entr" presetSubtype="3" fill="hold" nodeType="withEffect">
                                  <p:stCondLst>
                                    <p:cond delay="0"/>
                                  </p:stCondLst>
                                  <p:childTnLst>
                                    <p:set>
                                      <p:cBhvr>
                                        <p:cTn id="446" dur="1" fill="hold">
                                          <p:stCondLst>
                                            <p:cond delay="0"/>
                                          </p:stCondLst>
                                        </p:cTn>
                                        <p:tgtEl>
                                          <p:spTgt spid="61"/>
                                        </p:tgtEl>
                                        <p:attrNameLst>
                                          <p:attrName>style.visibility</p:attrName>
                                        </p:attrNameLst>
                                      </p:cBhvr>
                                      <p:to>
                                        <p:strVal val="visible"/>
                                      </p:to>
                                    </p:set>
                                    <p:anim calcmode="lin" valueType="num">
                                      <p:cBhvr additive="base">
                                        <p:cTn id="447" dur="3750" fill="hold"/>
                                        <p:tgtEl>
                                          <p:spTgt spid="61"/>
                                        </p:tgtEl>
                                        <p:attrNameLst>
                                          <p:attrName>ppt_x</p:attrName>
                                        </p:attrNameLst>
                                      </p:cBhvr>
                                      <p:tavLst>
                                        <p:tav tm="0">
                                          <p:val>
                                            <p:strVal val="1+#ppt_w/2"/>
                                          </p:val>
                                        </p:tav>
                                        <p:tav tm="100000">
                                          <p:val>
                                            <p:strVal val="#ppt_x"/>
                                          </p:val>
                                        </p:tav>
                                      </p:tavLst>
                                    </p:anim>
                                    <p:anim calcmode="lin" valueType="num">
                                      <p:cBhvr additive="base">
                                        <p:cTn id="448" dur="3750" fill="hold"/>
                                        <p:tgtEl>
                                          <p:spTgt spid="61"/>
                                        </p:tgtEl>
                                        <p:attrNameLst>
                                          <p:attrName>ppt_y</p:attrName>
                                        </p:attrNameLst>
                                      </p:cBhvr>
                                      <p:tavLst>
                                        <p:tav tm="0">
                                          <p:val>
                                            <p:strVal val="0-#ppt_h/2"/>
                                          </p:val>
                                        </p:tav>
                                        <p:tav tm="100000">
                                          <p:val>
                                            <p:strVal val="#ppt_y"/>
                                          </p:val>
                                        </p:tav>
                                      </p:tavLst>
                                    </p:anim>
                                  </p:childTnLst>
                                </p:cTn>
                              </p:par>
                              <p:par>
                                <p:cTn id="449" presetID="2" presetClass="exit" presetSubtype="12" fill="hold" nodeType="withEffect">
                                  <p:stCondLst>
                                    <p:cond delay="0"/>
                                  </p:stCondLst>
                                  <p:childTnLst>
                                    <p:anim calcmode="lin" valueType="num">
                                      <p:cBhvr additive="base">
                                        <p:cTn id="450" dur="3750"/>
                                        <p:tgtEl>
                                          <p:spTgt spid="61"/>
                                        </p:tgtEl>
                                        <p:attrNameLst>
                                          <p:attrName>ppt_x</p:attrName>
                                        </p:attrNameLst>
                                      </p:cBhvr>
                                      <p:tavLst>
                                        <p:tav tm="0">
                                          <p:val>
                                            <p:strVal val="ppt_x"/>
                                          </p:val>
                                        </p:tav>
                                        <p:tav tm="100000">
                                          <p:val>
                                            <p:strVal val="0-ppt_w/2"/>
                                          </p:val>
                                        </p:tav>
                                      </p:tavLst>
                                    </p:anim>
                                    <p:anim calcmode="lin" valueType="num">
                                      <p:cBhvr additive="base">
                                        <p:cTn id="451" dur="3750"/>
                                        <p:tgtEl>
                                          <p:spTgt spid="61"/>
                                        </p:tgtEl>
                                        <p:attrNameLst>
                                          <p:attrName>ppt_y</p:attrName>
                                        </p:attrNameLst>
                                      </p:cBhvr>
                                      <p:tavLst>
                                        <p:tav tm="0">
                                          <p:val>
                                            <p:strVal val="ppt_y"/>
                                          </p:val>
                                        </p:tav>
                                        <p:tav tm="100000">
                                          <p:val>
                                            <p:strVal val="1+ppt_h/2"/>
                                          </p:val>
                                        </p:tav>
                                      </p:tavLst>
                                    </p:anim>
                                    <p:set>
                                      <p:cBhvr>
                                        <p:cTn id="452" dur="1" fill="hold">
                                          <p:stCondLst>
                                            <p:cond delay="3749"/>
                                          </p:stCondLst>
                                        </p:cTn>
                                        <p:tgtEl>
                                          <p:spTgt spid="61"/>
                                        </p:tgtEl>
                                        <p:attrNameLst>
                                          <p:attrName>style.visibility</p:attrName>
                                        </p:attrNameLst>
                                      </p:cBhvr>
                                      <p:to>
                                        <p:strVal val="hidden"/>
                                      </p:to>
                                    </p:set>
                                  </p:childTnLst>
                                </p:cTn>
                              </p:par>
                              <p:par>
                                <p:cTn id="453" presetID="2" presetClass="entr" presetSubtype="3" fill="hold" nodeType="withEffect">
                                  <p:stCondLst>
                                    <p:cond delay="0"/>
                                  </p:stCondLst>
                                  <p:childTnLst>
                                    <p:set>
                                      <p:cBhvr>
                                        <p:cTn id="454" dur="1" fill="hold">
                                          <p:stCondLst>
                                            <p:cond delay="0"/>
                                          </p:stCondLst>
                                        </p:cTn>
                                        <p:tgtEl>
                                          <p:spTgt spid="62"/>
                                        </p:tgtEl>
                                        <p:attrNameLst>
                                          <p:attrName>style.visibility</p:attrName>
                                        </p:attrNameLst>
                                      </p:cBhvr>
                                      <p:to>
                                        <p:strVal val="visible"/>
                                      </p:to>
                                    </p:set>
                                    <p:anim calcmode="lin" valueType="num">
                                      <p:cBhvr additive="base">
                                        <p:cTn id="455" dur="3750" fill="hold"/>
                                        <p:tgtEl>
                                          <p:spTgt spid="62"/>
                                        </p:tgtEl>
                                        <p:attrNameLst>
                                          <p:attrName>ppt_x</p:attrName>
                                        </p:attrNameLst>
                                      </p:cBhvr>
                                      <p:tavLst>
                                        <p:tav tm="0">
                                          <p:val>
                                            <p:strVal val="1+#ppt_w/2"/>
                                          </p:val>
                                        </p:tav>
                                        <p:tav tm="100000">
                                          <p:val>
                                            <p:strVal val="#ppt_x"/>
                                          </p:val>
                                        </p:tav>
                                      </p:tavLst>
                                    </p:anim>
                                    <p:anim calcmode="lin" valueType="num">
                                      <p:cBhvr additive="base">
                                        <p:cTn id="456" dur="3750" fill="hold"/>
                                        <p:tgtEl>
                                          <p:spTgt spid="62"/>
                                        </p:tgtEl>
                                        <p:attrNameLst>
                                          <p:attrName>ppt_y</p:attrName>
                                        </p:attrNameLst>
                                      </p:cBhvr>
                                      <p:tavLst>
                                        <p:tav tm="0">
                                          <p:val>
                                            <p:strVal val="0-#ppt_h/2"/>
                                          </p:val>
                                        </p:tav>
                                        <p:tav tm="100000">
                                          <p:val>
                                            <p:strVal val="#ppt_y"/>
                                          </p:val>
                                        </p:tav>
                                      </p:tavLst>
                                    </p:anim>
                                  </p:childTnLst>
                                </p:cTn>
                              </p:par>
                              <p:par>
                                <p:cTn id="457" presetID="2" presetClass="exit" presetSubtype="12" fill="hold" nodeType="withEffect">
                                  <p:stCondLst>
                                    <p:cond delay="0"/>
                                  </p:stCondLst>
                                  <p:childTnLst>
                                    <p:anim calcmode="lin" valueType="num">
                                      <p:cBhvr additive="base">
                                        <p:cTn id="458" dur="3750"/>
                                        <p:tgtEl>
                                          <p:spTgt spid="62"/>
                                        </p:tgtEl>
                                        <p:attrNameLst>
                                          <p:attrName>ppt_x</p:attrName>
                                        </p:attrNameLst>
                                      </p:cBhvr>
                                      <p:tavLst>
                                        <p:tav tm="0">
                                          <p:val>
                                            <p:strVal val="ppt_x"/>
                                          </p:val>
                                        </p:tav>
                                        <p:tav tm="100000">
                                          <p:val>
                                            <p:strVal val="0-ppt_w/2"/>
                                          </p:val>
                                        </p:tav>
                                      </p:tavLst>
                                    </p:anim>
                                    <p:anim calcmode="lin" valueType="num">
                                      <p:cBhvr additive="base">
                                        <p:cTn id="459" dur="3750"/>
                                        <p:tgtEl>
                                          <p:spTgt spid="62"/>
                                        </p:tgtEl>
                                        <p:attrNameLst>
                                          <p:attrName>ppt_y</p:attrName>
                                        </p:attrNameLst>
                                      </p:cBhvr>
                                      <p:tavLst>
                                        <p:tav tm="0">
                                          <p:val>
                                            <p:strVal val="ppt_y"/>
                                          </p:val>
                                        </p:tav>
                                        <p:tav tm="100000">
                                          <p:val>
                                            <p:strVal val="1+ppt_h/2"/>
                                          </p:val>
                                        </p:tav>
                                      </p:tavLst>
                                    </p:anim>
                                    <p:set>
                                      <p:cBhvr>
                                        <p:cTn id="460" dur="1" fill="hold">
                                          <p:stCondLst>
                                            <p:cond delay="3749"/>
                                          </p:stCondLst>
                                        </p:cTn>
                                        <p:tgtEl>
                                          <p:spTgt spid="62"/>
                                        </p:tgtEl>
                                        <p:attrNameLst>
                                          <p:attrName>style.visibility</p:attrName>
                                        </p:attrNameLst>
                                      </p:cBhvr>
                                      <p:to>
                                        <p:strVal val="hidden"/>
                                      </p:to>
                                    </p:set>
                                  </p:childTnLst>
                                </p:cTn>
                              </p:par>
                              <p:par>
                                <p:cTn id="461" presetID="2" presetClass="entr" presetSubtype="3" fill="hold"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3750" fill="hold"/>
                                        <p:tgtEl>
                                          <p:spTgt spid="63"/>
                                        </p:tgtEl>
                                        <p:attrNameLst>
                                          <p:attrName>ppt_x</p:attrName>
                                        </p:attrNameLst>
                                      </p:cBhvr>
                                      <p:tavLst>
                                        <p:tav tm="0">
                                          <p:val>
                                            <p:strVal val="1+#ppt_w/2"/>
                                          </p:val>
                                        </p:tav>
                                        <p:tav tm="100000">
                                          <p:val>
                                            <p:strVal val="#ppt_x"/>
                                          </p:val>
                                        </p:tav>
                                      </p:tavLst>
                                    </p:anim>
                                    <p:anim calcmode="lin" valueType="num">
                                      <p:cBhvr additive="base">
                                        <p:cTn id="464" dur="3750" fill="hold"/>
                                        <p:tgtEl>
                                          <p:spTgt spid="63"/>
                                        </p:tgtEl>
                                        <p:attrNameLst>
                                          <p:attrName>ppt_y</p:attrName>
                                        </p:attrNameLst>
                                      </p:cBhvr>
                                      <p:tavLst>
                                        <p:tav tm="0">
                                          <p:val>
                                            <p:strVal val="0-#ppt_h/2"/>
                                          </p:val>
                                        </p:tav>
                                        <p:tav tm="100000">
                                          <p:val>
                                            <p:strVal val="#ppt_y"/>
                                          </p:val>
                                        </p:tav>
                                      </p:tavLst>
                                    </p:anim>
                                  </p:childTnLst>
                                </p:cTn>
                              </p:par>
                              <p:par>
                                <p:cTn id="465" presetID="2" presetClass="exit" presetSubtype="12" fill="hold" nodeType="withEffect">
                                  <p:stCondLst>
                                    <p:cond delay="0"/>
                                  </p:stCondLst>
                                  <p:childTnLst>
                                    <p:anim calcmode="lin" valueType="num">
                                      <p:cBhvr additive="base">
                                        <p:cTn id="466" dur="3750"/>
                                        <p:tgtEl>
                                          <p:spTgt spid="63"/>
                                        </p:tgtEl>
                                        <p:attrNameLst>
                                          <p:attrName>ppt_x</p:attrName>
                                        </p:attrNameLst>
                                      </p:cBhvr>
                                      <p:tavLst>
                                        <p:tav tm="0">
                                          <p:val>
                                            <p:strVal val="ppt_x"/>
                                          </p:val>
                                        </p:tav>
                                        <p:tav tm="100000">
                                          <p:val>
                                            <p:strVal val="0-ppt_w/2"/>
                                          </p:val>
                                        </p:tav>
                                      </p:tavLst>
                                    </p:anim>
                                    <p:anim calcmode="lin" valueType="num">
                                      <p:cBhvr additive="base">
                                        <p:cTn id="467" dur="3750"/>
                                        <p:tgtEl>
                                          <p:spTgt spid="63"/>
                                        </p:tgtEl>
                                        <p:attrNameLst>
                                          <p:attrName>ppt_y</p:attrName>
                                        </p:attrNameLst>
                                      </p:cBhvr>
                                      <p:tavLst>
                                        <p:tav tm="0">
                                          <p:val>
                                            <p:strVal val="ppt_y"/>
                                          </p:val>
                                        </p:tav>
                                        <p:tav tm="100000">
                                          <p:val>
                                            <p:strVal val="1+ppt_h/2"/>
                                          </p:val>
                                        </p:tav>
                                      </p:tavLst>
                                    </p:anim>
                                    <p:set>
                                      <p:cBhvr>
                                        <p:cTn id="468" dur="1" fill="hold">
                                          <p:stCondLst>
                                            <p:cond delay="3749"/>
                                          </p:stCondLst>
                                        </p:cTn>
                                        <p:tgtEl>
                                          <p:spTgt spid="63"/>
                                        </p:tgtEl>
                                        <p:attrNameLst>
                                          <p:attrName>style.visibility</p:attrName>
                                        </p:attrNameLst>
                                      </p:cBhvr>
                                      <p:to>
                                        <p:strVal val="hidden"/>
                                      </p:to>
                                    </p:set>
                                  </p:childTnLst>
                                </p:cTn>
                              </p:par>
                              <p:par>
                                <p:cTn id="469" presetID="2" presetClass="entr" presetSubtype="3" fill="hold" nodeType="withEffect">
                                  <p:stCondLst>
                                    <p:cond delay="0"/>
                                  </p:stCondLst>
                                  <p:childTnLst>
                                    <p:set>
                                      <p:cBhvr>
                                        <p:cTn id="470" dur="1" fill="hold">
                                          <p:stCondLst>
                                            <p:cond delay="0"/>
                                          </p:stCondLst>
                                        </p:cTn>
                                        <p:tgtEl>
                                          <p:spTgt spid="64"/>
                                        </p:tgtEl>
                                        <p:attrNameLst>
                                          <p:attrName>style.visibility</p:attrName>
                                        </p:attrNameLst>
                                      </p:cBhvr>
                                      <p:to>
                                        <p:strVal val="visible"/>
                                      </p:to>
                                    </p:set>
                                    <p:anim calcmode="lin" valueType="num">
                                      <p:cBhvr additive="base">
                                        <p:cTn id="471" dur="3750" fill="hold"/>
                                        <p:tgtEl>
                                          <p:spTgt spid="64"/>
                                        </p:tgtEl>
                                        <p:attrNameLst>
                                          <p:attrName>ppt_x</p:attrName>
                                        </p:attrNameLst>
                                      </p:cBhvr>
                                      <p:tavLst>
                                        <p:tav tm="0">
                                          <p:val>
                                            <p:strVal val="1+#ppt_w/2"/>
                                          </p:val>
                                        </p:tav>
                                        <p:tav tm="100000">
                                          <p:val>
                                            <p:strVal val="#ppt_x"/>
                                          </p:val>
                                        </p:tav>
                                      </p:tavLst>
                                    </p:anim>
                                    <p:anim calcmode="lin" valueType="num">
                                      <p:cBhvr additive="base">
                                        <p:cTn id="472" dur="3750" fill="hold"/>
                                        <p:tgtEl>
                                          <p:spTgt spid="64"/>
                                        </p:tgtEl>
                                        <p:attrNameLst>
                                          <p:attrName>ppt_y</p:attrName>
                                        </p:attrNameLst>
                                      </p:cBhvr>
                                      <p:tavLst>
                                        <p:tav tm="0">
                                          <p:val>
                                            <p:strVal val="0-#ppt_h/2"/>
                                          </p:val>
                                        </p:tav>
                                        <p:tav tm="100000">
                                          <p:val>
                                            <p:strVal val="#ppt_y"/>
                                          </p:val>
                                        </p:tav>
                                      </p:tavLst>
                                    </p:anim>
                                  </p:childTnLst>
                                </p:cTn>
                              </p:par>
                              <p:par>
                                <p:cTn id="473" presetID="2" presetClass="exit" presetSubtype="12" fill="hold" nodeType="withEffect">
                                  <p:stCondLst>
                                    <p:cond delay="0"/>
                                  </p:stCondLst>
                                  <p:childTnLst>
                                    <p:anim calcmode="lin" valueType="num">
                                      <p:cBhvr additive="base">
                                        <p:cTn id="474" dur="3750"/>
                                        <p:tgtEl>
                                          <p:spTgt spid="64"/>
                                        </p:tgtEl>
                                        <p:attrNameLst>
                                          <p:attrName>ppt_x</p:attrName>
                                        </p:attrNameLst>
                                      </p:cBhvr>
                                      <p:tavLst>
                                        <p:tav tm="0">
                                          <p:val>
                                            <p:strVal val="ppt_x"/>
                                          </p:val>
                                        </p:tav>
                                        <p:tav tm="100000">
                                          <p:val>
                                            <p:strVal val="0-ppt_w/2"/>
                                          </p:val>
                                        </p:tav>
                                      </p:tavLst>
                                    </p:anim>
                                    <p:anim calcmode="lin" valueType="num">
                                      <p:cBhvr additive="base">
                                        <p:cTn id="475" dur="3750"/>
                                        <p:tgtEl>
                                          <p:spTgt spid="64"/>
                                        </p:tgtEl>
                                        <p:attrNameLst>
                                          <p:attrName>ppt_y</p:attrName>
                                        </p:attrNameLst>
                                      </p:cBhvr>
                                      <p:tavLst>
                                        <p:tav tm="0">
                                          <p:val>
                                            <p:strVal val="ppt_y"/>
                                          </p:val>
                                        </p:tav>
                                        <p:tav tm="100000">
                                          <p:val>
                                            <p:strVal val="1+ppt_h/2"/>
                                          </p:val>
                                        </p:tav>
                                      </p:tavLst>
                                    </p:anim>
                                    <p:set>
                                      <p:cBhvr>
                                        <p:cTn id="476" dur="1" fill="hold">
                                          <p:stCondLst>
                                            <p:cond delay="3749"/>
                                          </p:stCondLst>
                                        </p:cTn>
                                        <p:tgtEl>
                                          <p:spTgt spid="64"/>
                                        </p:tgtEl>
                                        <p:attrNameLst>
                                          <p:attrName>style.visibility</p:attrName>
                                        </p:attrNameLst>
                                      </p:cBhvr>
                                      <p:to>
                                        <p:strVal val="hidden"/>
                                      </p:to>
                                    </p:set>
                                  </p:childTnLst>
                                </p:cTn>
                              </p:par>
                              <p:par>
                                <p:cTn id="477" presetID="2" presetClass="entr" presetSubtype="3" fill="hold" nodeType="withEffect">
                                  <p:stCondLst>
                                    <p:cond delay="0"/>
                                  </p:stCondLst>
                                  <p:childTnLst>
                                    <p:set>
                                      <p:cBhvr>
                                        <p:cTn id="478" dur="1" fill="hold">
                                          <p:stCondLst>
                                            <p:cond delay="0"/>
                                          </p:stCondLst>
                                        </p:cTn>
                                        <p:tgtEl>
                                          <p:spTgt spid="52"/>
                                        </p:tgtEl>
                                        <p:attrNameLst>
                                          <p:attrName>style.visibility</p:attrName>
                                        </p:attrNameLst>
                                      </p:cBhvr>
                                      <p:to>
                                        <p:strVal val="visible"/>
                                      </p:to>
                                    </p:set>
                                    <p:anim calcmode="lin" valueType="num">
                                      <p:cBhvr additive="base">
                                        <p:cTn id="479" dur="3750" fill="hold"/>
                                        <p:tgtEl>
                                          <p:spTgt spid="52"/>
                                        </p:tgtEl>
                                        <p:attrNameLst>
                                          <p:attrName>ppt_x</p:attrName>
                                        </p:attrNameLst>
                                      </p:cBhvr>
                                      <p:tavLst>
                                        <p:tav tm="0">
                                          <p:val>
                                            <p:strVal val="1+#ppt_w/2"/>
                                          </p:val>
                                        </p:tav>
                                        <p:tav tm="100000">
                                          <p:val>
                                            <p:strVal val="#ppt_x"/>
                                          </p:val>
                                        </p:tav>
                                      </p:tavLst>
                                    </p:anim>
                                    <p:anim calcmode="lin" valueType="num">
                                      <p:cBhvr additive="base">
                                        <p:cTn id="480" dur="3750" fill="hold"/>
                                        <p:tgtEl>
                                          <p:spTgt spid="52"/>
                                        </p:tgtEl>
                                        <p:attrNameLst>
                                          <p:attrName>ppt_y</p:attrName>
                                        </p:attrNameLst>
                                      </p:cBhvr>
                                      <p:tavLst>
                                        <p:tav tm="0">
                                          <p:val>
                                            <p:strVal val="0-#ppt_h/2"/>
                                          </p:val>
                                        </p:tav>
                                        <p:tav tm="100000">
                                          <p:val>
                                            <p:strVal val="#ppt_y"/>
                                          </p:val>
                                        </p:tav>
                                      </p:tavLst>
                                    </p:anim>
                                  </p:childTnLst>
                                </p:cTn>
                              </p:par>
                              <p:par>
                                <p:cTn id="481" presetID="2" presetClass="exit" presetSubtype="12" fill="hold" nodeType="withEffect">
                                  <p:stCondLst>
                                    <p:cond delay="0"/>
                                  </p:stCondLst>
                                  <p:childTnLst>
                                    <p:anim calcmode="lin" valueType="num">
                                      <p:cBhvr additive="base">
                                        <p:cTn id="482" dur="3750"/>
                                        <p:tgtEl>
                                          <p:spTgt spid="52"/>
                                        </p:tgtEl>
                                        <p:attrNameLst>
                                          <p:attrName>ppt_x</p:attrName>
                                        </p:attrNameLst>
                                      </p:cBhvr>
                                      <p:tavLst>
                                        <p:tav tm="0">
                                          <p:val>
                                            <p:strVal val="ppt_x"/>
                                          </p:val>
                                        </p:tav>
                                        <p:tav tm="100000">
                                          <p:val>
                                            <p:strVal val="0-ppt_w/2"/>
                                          </p:val>
                                        </p:tav>
                                      </p:tavLst>
                                    </p:anim>
                                    <p:anim calcmode="lin" valueType="num">
                                      <p:cBhvr additive="base">
                                        <p:cTn id="483" dur="3750"/>
                                        <p:tgtEl>
                                          <p:spTgt spid="52"/>
                                        </p:tgtEl>
                                        <p:attrNameLst>
                                          <p:attrName>ppt_y</p:attrName>
                                        </p:attrNameLst>
                                      </p:cBhvr>
                                      <p:tavLst>
                                        <p:tav tm="0">
                                          <p:val>
                                            <p:strVal val="ppt_y"/>
                                          </p:val>
                                        </p:tav>
                                        <p:tav tm="100000">
                                          <p:val>
                                            <p:strVal val="1+ppt_h/2"/>
                                          </p:val>
                                        </p:tav>
                                      </p:tavLst>
                                    </p:anim>
                                    <p:set>
                                      <p:cBhvr>
                                        <p:cTn id="484" dur="1" fill="hold">
                                          <p:stCondLst>
                                            <p:cond delay="3749"/>
                                          </p:stCondLst>
                                        </p:cTn>
                                        <p:tgtEl>
                                          <p:spTgt spid="52"/>
                                        </p:tgtEl>
                                        <p:attrNameLst>
                                          <p:attrName>style.visibility</p:attrName>
                                        </p:attrNameLst>
                                      </p:cBhvr>
                                      <p:to>
                                        <p:strVal val="hidden"/>
                                      </p:to>
                                    </p:set>
                                  </p:childTnLst>
                                </p:cTn>
                              </p:par>
                              <p:par>
                                <p:cTn id="485" presetID="2" presetClass="entr" presetSubtype="3" fill="hold"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additive="base">
                                        <p:cTn id="487" dur="3750" fill="hold"/>
                                        <p:tgtEl>
                                          <p:spTgt spid="55"/>
                                        </p:tgtEl>
                                        <p:attrNameLst>
                                          <p:attrName>ppt_x</p:attrName>
                                        </p:attrNameLst>
                                      </p:cBhvr>
                                      <p:tavLst>
                                        <p:tav tm="0">
                                          <p:val>
                                            <p:strVal val="1+#ppt_w/2"/>
                                          </p:val>
                                        </p:tav>
                                        <p:tav tm="100000">
                                          <p:val>
                                            <p:strVal val="#ppt_x"/>
                                          </p:val>
                                        </p:tav>
                                      </p:tavLst>
                                    </p:anim>
                                    <p:anim calcmode="lin" valueType="num">
                                      <p:cBhvr additive="base">
                                        <p:cTn id="488" dur="3750" fill="hold"/>
                                        <p:tgtEl>
                                          <p:spTgt spid="55"/>
                                        </p:tgtEl>
                                        <p:attrNameLst>
                                          <p:attrName>ppt_y</p:attrName>
                                        </p:attrNameLst>
                                      </p:cBhvr>
                                      <p:tavLst>
                                        <p:tav tm="0">
                                          <p:val>
                                            <p:strVal val="0-#ppt_h/2"/>
                                          </p:val>
                                        </p:tav>
                                        <p:tav tm="100000">
                                          <p:val>
                                            <p:strVal val="#ppt_y"/>
                                          </p:val>
                                        </p:tav>
                                      </p:tavLst>
                                    </p:anim>
                                  </p:childTnLst>
                                </p:cTn>
                              </p:par>
                              <p:par>
                                <p:cTn id="489" presetID="2" presetClass="exit" presetSubtype="12" fill="hold" nodeType="withEffect">
                                  <p:stCondLst>
                                    <p:cond delay="0"/>
                                  </p:stCondLst>
                                  <p:childTnLst>
                                    <p:anim calcmode="lin" valueType="num">
                                      <p:cBhvr additive="base">
                                        <p:cTn id="490" dur="3750"/>
                                        <p:tgtEl>
                                          <p:spTgt spid="55"/>
                                        </p:tgtEl>
                                        <p:attrNameLst>
                                          <p:attrName>ppt_x</p:attrName>
                                        </p:attrNameLst>
                                      </p:cBhvr>
                                      <p:tavLst>
                                        <p:tav tm="0">
                                          <p:val>
                                            <p:strVal val="ppt_x"/>
                                          </p:val>
                                        </p:tav>
                                        <p:tav tm="100000">
                                          <p:val>
                                            <p:strVal val="0-ppt_w/2"/>
                                          </p:val>
                                        </p:tav>
                                      </p:tavLst>
                                    </p:anim>
                                    <p:anim calcmode="lin" valueType="num">
                                      <p:cBhvr additive="base">
                                        <p:cTn id="491" dur="3750"/>
                                        <p:tgtEl>
                                          <p:spTgt spid="55"/>
                                        </p:tgtEl>
                                        <p:attrNameLst>
                                          <p:attrName>ppt_y</p:attrName>
                                        </p:attrNameLst>
                                      </p:cBhvr>
                                      <p:tavLst>
                                        <p:tav tm="0">
                                          <p:val>
                                            <p:strVal val="ppt_y"/>
                                          </p:val>
                                        </p:tav>
                                        <p:tav tm="100000">
                                          <p:val>
                                            <p:strVal val="1+ppt_h/2"/>
                                          </p:val>
                                        </p:tav>
                                      </p:tavLst>
                                    </p:anim>
                                    <p:set>
                                      <p:cBhvr>
                                        <p:cTn id="492" dur="1" fill="hold">
                                          <p:stCondLst>
                                            <p:cond delay="3749"/>
                                          </p:stCondLst>
                                        </p:cTn>
                                        <p:tgtEl>
                                          <p:spTgt spid="55"/>
                                        </p:tgtEl>
                                        <p:attrNameLst>
                                          <p:attrName>style.visibility</p:attrName>
                                        </p:attrNameLst>
                                      </p:cBhvr>
                                      <p:to>
                                        <p:strVal val="hidden"/>
                                      </p:to>
                                    </p:set>
                                  </p:childTnLst>
                                </p:cTn>
                              </p:par>
                              <p:par>
                                <p:cTn id="493" presetID="2" presetClass="entr" presetSubtype="3"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 calcmode="lin" valueType="num">
                                      <p:cBhvr additive="base">
                                        <p:cTn id="495" dur="3750" fill="hold"/>
                                        <p:tgtEl>
                                          <p:spTgt spid="53"/>
                                        </p:tgtEl>
                                        <p:attrNameLst>
                                          <p:attrName>ppt_x</p:attrName>
                                        </p:attrNameLst>
                                      </p:cBhvr>
                                      <p:tavLst>
                                        <p:tav tm="0">
                                          <p:val>
                                            <p:strVal val="1+#ppt_w/2"/>
                                          </p:val>
                                        </p:tav>
                                        <p:tav tm="100000">
                                          <p:val>
                                            <p:strVal val="#ppt_x"/>
                                          </p:val>
                                        </p:tav>
                                      </p:tavLst>
                                    </p:anim>
                                    <p:anim calcmode="lin" valueType="num">
                                      <p:cBhvr additive="base">
                                        <p:cTn id="496" dur="3750" fill="hold"/>
                                        <p:tgtEl>
                                          <p:spTgt spid="53"/>
                                        </p:tgtEl>
                                        <p:attrNameLst>
                                          <p:attrName>ppt_y</p:attrName>
                                        </p:attrNameLst>
                                      </p:cBhvr>
                                      <p:tavLst>
                                        <p:tav tm="0">
                                          <p:val>
                                            <p:strVal val="0-#ppt_h/2"/>
                                          </p:val>
                                        </p:tav>
                                        <p:tav tm="100000">
                                          <p:val>
                                            <p:strVal val="#ppt_y"/>
                                          </p:val>
                                        </p:tav>
                                      </p:tavLst>
                                    </p:anim>
                                  </p:childTnLst>
                                </p:cTn>
                              </p:par>
                              <p:par>
                                <p:cTn id="497" presetID="2" presetClass="exit" presetSubtype="12" fill="hold" nodeType="withEffect">
                                  <p:stCondLst>
                                    <p:cond delay="0"/>
                                  </p:stCondLst>
                                  <p:childTnLst>
                                    <p:anim calcmode="lin" valueType="num">
                                      <p:cBhvr additive="base">
                                        <p:cTn id="498" dur="3750"/>
                                        <p:tgtEl>
                                          <p:spTgt spid="53"/>
                                        </p:tgtEl>
                                        <p:attrNameLst>
                                          <p:attrName>ppt_x</p:attrName>
                                        </p:attrNameLst>
                                      </p:cBhvr>
                                      <p:tavLst>
                                        <p:tav tm="0">
                                          <p:val>
                                            <p:strVal val="ppt_x"/>
                                          </p:val>
                                        </p:tav>
                                        <p:tav tm="100000">
                                          <p:val>
                                            <p:strVal val="0-ppt_w/2"/>
                                          </p:val>
                                        </p:tav>
                                      </p:tavLst>
                                    </p:anim>
                                    <p:anim calcmode="lin" valueType="num">
                                      <p:cBhvr additive="base">
                                        <p:cTn id="499" dur="3750"/>
                                        <p:tgtEl>
                                          <p:spTgt spid="53"/>
                                        </p:tgtEl>
                                        <p:attrNameLst>
                                          <p:attrName>ppt_y</p:attrName>
                                        </p:attrNameLst>
                                      </p:cBhvr>
                                      <p:tavLst>
                                        <p:tav tm="0">
                                          <p:val>
                                            <p:strVal val="ppt_y"/>
                                          </p:val>
                                        </p:tav>
                                        <p:tav tm="100000">
                                          <p:val>
                                            <p:strVal val="1+ppt_h/2"/>
                                          </p:val>
                                        </p:tav>
                                      </p:tavLst>
                                    </p:anim>
                                    <p:set>
                                      <p:cBhvr>
                                        <p:cTn id="500" dur="1" fill="hold">
                                          <p:stCondLst>
                                            <p:cond delay="3749"/>
                                          </p:stCondLst>
                                        </p:cTn>
                                        <p:tgtEl>
                                          <p:spTgt spid="53"/>
                                        </p:tgtEl>
                                        <p:attrNameLst>
                                          <p:attrName>style.visibility</p:attrName>
                                        </p:attrNameLst>
                                      </p:cBhvr>
                                      <p:to>
                                        <p:strVal val="hidden"/>
                                      </p:to>
                                    </p:set>
                                  </p:childTnLst>
                                </p:cTn>
                              </p:par>
                              <p:par>
                                <p:cTn id="501" presetID="2" presetClass="entr" presetSubtype="9" fill="hold" nodeType="withEffect">
                                  <p:stCondLst>
                                    <p:cond delay="0"/>
                                  </p:stCondLst>
                                  <p:childTnLst>
                                    <p:set>
                                      <p:cBhvr>
                                        <p:cTn id="502" dur="1" fill="hold">
                                          <p:stCondLst>
                                            <p:cond delay="0"/>
                                          </p:stCondLst>
                                        </p:cTn>
                                        <p:tgtEl>
                                          <p:spTgt spid="69"/>
                                        </p:tgtEl>
                                        <p:attrNameLst>
                                          <p:attrName>style.visibility</p:attrName>
                                        </p:attrNameLst>
                                      </p:cBhvr>
                                      <p:to>
                                        <p:strVal val="visible"/>
                                      </p:to>
                                    </p:set>
                                    <p:anim calcmode="lin" valueType="num">
                                      <p:cBhvr additive="base">
                                        <p:cTn id="503" dur="3750" fill="hold"/>
                                        <p:tgtEl>
                                          <p:spTgt spid="69"/>
                                        </p:tgtEl>
                                        <p:attrNameLst>
                                          <p:attrName>ppt_x</p:attrName>
                                        </p:attrNameLst>
                                      </p:cBhvr>
                                      <p:tavLst>
                                        <p:tav tm="0">
                                          <p:val>
                                            <p:strVal val="0-#ppt_w/2"/>
                                          </p:val>
                                        </p:tav>
                                        <p:tav tm="100000">
                                          <p:val>
                                            <p:strVal val="#ppt_x"/>
                                          </p:val>
                                        </p:tav>
                                      </p:tavLst>
                                    </p:anim>
                                    <p:anim calcmode="lin" valueType="num">
                                      <p:cBhvr additive="base">
                                        <p:cTn id="504" dur="3750" fill="hold"/>
                                        <p:tgtEl>
                                          <p:spTgt spid="69"/>
                                        </p:tgtEl>
                                        <p:attrNameLst>
                                          <p:attrName>ppt_y</p:attrName>
                                        </p:attrNameLst>
                                      </p:cBhvr>
                                      <p:tavLst>
                                        <p:tav tm="0">
                                          <p:val>
                                            <p:strVal val="0-#ppt_h/2"/>
                                          </p:val>
                                        </p:tav>
                                        <p:tav tm="100000">
                                          <p:val>
                                            <p:strVal val="#ppt_y"/>
                                          </p:val>
                                        </p:tav>
                                      </p:tavLst>
                                    </p:anim>
                                  </p:childTnLst>
                                </p:cTn>
                              </p:par>
                              <p:par>
                                <p:cTn id="505" presetID="2" presetClass="exit" presetSubtype="6" fill="hold" nodeType="withEffect">
                                  <p:stCondLst>
                                    <p:cond delay="0"/>
                                  </p:stCondLst>
                                  <p:childTnLst>
                                    <p:anim calcmode="lin" valueType="num">
                                      <p:cBhvr additive="base">
                                        <p:cTn id="506" dur="3750"/>
                                        <p:tgtEl>
                                          <p:spTgt spid="69"/>
                                        </p:tgtEl>
                                        <p:attrNameLst>
                                          <p:attrName>ppt_x</p:attrName>
                                        </p:attrNameLst>
                                      </p:cBhvr>
                                      <p:tavLst>
                                        <p:tav tm="0">
                                          <p:val>
                                            <p:strVal val="ppt_x"/>
                                          </p:val>
                                        </p:tav>
                                        <p:tav tm="100000">
                                          <p:val>
                                            <p:strVal val="1+ppt_w/2"/>
                                          </p:val>
                                        </p:tav>
                                      </p:tavLst>
                                    </p:anim>
                                    <p:anim calcmode="lin" valueType="num">
                                      <p:cBhvr additive="base">
                                        <p:cTn id="507" dur="3750"/>
                                        <p:tgtEl>
                                          <p:spTgt spid="69"/>
                                        </p:tgtEl>
                                        <p:attrNameLst>
                                          <p:attrName>ppt_y</p:attrName>
                                        </p:attrNameLst>
                                      </p:cBhvr>
                                      <p:tavLst>
                                        <p:tav tm="0">
                                          <p:val>
                                            <p:strVal val="ppt_y"/>
                                          </p:val>
                                        </p:tav>
                                        <p:tav tm="100000">
                                          <p:val>
                                            <p:strVal val="1+ppt_h/2"/>
                                          </p:val>
                                        </p:tav>
                                      </p:tavLst>
                                    </p:anim>
                                    <p:set>
                                      <p:cBhvr>
                                        <p:cTn id="508" dur="1" fill="hold">
                                          <p:stCondLst>
                                            <p:cond delay="3749"/>
                                          </p:stCondLst>
                                        </p:cTn>
                                        <p:tgtEl>
                                          <p:spTgt spid="69"/>
                                        </p:tgtEl>
                                        <p:attrNameLst>
                                          <p:attrName>style.visibility</p:attrName>
                                        </p:attrNameLst>
                                      </p:cBhvr>
                                      <p:to>
                                        <p:strVal val="hidden"/>
                                      </p:to>
                                    </p:set>
                                  </p:childTnLst>
                                </p:cTn>
                              </p:par>
                              <p:par>
                                <p:cTn id="509" presetID="2" presetClass="entr" presetSubtype="9" fill="hold" nodeType="withEffect">
                                  <p:stCondLst>
                                    <p:cond delay="0"/>
                                  </p:stCondLst>
                                  <p:childTnLst>
                                    <p:set>
                                      <p:cBhvr>
                                        <p:cTn id="510" dur="1" fill="hold">
                                          <p:stCondLst>
                                            <p:cond delay="0"/>
                                          </p:stCondLst>
                                        </p:cTn>
                                        <p:tgtEl>
                                          <p:spTgt spid="79"/>
                                        </p:tgtEl>
                                        <p:attrNameLst>
                                          <p:attrName>style.visibility</p:attrName>
                                        </p:attrNameLst>
                                      </p:cBhvr>
                                      <p:to>
                                        <p:strVal val="visible"/>
                                      </p:to>
                                    </p:set>
                                    <p:anim calcmode="lin" valueType="num">
                                      <p:cBhvr additive="base">
                                        <p:cTn id="511" dur="3750" fill="hold"/>
                                        <p:tgtEl>
                                          <p:spTgt spid="79"/>
                                        </p:tgtEl>
                                        <p:attrNameLst>
                                          <p:attrName>ppt_x</p:attrName>
                                        </p:attrNameLst>
                                      </p:cBhvr>
                                      <p:tavLst>
                                        <p:tav tm="0">
                                          <p:val>
                                            <p:strVal val="0-#ppt_w/2"/>
                                          </p:val>
                                        </p:tav>
                                        <p:tav tm="100000">
                                          <p:val>
                                            <p:strVal val="#ppt_x"/>
                                          </p:val>
                                        </p:tav>
                                      </p:tavLst>
                                    </p:anim>
                                    <p:anim calcmode="lin" valueType="num">
                                      <p:cBhvr additive="base">
                                        <p:cTn id="512" dur="3750" fill="hold"/>
                                        <p:tgtEl>
                                          <p:spTgt spid="79"/>
                                        </p:tgtEl>
                                        <p:attrNameLst>
                                          <p:attrName>ppt_y</p:attrName>
                                        </p:attrNameLst>
                                      </p:cBhvr>
                                      <p:tavLst>
                                        <p:tav tm="0">
                                          <p:val>
                                            <p:strVal val="0-#ppt_h/2"/>
                                          </p:val>
                                        </p:tav>
                                        <p:tav tm="100000">
                                          <p:val>
                                            <p:strVal val="#ppt_y"/>
                                          </p:val>
                                        </p:tav>
                                      </p:tavLst>
                                    </p:anim>
                                  </p:childTnLst>
                                </p:cTn>
                              </p:par>
                              <p:par>
                                <p:cTn id="513" presetID="2" presetClass="exit" presetSubtype="6" fill="hold" nodeType="withEffect">
                                  <p:stCondLst>
                                    <p:cond delay="0"/>
                                  </p:stCondLst>
                                  <p:childTnLst>
                                    <p:anim calcmode="lin" valueType="num">
                                      <p:cBhvr additive="base">
                                        <p:cTn id="514" dur="3750"/>
                                        <p:tgtEl>
                                          <p:spTgt spid="79"/>
                                        </p:tgtEl>
                                        <p:attrNameLst>
                                          <p:attrName>ppt_x</p:attrName>
                                        </p:attrNameLst>
                                      </p:cBhvr>
                                      <p:tavLst>
                                        <p:tav tm="0">
                                          <p:val>
                                            <p:strVal val="ppt_x"/>
                                          </p:val>
                                        </p:tav>
                                        <p:tav tm="100000">
                                          <p:val>
                                            <p:strVal val="1+ppt_w/2"/>
                                          </p:val>
                                        </p:tav>
                                      </p:tavLst>
                                    </p:anim>
                                    <p:anim calcmode="lin" valueType="num">
                                      <p:cBhvr additive="base">
                                        <p:cTn id="515" dur="3750"/>
                                        <p:tgtEl>
                                          <p:spTgt spid="79"/>
                                        </p:tgtEl>
                                        <p:attrNameLst>
                                          <p:attrName>ppt_y</p:attrName>
                                        </p:attrNameLst>
                                      </p:cBhvr>
                                      <p:tavLst>
                                        <p:tav tm="0">
                                          <p:val>
                                            <p:strVal val="ppt_y"/>
                                          </p:val>
                                        </p:tav>
                                        <p:tav tm="100000">
                                          <p:val>
                                            <p:strVal val="1+ppt_h/2"/>
                                          </p:val>
                                        </p:tav>
                                      </p:tavLst>
                                    </p:anim>
                                    <p:set>
                                      <p:cBhvr>
                                        <p:cTn id="516" dur="1" fill="hold">
                                          <p:stCondLst>
                                            <p:cond delay="3749"/>
                                          </p:stCondLst>
                                        </p:cTn>
                                        <p:tgtEl>
                                          <p:spTgt spid="79"/>
                                        </p:tgtEl>
                                        <p:attrNameLst>
                                          <p:attrName>style.visibility</p:attrName>
                                        </p:attrNameLst>
                                      </p:cBhvr>
                                      <p:to>
                                        <p:strVal val="hidden"/>
                                      </p:to>
                                    </p:set>
                                  </p:childTnLst>
                                </p:cTn>
                              </p:par>
                              <p:par>
                                <p:cTn id="517" presetID="2" presetClass="entr" presetSubtype="9" fill="hold" nodeType="withEffect">
                                  <p:stCondLst>
                                    <p:cond delay="0"/>
                                  </p:stCondLst>
                                  <p:childTnLst>
                                    <p:set>
                                      <p:cBhvr>
                                        <p:cTn id="518" dur="1" fill="hold">
                                          <p:stCondLst>
                                            <p:cond delay="0"/>
                                          </p:stCondLst>
                                        </p:cTn>
                                        <p:tgtEl>
                                          <p:spTgt spid="65"/>
                                        </p:tgtEl>
                                        <p:attrNameLst>
                                          <p:attrName>style.visibility</p:attrName>
                                        </p:attrNameLst>
                                      </p:cBhvr>
                                      <p:to>
                                        <p:strVal val="visible"/>
                                      </p:to>
                                    </p:set>
                                    <p:anim calcmode="lin" valueType="num">
                                      <p:cBhvr additive="base">
                                        <p:cTn id="519" dur="3750" fill="hold"/>
                                        <p:tgtEl>
                                          <p:spTgt spid="65"/>
                                        </p:tgtEl>
                                        <p:attrNameLst>
                                          <p:attrName>ppt_x</p:attrName>
                                        </p:attrNameLst>
                                      </p:cBhvr>
                                      <p:tavLst>
                                        <p:tav tm="0">
                                          <p:val>
                                            <p:strVal val="0-#ppt_w/2"/>
                                          </p:val>
                                        </p:tav>
                                        <p:tav tm="100000">
                                          <p:val>
                                            <p:strVal val="#ppt_x"/>
                                          </p:val>
                                        </p:tav>
                                      </p:tavLst>
                                    </p:anim>
                                    <p:anim calcmode="lin" valueType="num">
                                      <p:cBhvr additive="base">
                                        <p:cTn id="520" dur="3750" fill="hold"/>
                                        <p:tgtEl>
                                          <p:spTgt spid="65"/>
                                        </p:tgtEl>
                                        <p:attrNameLst>
                                          <p:attrName>ppt_y</p:attrName>
                                        </p:attrNameLst>
                                      </p:cBhvr>
                                      <p:tavLst>
                                        <p:tav tm="0">
                                          <p:val>
                                            <p:strVal val="0-#ppt_h/2"/>
                                          </p:val>
                                        </p:tav>
                                        <p:tav tm="100000">
                                          <p:val>
                                            <p:strVal val="#ppt_y"/>
                                          </p:val>
                                        </p:tav>
                                      </p:tavLst>
                                    </p:anim>
                                  </p:childTnLst>
                                </p:cTn>
                              </p:par>
                              <p:par>
                                <p:cTn id="521" presetID="2" presetClass="exit" presetSubtype="6" fill="hold" nodeType="withEffect">
                                  <p:stCondLst>
                                    <p:cond delay="0"/>
                                  </p:stCondLst>
                                  <p:childTnLst>
                                    <p:anim calcmode="lin" valueType="num">
                                      <p:cBhvr additive="base">
                                        <p:cTn id="522" dur="3750"/>
                                        <p:tgtEl>
                                          <p:spTgt spid="65"/>
                                        </p:tgtEl>
                                        <p:attrNameLst>
                                          <p:attrName>ppt_x</p:attrName>
                                        </p:attrNameLst>
                                      </p:cBhvr>
                                      <p:tavLst>
                                        <p:tav tm="0">
                                          <p:val>
                                            <p:strVal val="ppt_x"/>
                                          </p:val>
                                        </p:tav>
                                        <p:tav tm="100000">
                                          <p:val>
                                            <p:strVal val="1+ppt_w/2"/>
                                          </p:val>
                                        </p:tav>
                                      </p:tavLst>
                                    </p:anim>
                                    <p:anim calcmode="lin" valueType="num">
                                      <p:cBhvr additive="base">
                                        <p:cTn id="523" dur="3750"/>
                                        <p:tgtEl>
                                          <p:spTgt spid="65"/>
                                        </p:tgtEl>
                                        <p:attrNameLst>
                                          <p:attrName>ppt_y</p:attrName>
                                        </p:attrNameLst>
                                      </p:cBhvr>
                                      <p:tavLst>
                                        <p:tav tm="0">
                                          <p:val>
                                            <p:strVal val="ppt_y"/>
                                          </p:val>
                                        </p:tav>
                                        <p:tav tm="100000">
                                          <p:val>
                                            <p:strVal val="1+ppt_h/2"/>
                                          </p:val>
                                        </p:tav>
                                      </p:tavLst>
                                    </p:anim>
                                    <p:set>
                                      <p:cBhvr>
                                        <p:cTn id="524" dur="1" fill="hold">
                                          <p:stCondLst>
                                            <p:cond delay="3749"/>
                                          </p:stCondLst>
                                        </p:cTn>
                                        <p:tgtEl>
                                          <p:spTgt spid="65"/>
                                        </p:tgtEl>
                                        <p:attrNameLst>
                                          <p:attrName>style.visibility</p:attrName>
                                        </p:attrNameLst>
                                      </p:cBhvr>
                                      <p:to>
                                        <p:strVal val="hidden"/>
                                      </p:to>
                                    </p:set>
                                  </p:childTnLst>
                                </p:cTn>
                              </p:par>
                              <p:par>
                                <p:cTn id="525" presetID="2" presetClass="entr" presetSubtype="9" fill="hold" nodeType="withEffect">
                                  <p:stCondLst>
                                    <p:cond delay="0"/>
                                  </p:stCondLst>
                                  <p:childTnLst>
                                    <p:set>
                                      <p:cBhvr>
                                        <p:cTn id="526" dur="1" fill="hold">
                                          <p:stCondLst>
                                            <p:cond delay="0"/>
                                          </p:stCondLst>
                                        </p:cTn>
                                        <p:tgtEl>
                                          <p:spTgt spid="68"/>
                                        </p:tgtEl>
                                        <p:attrNameLst>
                                          <p:attrName>style.visibility</p:attrName>
                                        </p:attrNameLst>
                                      </p:cBhvr>
                                      <p:to>
                                        <p:strVal val="visible"/>
                                      </p:to>
                                    </p:set>
                                    <p:anim calcmode="lin" valueType="num">
                                      <p:cBhvr additive="base">
                                        <p:cTn id="527" dur="3750" fill="hold"/>
                                        <p:tgtEl>
                                          <p:spTgt spid="68"/>
                                        </p:tgtEl>
                                        <p:attrNameLst>
                                          <p:attrName>ppt_x</p:attrName>
                                        </p:attrNameLst>
                                      </p:cBhvr>
                                      <p:tavLst>
                                        <p:tav tm="0">
                                          <p:val>
                                            <p:strVal val="0-#ppt_w/2"/>
                                          </p:val>
                                        </p:tav>
                                        <p:tav tm="100000">
                                          <p:val>
                                            <p:strVal val="#ppt_x"/>
                                          </p:val>
                                        </p:tav>
                                      </p:tavLst>
                                    </p:anim>
                                    <p:anim calcmode="lin" valueType="num">
                                      <p:cBhvr additive="base">
                                        <p:cTn id="528" dur="3750" fill="hold"/>
                                        <p:tgtEl>
                                          <p:spTgt spid="68"/>
                                        </p:tgtEl>
                                        <p:attrNameLst>
                                          <p:attrName>ppt_y</p:attrName>
                                        </p:attrNameLst>
                                      </p:cBhvr>
                                      <p:tavLst>
                                        <p:tav tm="0">
                                          <p:val>
                                            <p:strVal val="0-#ppt_h/2"/>
                                          </p:val>
                                        </p:tav>
                                        <p:tav tm="100000">
                                          <p:val>
                                            <p:strVal val="#ppt_y"/>
                                          </p:val>
                                        </p:tav>
                                      </p:tavLst>
                                    </p:anim>
                                  </p:childTnLst>
                                </p:cTn>
                              </p:par>
                              <p:par>
                                <p:cTn id="529" presetID="2" presetClass="exit" presetSubtype="6" fill="hold" nodeType="withEffect">
                                  <p:stCondLst>
                                    <p:cond delay="0"/>
                                  </p:stCondLst>
                                  <p:childTnLst>
                                    <p:anim calcmode="lin" valueType="num">
                                      <p:cBhvr additive="base">
                                        <p:cTn id="530" dur="3750"/>
                                        <p:tgtEl>
                                          <p:spTgt spid="68"/>
                                        </p:tgtEl>
                                        <p:attrNameLst>
                                          <p:attrName>ppt_x</p:attrName>
                                        </p:attrNameLst>
                                      </p:cBhvr>
                                      <p:tavLst>
                                        <p:tav tm="0">
                                          <p:val>
                                            <p:strVal val="ppt_x"/>
                                          </p:val>
                                        </p:tav>
                                        <p:tav tm="100000">
                                          <p:val>
                                            <p:strVal val="1+ppt_w/2"/>
                                          </p:val>
                                        </p:tav>
                                      </p:tavLst>
                                    </p:anim>
                                    <p:anim calcmode="lin" valueType="num">
                                      <p:cBhvr additive="base">
                                        <p:cTn id="531" dur="3750"/>
                                        <p:tgtEl>
                                          <p:spTgt spid="68"/>
                                        </p:tgtEl>
                                        <p:attrNameLst>
                                          <p:attrName>ppt_y</p:attrName>
                                        </p:attrNameLst>
                                      </p:cBhvr>
                                      <p:tavLst>
                                        <p:tav tm="0">
                                          <p:val>
                                            <p:strVal val="ppt_y"/>
                                          </p:val>
                                        </p:tav>
                                        <p:tav tm="100000">
                                          <p:val>
                                            <p:strVal val="1+ppt_h/2"/>
                                          </p:val>
                                        </p:tav>
                                      </p:tavLst>
                                    </p:anim>
                                    <p:set>
                                      <p:cBhvr>
                                        <p:cTn id="532" dur="1" fill="hold">
                                          <p:stCondLst>
                                            <p:cond delay="3749"/>
                                          </p:stCondLst>
                                        </p:cTn>
                                        <p:tgtEl>
                                          <p:spTgt spid="68"/>
                                        </p:tgtEl>
                                        <p:attrNameLst>
                                          <p:attrName>style.visibility</p:attrName>
                                        </p:attrNameLst>
                                      </p:cBhvr>
                                      <p:to>
                                        <p:strVal val="hidden"/>
                                      </p:to>
                                    </p:set>
                                  </p:childTnLst>
                                </p:cTn>
                              </p:par>
                              <p:par>
                                <p:cTn id="533" presetID="2" presetClass="entr" presetSubtype="9" fill="hold" nodeType="withEffect">
                                  <p:stCondLst>
                                    <p:cond delay="0"/>
                                  </p:stCondLst>
                                  <p:childTnLst>
                                    <p:set>
                                      <p:cBhvr>
                                        <p:cTn id="534" dur="1" fill="hold">
                                          <p:stCondLst>
                                            <p:cond delay="0"/>
                                          </p:stCondLst>
                                        </p:cTn>
                                        <p:tgtEl>
                                          <p:spTgt spid="73"/>
                                        </p:tgtEl>
                                        <p:attrNameLst>
                                          <p:attrName>style.visibility</p:attrName>
                                        </p:attrNameLst>
                                      </p:cBhvr>
                                      <p:to>
                                        <p:strVal val="visible"/>
                                      </p:to>
                                    </p:set>
                                    <p:anim calcmode="lin" valueType="num">
                                      <p:cBhvr additive="base">
                                        <p:cTn id="535" dur="3750" fill="hold"/>
                                        <p:tgtEl>
                                          <p:spTgt spid="73"/>
                                        </p:tgtEl>
                                        <p:attrNameLst>
                                          <p:attrName>ppt_x</p:attrName>
                                        </p:attrNameLst>
                                      </p:cBhvr>
                                      <p:tavLst>
                                        <p:tav tm="0">
                                          <p:val>
                                            <p:strVal val="0-#ppt_w/2"/>
                                          </p:val>
                                        </p:tav>
                                        <p:tav tm="100000">
                                          <p:val>
                                            <p:strVal val="#ppt_x"/>
                                          </p:val>
                                        </p:tav>
                                      </p:tavLst>
                                    </p:anim>
                                    <p:anim calcmode="lin" valueType="num">
                                      <p:cBhvr additive="base">
                                        <p:cTn id="536" dur="3750" fill="hold"/>
                                        <p:tgtEl>
                                          <p:spTgt spid="73"/>
                                        </p:tgtEl>
                                        <p:attrNameLst>
                                          <p:attrName>ppt_y</p:attrName>
                                        </p:attrNameLst>
                                      </p:cBhvr>
                                      <p:tavLst>
                                        <p:tav tm="0">
                                          <p:val>
                                            <p:strVal val="0-#ppt_h/2"/>
                                          </p:val>
                                        </p:tav>
                                        <p:tav tm="100000">
                                          <p:val>
                                            <p:strVal val="#ppt_y"/>
                                          </p:val>
                                        </p:tav>
                                      </p:tavLst>
                                    </p:anim>
                                  </p:childTnLst>
                                </p:cTn>
                              </p:par>
                              <p:par>
                                <p:cTn id="537" presetID="2" presetClass="exit" presetSubtype="6" fill="hold" nodeType="withEffect">
                                  <p:stCondLst>
                                    <p:cond delay="0"/>
                                  </p:stCondLst>
                                  <p:childTnLst>
                                    <p:anim calcmode="lin" valueType="num">
                                      <p:cBhvr additive="base">
                                        <p:cTn id="538" dur="3750"/>
                                        <p:tgtEl>
                                          <p:spTgt spid="73"/>
                                        </p:tgtEl>
                                        <p:attrNameLst>
                                          <p:attrName>ppt_x</p:attrName>
                                        </p:attrNameLst>
                                      </p:cBhvr>
                                      <p:tavLst>
                                        <p:tav tm="0">
                                          <p:val>
                                            <p:strVal val="ppt_x"/>
                                          </p:val>
                                        </p:tav>
                                        <p:tav tm="100000">
                                          <p:val>
                                            <p:strVal val="1+ppt_w/2"/>
                                          </p:val>
                                        </p:tav>
                                      </p:tavLst>
                                    </p:anim>
                                    <p:anim calcmode="lin" valueType="num">
                                      <p:cBhvr additive="base">
                                        <p:cTn id="539" dur="3750"/>
                                        <p:tgtEl>
                                          <p:spTgt spid="73"/>
                                        </p:tgtEl>
                                        <p:attrNameLst>
                                          <p:attrName>ppt_y</p:attrName>
                                        </p:attrNameLst>
                                      </p:cBhvr>
                                      <p:tavLst>
                                        <p:tav tm="0">
                                          <p:val>
                                            <p:strVal val="ppt_y"/>
                                          </p:val>
                                        </p:tav>
                                        <p:tav tm="100000">
                                          <p:val>
                                            <p:strVal val="1+ppt_h/2"/>
                                          </p:val>
                                        </p:tav>
                                      </p:tavLst>
                                    </p:anim>
                                    <p:set>
                                      <p:cBhvr>
                                        <p:cTn id="540" dur="1" fill="hold">
                                          <p:stCondLst>
                                            <p:cond delay="3749"/>
                                          </p:stCondLst>
                                        </p:cTn>
                                        <p:tgtEl>
                                          <p:spTgt spid="73"/>
                                        </p:tgtEl>
                                        <p:attrNameLst>
                                          <p:attrName>style.visibility</p:attrName>
                                        </p:attrNameLst>
                                      </p:cBhvr>
                                      <p:to>
                                        <p:strVal val="hidden"/>
                                      </p:to>
                                    </p:set>
                                  </p:childTnLst>
                                </p:cTn>
                              </p:par>
                              <p:par>
                                <p:cTn id="541" presetID="2" presetClass="entr" presetSubtype="9" fill="hold" nodeType="withEffect">
                                  <p:stCondLst>
                                    <p:cond delay="0"/>
                                  </p:stCondLst>
                                  <p:childTnLst>
                                    <p:set>
                                      <p:cBhvr>
                                        <p:cTn id="542" dur="1" fill="hold">
                                          <p:stCondLst>
                                            <p:cond delay="0"/>
                                          </p:stCondLst>
                                        </p:cTn>
                                        <p:tgtEl>
                                          <p:spTgt spid="80"/>
                                        </p:tgtEl>
                                        <p:attrNameLst>
                                          <p:attrName>style.visibility</p:attrName>
                                        </p:attrNameLst>
                                      </p:cBhvr>
                                      <p:to>
                                        <p:strVal val="visible"/>
                                      </p:to>
                                    </p:set>
                                    <p:anim calcmode="lin" valueType="num">
                                      <p:cBhvr additive="base">
                                        <p:cTn id="543" dur="3750" fill="hold"/>
                                        <p:tgtEl>
                                          <p:spTgt spid="80"/>
                                        </p:tgtEl>
                                        <p:attrNameLst>
                                          <p:attrName>ppt_x</p:attrName>
                                        </p:attrNameLst>
                                      </p:cBhvr>
                                      <p:tavLst>
                                        <p:tav tm="0">
                                          <p:val>
                                            <p:strVal val="0-#ppt_w/2"/>
                                          </p:val>
                                        </p:tav>
                                        <p:tav tm="100000">
                                          <p:val>
                                            <p:strVal val="#ppt_x"/>
                                          </p:val>
                                        </p:tav>
                                      </p:tavLst>
                                    </p:anim>
                                    <p:anim calcmode="lin" valueType="num">
                                      <p:cBhvr additive="base">
                                        <p:cTn id="544" dur="3750" fill="hold"/>
                                        <p:tgtEl>
                                          <p:spTgt spid="80"/>
                                        </p:tgtEl>
                                        <p:attrNameLst>
                                          <p:attrName>ppt_y</p:attrName>
                                        </p:attrNameLst>
                                      </p:cBhvr>
                                      <p:tavLst>
                                        <p:tav tm="0">
                                          <p:val>
                                            <p:strVal val="0-#ppt_h/2"/>
                                          </p:val>
                                        </p:tav>
                                        <p:tav tm="100000">
                                          <p:val>
                                            <p:strVal val="#ppt_y"/>
                                          </p:val>
                                        </p:tav>
                                      </p:tavLst>
                                    </p:anim>
                                  </p:childTnLst>
                                </p:cTn>
                              </p:par>
                              <p:par>
                                <p:cTn id="545" presetID="2" presetClass="exit" presetSubtype="6" fill="hold" nodeType="withEffect">
                                  <p:stCondLst>
                                    <p:cond delay="0"/>
                                  </p:stCondLst>
                                  <p:childTnLst>
                                    <p:anim calcmode="lin" valueType="num">
                                      <p:cBhvr additive="base">
                                        <p:cTn id="546" dur="3750"/>
                                        <p:tgtEl>
                                          <p:spTgt spid="80"/>
                                        </p:tgtEl>
                                        <p:attrNameLst>
                                          <p:attrName>ppt_x</p:attrName>
                                        </p:attrNameLst>
                                      </p:cBhvr>
                                      <p:tavLst>
                                        <p:tav tm="0">
                                          <p:val>
                                            <p:strVal val="ppt_x"/>
                                          </p:val>
                                        </p:tav>
                                        <p:tav tm="100000">
                                          <p:val>
                                            <p:strVal val="1+ppt_w/2"/>
                                          </p:val>
                                        </p:tav>
                                      </p:tavLst>
                                    </p:anim>
                                    <p:anim calcmode="lin" valueType="num">
                                      <p:cBhvr additive="base">
                                        <p:cTn id="547" dur="3750"/>
                                        <p:tgtEl>
                                          <p:spTgt spid="80"/>
                                        </p:tgtEl>
                                        <p:attrNameLst>
                                          <p:attrName>ppt_y</p:attrName>
                                        </p:attrNameLst>
                                      </p:cBhvr>
                                      <p:tavLst>
                                        <p:tav tm="0">
                                          <p:val>
                                            <p:strVal val="ppt_y"/>
                                          </p:val>
                                        </p:tav>
                                        <p:tav tm="100000">
                                          <p:val>
                                            <p:strVal val="1+ppt_h/2"/>
                                          </p:val>
                                        </p:tav>
                                      </p:tavLst>
                                    </p:anim>
                                    <p:set>
                                      <p:cBhvr>
                                        <p:cTn id="548" dur="1" fill="hold">
                                          <p:stCondLst>
                                            <p:cond delay="3749"/>
                                          </p:stCondLst>
                                        </p:cTn>
                                        <p:tgtEl>
                                          <p:spTgt spid="80"/>
                                        </p:tgtEl>
                                        <p:attrNameLst>
                                          <p:attrName>style.visibility</p:attrName>
                                        </p:attrNameLst>
                                      </p:cBhvr>
                                      <p:to>
                                        <p:strVal val="hidden"/>
                                      </p:to>
                                    </p:set>
                                  </p:childTnLst>
                                </p:cTn>
                              </p:par>
                              <p:par>
                                <p:cTn id="549" presetID="2" presetClass="entr" presetSubtype="9" fill="hold" nodeType="withEffect">
                                  <p:stCondLst>
                                    <p:cond delay="0"/>
                                  </p:stCondLst>
                                  <p:childTnLst>
                                    <p:set>
                                      <p:cBhvr>
                                        <p:cTn id="550" dur="1" fill="hold">
                                          <p:stCondLst>
                                            <p:cond delay="0"/>
                                          </p:stCondLst>
                                        </p:cTn>
                                        <p:tgtEl>
                                          <p:spTgt spid="81"/>
                                        </p:tgtEl>
                                        <p:attrNameLst>
                                          <p:attrName>style.visibility</p:attrName>
                                        </p:attrNameLst>
                                      </p:cBhvr>
                                      <p:to>
                                        <p:strVal val="visible"/>
                                      </p:to>
                                    </p:set>
                                    <p:anim calcmode="lin" valueType="num">
                                      <p:cBhvr additive="base">
                                        <p:cTn id="551" dur="3750" fill="hold"/>
                                        <p:tgtEl>
                                          <p:spTgt spid="81"/>
                                        </p:tgtEl>
                                        <p:attrNameLst>
                                          <p:attrName>ppt_x</p:attrName>
                                        </p:attrNameLst>
                                      </p:cBhvr>
                                      <p:tavLst>
                                        <p:tav tm="0">
                                          <p:val>
                                            <p:strVal val="0-#ppt_w/2"/>
                                          </p:val>
                                        </p:tav>
                                        <p:tav tm="100000">
                                          <p:val>
                                            <p:strVal val="#ppt_x"/>
                                          </p:val>
                                        </p:tav>
                                      </p:tavLst>
                                    </p:anim>
                                    <p:anim calcmode="lin" valueType="num">
                                      <p:cBhvr additive="base">
                                        <p:cTn id="552" dur="3750" fill="hold"/>
                                        <p:tgtEl>
                                          <p:spTgt spid="81"/>
                                        </p:tgtEl>
                                        <p:attrNameLst>
                                          <p:attrName>ppt_y</p:attrName>
                                        </p:attrNameLst>
                                      </p:cBhvr>
                                      <p:tavLst>
                                        <p:tav tm="0">
                                          <p:val>
                                            <p:strVal val="0-#ppt_h/2"/>
                                          </p:val>
                                        </p:tav>
                                        <p:tav tm="100000">
                                          <p:val>
                                            <p:strVal val="#ppt_y"/>
                                          </p:val>
                                        </p:tav>
                                      </p:tavLst>
                                    </p:anim>
                                  </p:childTnLst>
                                </p:cTn>
                              </p:par>
                              <p:par>
                                <p:cTn id="553" presetID="2" presetClass="exit" presetSubtype="6" fill="hold" nodeType="withEffect">
                                  <p:stCondLst>
                                    <p:cond delay="0"/>
                                  </p:stCondLst>
                                  <p:childTnLst>
                                    <p:anim calcmode="lin" valueType="num">
                                      <p:cBhvr additive="base">
                                        <p:cTn id="554" dur="3750"/>
                                        <p:tgtEl>
                                          <p:spTgt spid="81"/>
                                        </p:tgtEl>
                                        <p:attrNameLst>
                                          <p:attrName>ppt_x</p:attrName>
                                        </p:attrNameLst>
                                      </p:cBhvr>
                                      <p:tavLst>
                                        <p:tav tm="0">
                                          <p:val>
                                            <p:strVal val="ppt_x"/>
                                          </p:val>
                                        </p:tav>
                                        <p:tav tm="100000">
                                          <p:val>
                                            <p:strVal val="1+ppt_w/2"/>
                                          </p:val>
                                        </p:tav>
                                      </p:tavLst>
                                    </p:anim>
                                    <p:anim calcmode="lin" valueType="num">
                                      <p:cBhvr additive="base">
                                        <p:cTn id="555" dur="3750"/>
                                        <p:tgtEl>
                                          <p:spTgt spid="81"/>
                                        </p:tgtEl>
                                        <p:attrNameLst>
                                          <p:attrName>ppt_y</p:attrName>
                                        </p:attrNameLst>
                                      </p:cBhvr>
                                      <p:tavLst>
                                        <p:tav tm="0">
                                          <p:val>
                                            <p:strVal val="ppt_y"/>
                                          </p:val>
                                        </p:tav>
                                        <p:tav tm="100000">
                                          <p:val>
                                            <p:strVal val="1+ppt_h/2"/>
                                          </p:val>
                                        </p:tav>
                                      </p:tavLst>
                                    </p:anim>
                                    <p:set>
                                      <p:cBhvr>
                                        <p:cTn id="556" dur="1" fill="hold">
                                          <p:stCondLst>
                                            <p:cond delay="3749"/>
                                          </p:stCondLst>
                                        </p:cTn>
                                        <p:tgtEl>
                                          <p:spTgt spid="81"/>
                                        </p:tgtEl>
                                        <p:attrNameLst>
                                          <p:attrName>style.visibility</p:attrName>
                                        </p:attrNameLst>
                                      </p:cBhvr>
                                      <p:to>
                                        <p:strVal val="hidden"/>
                                      </p:to>
                                    </p:set>
                                  </p:childTnLst>
                                </p:cTn>
                              </p:par>
                              <p:par>
                                <p:cTn id="557" presetID="2" presetClass="entr" presetSubtype="9" fill="hold" nodeType="withEffect">
                                  <p:stCondLst>
                                    <p:cond delay="0"/>
                                  </p:stCondLst>
                                  <p:childTnLst>
                                    <p:set>
                                      <p:cBhvr>
                                        <p:cTn id="558" dur="1" fill="hold">
                                          <p:stCondLst>
                                            <p:cond delay="0"/>
                                          </p:stCondLst>
                                        </p:cTn>
                                        <p:tgtEl>
                                          <p:spTgt spid="67"/>
                                        </p:tgtEl>
                                        <p:attrNameLst>
                                          <p:attrName>style.visibility</p:attrName>
                                        </p:attrNameLst>
                                      </p:cBhvr>
                                      <p:to>
                                        <p:strVal val="visible"/>
                                      </p:to>
                                    </p:set>
                                    <p:anim calcmode="lin" valueType="num">
                                      <p:cBhvr additive="base">
                                        <p:cTn id="559" dur="3750" fill="hold"/>
                                        <p:tgtEl>
                                          <p:spTgt spid="67"/>
                                        </p:tgtEl>
                                        <p:attrNameLst>
                                          <p:attrName>ppt_x</p:attrName>
                                        </p:attrNameLst>
                                      </p:cBhvr>
                                      <p:tavLst>
                                        <p:tav tm="0">
                                          <p:val>
                                            <p:strVal val="0-#ppt_w/2"/>
                                          </p:val>
                                        </p:tav>
                                        <p:tav tm="100000">
                                          <p:val>
                                            <p:strVal val="#ppt_x"/>
                                          </p:val>
                                        </p:tav>
                                      </p:tavLst>
                                    </p:anim>
                                    <p:anim calcmode="lin" valueType="num">
                                      <p:cBhvr additive="base">
                                        <p:cTn id="560" dur="3750" fill="hold"/>
                                        <p:tgtEl>
                                          <p:spTgt spid="67"/>
                                        </p:tgtEl>
                                        <p:attrNameLst>
                                          <p:attrName>ppt_y</p:attrName>
                                        </p:attrNameLst>
                                      </p:cBhvr>
                                      <p:tavLst>
                                        <p:tav tm="0">
                                          <p:val>
                                            <p:strVal val="0-#ppt_h/2"/>
                                          </p:val>
                                        </p:tav>
                                        <p:tav tm="100000">
                                          <p:val>
                                            <p:strVal val="#ppt_y"/>
                                          </p:val>
                                        </p:tav>
                                      </p:tavLst>
                                    </p:anim>
                                  </p:childTnLst>
                                </p:cTn>
                              </p:par>
                              <p:par>
                                <p:cTn id="561" presetID="2" presetClass="exit" presetSubtype="6" fill="hold" nodeType="withEffect">
                                  <p:stCondLst>
                                    <p:cond delay="0"/>
                                  </p:stCondLst>
                                  <p:childTnLst>
                                    <p:anim calcmode="lin" valueType="num">
                                      <p:cBhvr additive="base">
                                        <p:cTn id="562" dur="3750"/>
                                        <p:tgtEl>
                                          <p:spTgt spid="67"/>
                                        </p:tgtEl>
                                        <p:attrNameLst>
                                          <p:attrName>ppt_x</p:attrName>
                                        </p:attrNameLst>
                                      </p:cBhvr>
                                      <p:tavLst>
                                        <p:tav tm="0">
                                          <p:val>
                                            <p:strVal val="ppt_x"/>
                                          </p:val>
                                        </p:tav>
                                        <p:tav tm="100000">
                                          <p:val>
                                            <p:strVal val="1+ppt_w/2"/>
                                          </p:val>
                                        </p:tav>
                                      </p:tavLst>
                                    </p:anim>
                                    <p:anim calcmode="lin" valueType="num">
                                      <p:cBhvr additive="base">
                                        <p:cTn id="563" dur="3750"/>
                                        <p:tgtEl>
                                          <p:spTgt spid="67"/>
                                        </p:tgtEl>
                                        <p:attrNameLst>
                                          <p:attrName>ppt_y</p:attrName>
                                        </p:attrNameLst>
                                      </p:cBhvr>
                                      <p:tavLst>
                                        <p:tav tm="0">
                                          <p:val>
                                            <p:strVal val="ppt_y"/>
                                          </p:val>
                                        </p:tav>
                                        <p:tav tm="100000">
                                          <p:val>
                                            <p:strVal val="1+ppt_h/2"/>
                                          </p:val>
                                        </p:tav>
                                      </p:tavLst>
                                    </p:anim>
                                    <p:set>
                                      <p:cBhvr>
                                        <p:cTn id="564" dur="1" fill="hold">
                                          <p:stCondLst>
                                            <p:cond delay="3749"/>
                                          </p:stCondLst>
                                        </p:cTn>
                                        <p:tgtEl>
                                          <p:spTgt spid="67"/>
                                        </p:tgtEl>
                                        <p:attrNameLst>
                                          <p:attrName>style.visibility</p:attrName>
                                        </p:attrNameLst>
                                      </p:cBhvr>
                                      <p:to>
                                        <p:strVal val="hidden"/>
                                      </p:to>
                                    </p:set>
                                  </p:childTnLst>
                                </p:cTn>
                              </p:par>
                              <p:par>
                                <p:cTn id="565" presetID="2" presetClass="entr" presetSubtype="9" fill="hold" nodeType="withEffect">
                                  <p:stCondLst>
                                    <p:cond delay="0"/>
                                  </p:stCondLst>
                                  <p:childTnLst>
                                    <p:set>
                                      <p:cBhvr>
                                        <p:cTn id="566" dur="1" fill="hold">
                                          <p:stCondLst>
                                            <p:cond delay="0"/>
                                          </p:stCondLst>
                                        </p:cTn>
                                        <p:tgtEl>
                                          <p:spTgt spid="70"/>
                                        </p:tgtEl>
                                        <p:attrNameLst>
                                          <p:attrName>style.visibility</p:attrName>
                                        </p:attrNameLst>
                                      </p:cBhvr>
                                      <p:to>
                                        <p:strVal val="visible"/>
                                      </p:to>
                                    </p:set>
                                    <p:anim calcmode="lin" valueType="num">
                                      <p:cBhvr additive="base">
                                        <p:cTn id="567" dur="3750" fill="hold"/>
                                        <p:tgtEl>
                                          <p:spTgt spid="70"/>
                                        </p:tgtEl>
                                        <p:attrNameLst>
                                          <p:attrName>ppt_x</p:attrName>
                                        </p:attrNameLst>
                                      </p:cBhvr>
                                      <p:tavLst>
                                        <p:tav tm="0">
                                          <p:val>
                                            <p:strVal val="0-#ppt_w/2"/>
                                          </p:val>
                                        </p:tav>
                                        <p:tav tm="100000">
                                          <p:val>
                                            <p:strVal val="#ppt_x"/>
                                          </p:val>
                                        </p:tav>
                                      </p:tavLst>
                                    </p:anim>
                                    <p:anim calcmode="lin" valueType="num">
                                      <p:cBhvr additive="base">
                                        <p:cTn id="568" dur="3750" fill="hold"/>
                                        <p:tgtEl>
                                          <p:spTgt spid="70"/>
                                        </p:tgtEl>
                                        <p:attrNameLst>
                                          <p:attrName>ppt_y</p:attrName>
                                        </p:attrNameLst>
                                      </p:cBhvr>
                                      <p:tavLst>
                                        <p:tav tm="0">
                                          <p:val>
                                            <p:strVal val="0-#ppt_h/2"/>
                                          </p:val>
                                        </p:tav>
                                        <p:tav tm="100000">
                                          <p:val>
                                            <p:strVal val="#ppt_y"/>
                                          </p:val>
                                        </p:tav>
                                      </p:tavLst>
                                    </p:anim>
                                  </p:childTnLst>
                                </p:cTn>
                              </p:par>
                              <p:par>
                                <p:cTn id="569" presetID="2" presetClass="exit" presetSubtype="6" fill="hold" nodeType="withEffect">
                                  <p:stCondLst>
                                    <p:cond delay="0"/>
                                  </p:stCondLst>
                                  <p:childTnLst>
                                    <p:anim calcmode="lin" valueType="num">
                                      <p:cBhvr additive="base">
                                        <p:cTn id="570" dur="3750"/>
                                        <p:tgtEl>
                                          <p:spTgt spid="70"/>
                                        </p:tgtEl>
                                        <p:attrNameLst>
                                          <p:attrName>ppt_x</p:attrName>
                                        </p:attrNameLst>
                                      </p:cBhvr>
                                      <p:tavLst>
                                        <p:tav tm="0">
                                          <p:val>
                                            <p:strVal val="ppt_x"/>
                                          </p:val>
                                        </p:tav>
                                        <p:tav tm="100000">
                                          <p:val>
                                            <p:strVal val="1+ppt_w/2"/>
                                          </p:val>
                                        </p:tav>
                                      </p:tavLst>
                                    </p:anim>
                                    <p:anim calcmode="lin" valueType="num">
                                      <p:cBhvr additive="base">
                                        <p:cTn id="571" dur="3750"/>
                                        <p:tgtEl>
                                          <p:spTgt spid="70"/>
                                        </p:tgtEl>
                                        <p:attrNameLst>
                                          <p:attrName>ppt_y</p:attrName>
                                        </p:attrNameLst>
                                      </p:cBhvr>
                                      <p:tavLst>
                                        <p:tav tm="0">
                                          <p:val>
                                            <p:strVal val="ppt_y"/>
                                          </p:val>
                                        </p:tav>
                                        <p:tav tm="100000">
                                          <p:val>
                                            <p:strVal val="1+ppt_h/2"/>
                                          </p:val>
                                        </p:tav>
                                      </p:tavLst>
                                    </p:anim>
                                    <p:set>
                                      <p:cBhvr>
                                        <p:cTn id="572" dur="1" fill="hold">
                                          <p:stCondLst>
                                            <p:cond delay="3749"/>
                                          </p:stCondLst>
                                        </p:cTn>
                                        <p:tgtEl>
                                          <p:spTgt spid="70"/>
                                        </p:tgtEl>
                                        <p:attrNameLst>
                                          <p:attrName>style.visibility</p:attrName>
                                        </p:attrNameLst>
                                      </p:cBhvr>
                                      <p:to>
                                        <p:strVal val="hidden"/>
                                      </p:to>
                                    </p:set>
                                  </p:childTnLst>
                                </p:cTn>
                              </p:par>
                              <p:par>
                                <p:cTn id="573" presetID="2" presetClass="entr" presetSubtype="9" fill="hold" nodeType="withEffect">
                                  <p:stCondLst>
                                    <p:cond delay="0"/>
                                  </p:stCondLst>
                                  <p:childTnLst>
                                    <p:set>
                                      <p:cBhvr>
                                        <p:cTn id="574" dur="1" fill="hold">
                                          <p:stCondLst>
                                            <p:cond delay="0"/>
                                          </p:stCondLst>
                                        </p:cTn>
                                        <p:tgtEl>
                                          <p:spTgt spid="71"/>
                                        </p:tgtEl>
                                        <p:attrNameLst>
                                          <p:attrName>style.visibility</p:attrName>
                                        </p:attrNameLst>
                                      </p:cBhvr>
                                      <p:to>
                                        <p:strVal val="visible"/>
                                      </p:to>
                                    </p:set>
                                    <p:anim calcmode="lin" valueType="num">
                                      <p:cBhvr additive="base">
                                        <p:cTn id="575" dur="3750" fill="hold"/>
                                        <p:tgtEl>
                                          <p:spTgt spid="71"/>
                                        </p:tgtEl>
                                        <p:attrNameLst>
                                          <p:attrName>ppt_x</p:attrName>
                                        </p:attrNameLst>
                                      </p:cBhvr>
                                      <p:tavLst>
                                        <p:tav tm="0">
                                          <p:val>
                                            <p:strVal val="0-#ppt_w/2"/>
                                          </p:val>
                                        </p:tav>
                                        <p:tav tm="100000">
                                          <p:val>
                                            <p:strVal val="#ppt_x"/>
                                          </p:val>
                                        </p:tav>
                                      </p:tavLst>
                                    </p:anim>
                                    <p:anim calcmode="lin" valueType="num">
                                      <p:cBhvr additive="base">
                                        <p:cTn id="576" dur="3750" fill="hold"/>
                                        <p:tgtEl>
                                          <p:spTgt spid="71"/>
                                        </p:tgtEl>
                                        <p:attrNameLst>
                                          <p:attrName>ppt_y</p:attrName>
                                        </p:attrNameLst>
                                      </p:cBhvr>
                                      <p:tavLst>
                                        <p:tav tm="0">
                                          <p:val>
                                            <p:strVal val="0-#ppt_h/2"/>
                                          </p:val>
                                        </p:tav>
                                        <p:tav tm="100000">
                                          <p:val>
                                            <p:strVal val="#ppt_y"/>
                                          </p:val>
                                        </p:tav>
                                      </p:tavLst>
                                    </p:anim>
                                  </p:childTnLst>
                                </p:cTn>
                              </p:par>
                              <p:par>
                                <p:cTn id="577" presetID="2" presetClass="exit" presetSubtype="6" fill="hold" nodeType="withEffect">
                                  <p:stCondLst>
                                    <p:cond delay="0"/>
                                  </p:stCondLst>
                                  <p:childTnLst>
                                    <p:anim calcmode="lin" valueType="num">
                                      <p:cBhvr additive="base">
                                        <p:cTn id="578" dur="3750"/>
                                        <p:tgtEl>
                                          <p:spTgt spid="71"/>
                                        </p:tgtEl>
                                        <p:attrNameLst>
                                          <p:attrName>ppt_x</p:attrName>
                                        </p:attrNameLst>
                                      </p:cBhvr>
                                      <p:tavLst>
                                        <p:tav tm="0">
                                          <p:val>
                                            <p:strVal val="ppt_x"/>
                                          </p:val>
                                        </p:tav>
                                        <p:tav tm="100000">
                                          <p:val>
                                            <p:strVal val="1+ppt_w/2"/>
                                          </p:val>
                                        </p:tav>
                                      </p:tavLst>
                                    </p:anim>
                                    <p:anim calcmode="lin" valueType="num">
                                      <p:cBhvr additive="base">
                                        <p:cTn id="579" dur="3750"/>
                                        <p:tgtEl>
                                          <p:spTgt spid="71"/>
                                        </p:tgtEl>
                                        <p:attrNameLst>
                                          <p:attrName>ppt_y</p:attrName>
                                        </p:attrNameLst>
                                      </p:cBhvr>
                                      <p:tavLst>
                                        <p:tav tm="0">
                                          <p:val>
                                            <p:strVal val="ppt_y"/>
                                          </p:val>
                                        </p:tav>
                                        <p:tav tm="100000">
                                          <p:val>
                                            <p:strVal val="1+ppt_h/2"/>
                                          </p:val>
                                        </p:tav>
                                      </p:tavLst>
                                    </p:anim>
                                    <p:set>
                                      <p:cBhvr>
                                        <p:cTn id="580" dur="1" fill="hold">
                                          <p:stCondLst>
                                            <p:cond delay="3749"/>
                                          </p:stCondLst>
                                        </p:cTn>
                                        <p:tgtEl>
                                          <p:spTgt spid="71"/>
                                        </p:tgtEl>
                                        <p:attrNameLst>
                                          <p:attrName>style.visibility</p:attrName>
                                        </p:attrNameLst>
                                      </p:cBhvr>
                                      <p:to>
                                        <p:strVal val="hidden"/>
                                      </p:to>
                                    </p:set>
                                  </p:childTnLst>
                                </p:cTn>
                              </p:par>
                              <p:par>
                                <p:cTn id="581" presetID="2" presetClass="entr" presetSubtype="9" fill="hold" nodeType="withEffect">
                                  <p:stCondLst>
                                    <p:cond delay="0"/>
                                  </p:stCondLst>
                                  <p:childTnLst>
                                    <p:set>
                                      <p:cBhvr>
                                        <p:cTn id="582" dur="1" fill="hold">
                                          <p:stCondLst>
                                            <p:cond delay="0"/>
                                          </p:stCondLst>
                                        </p:cTn>
                                        <p:tgtEl>
                                          <p:spTgt spid="72"/>
                                        </p:tgtEl>
                                        <p:attrNameLst>
                                          <p:attrName>style.visibility</p:attrName>
                                        </p:attrNameLst>
                                      </p:cBhvr>
                                      <p:to>
                                        <p:strVal val="visible"/>
                                      </p:to>
                                    </p:set>
                                    <p:anim calcmode="lin" valueType="num">
                                      <p:cBhvr additive="base">
                                        <p:cTn id="583" dur="3750" fill="hold"/>
                                        <p:tgtEl>
                                          <p:spTgt spid="72"/>
                                        </p:tgtEl>
                                        <p:attrNameLst>
                                          <p:attrName>ppt_x</p:attrName>
                                        </p:attrNameLst>
                                      </p:cBhvr>
                                      <p:tavLst>
                                        <p:tav tm="0">
                                          <p:val>
                                            <p:strVal val="0-#ppt_w/2"/>
                                          </p:val>
                                        </p:tav>
                                        <p:tav tm="100000">
                                          <p:val>
                                            <p:strVal val="#ppt_x"/>
                                          </p:val>
                                        </p:tav>
                                      </p:tavLst>
                                    </p:anim>
                                    <p:anim calcmode="lin" valueType="num">
                                      <p:cBhvr additive="base">
                                        <p:cTn id="584" dur="3750" fill="hold"/>
                                        <p:tgtEl>
                                          <p:spTgt spid="72"/>
                                        </p:tgtEl>
                                        <p:attrNameLst>
                                          <p:attrName>ppt_y</p:attrName>
                                        </p:attrNameLst>
                                      </p:cBhvr>
                                      <p:tavLst>
                                        <p:tav tm="0">
                                          <p:val>
                                            <p:strVal val="0-#ppt_h/2"/>
                                          </p:val>
                                        </p:tav>
                                        <p:tav tm="100000">
                                          <p:val>
                                            <p:strVal val="#ppt_y"/>
                                          </p:val>
                                        </p:tav>
                                      </p:tavLst>
                                    </p:anim>
                                  </p:childTnLst>
                                </p:cTn>
                              </p:par>
                              <p:par>
                                <p:cTn id="585" presetID="2" presetClass="exit" presetSubtype="6" fill="hold" nodeType="withEffect">
                                  <p:stCondLst>
                                    <p:cond delay="0"/>
                                  </p:stCondLst>
                                  <p:childTnLst>
                                    <p:anim calcmode="lin" valueType="num">
                                      <p:cBhvr additive="base">
                                        <p:cTn id="586" dur="3750"/>
                                        <p:tgtEl>
                                          <p:spTgt spid="72"/>
                                        </p:tgtEl>
                                        <p:attrNameLst>
                                          <p:attrName>ppt_x</p:attrName>
                                        </p:attrNameLst>
                                      </p:cBhvr>
                                      <p:tavLst>
                                        <p:tav tm="0">
                                          <p:val>
                                            <p:strVal val="ppt_x"/>
                                          </p:val>
                                        </p:tav>
                                        <p:tav tm="100000">
                                          <p:val>
                                            <p:strVal val="1+ppt_w/2"/>
                                          </p:val>
                                        </p:tav>
                                      </p:tavLst>
                                    </p:anim>
                                    <p:anim calcmode="lin" valueType="num">
                                      <p:cBhvr additive="base">
                                        <p:cTn id="587" dur="3750"/>
                                        <p:tgtEl>
                                          <p:spTgt spid="72"/>
                                        </p:tgtEl>
                                        <p:attrNameLst>
                                          <p:attrName>ppt_y</p:attrName>
                                        </p:attrNameLst>
                                      </p:cBhvr>
                                      <p:tavLst>
                                        <p:tav tm="0">
                                          <p:val>
                                            <p:strVal val="ppt_y"/>
                                          </p:val>
                                        </p:tav>
                                        <p:tav tm="100000">
                                          <p:val>
                                            <p:strVal val="1+ppt_h/2"/>
                                          </p:val>
                                        </p:tav>
                                      </p:tavLst>
                                    </p:anim>
                                    <p:set>
                                      <p:cBhvr>
                                        <p:cTn id="588" dur="1" fill="hold">
                                          <p:stCondLst>
                                            <p:cond delay="3749"/>
                                          </p:stCondLst>
                                        </p:cTn>
                                        <p:tgtEl>
                                          <p:spTgt spid="72"/>
                                        </p:tgtEl>
                                        <p:attrNameLst>
                                          <p:attrName>style.visibility</p:attrName>
                                        </p:attrNameLst>
                                      </p:cBhvr>
                                      <p:to>
                                        <p:strVal val="hidden"/>
                                      </p:to>
                                    </p:set>
                                  </p:childTnLst>
                                </p:cTn>
                              </p:par>
                              <p:par>
                                <p:cTn id="589" presetID="2" presetClass="entr" presetSubtype="9" fill="hold" nodeType="withEffect">
                                  <p:stCondLst>
                                    <p:cond delay="0"/>
                                  </p:stCondLst>
                                  <p:childTnLst>
                                    <p:set>
                                      <p:cBhvr>
                                        <p:cTn id="590" dur="1" fill="hold">
                                          <p:stCondLst>
                                            <p:cond delay="0"/>
                                          </p:stCondLst>
                                        </p:cTn>
                                        <p:tgtEl>
                                          <p:spTgt spid="76"/>
                                        </p:tgtEl>
                                        <p:attrNameLst>
                                          <p:attrName>style.visibility</p:attrName>
                                        </p:attrNameLst>
                                      </p:cBhvr>
                                      <p:to>
                                        <p:strVal val="visible"/>
                                      </p:to>
                                    </p:set>
                                    <p:anim calcmode="lin" valueType="num">
                                      <p:cBhvr additive="base">
                                        <p:cTn id="591" dur="3750" fill="hold"/>
                                        <p:tgtEl>
                                          <p:spTgt spid="76"/>
                                        </p:tgtEl>
                                        <p:attrNameLst>
                                          <p:attrName>ppt_x</p:attrName>
                                        </p:attrNameLst>
                                      </p:cBhvr>
                                      <p:tavLst>
                                        <p:tav tm="0">
                                          <p:val>
                                            <p:strVal val="0-#ppt_w/2"/>
                                          </p:val>
                                        </p:tav>
                                        <p:tav tm="100000">
                                          <p:val>
                                            <p:strVal val="#ppt_x"/>
                                          </p:val>
                                        </p:tav>
                                      </p:tavLst>
                                    </p:anim>
                                    <p:anim calcmode="lin" valueType="num">
                                      <p:cBhvr additive="base">
                                        <p:cTn id="592" dur="3750" fill="hold"/>
                                        <p:tgtEl>
                                          <p:spTgt spid="76"/>
                                        </p:tgtEl>
                                        <p:attrNameLst>
                                          <p:attrName>ppt_y</p:attrName>
                                        </p:attrNameLst>
                                      </p:cBhvr>
                                      <p:tavLst>
                                        <p:tav tm="0">
                                          <p:val>
                                            <p:strVal val="0-#ppt_h/2"/>
                                          </p:val>
                                        </p:tav>
                                        <p:tav tm="100000">
                                          <p:val>
                                            <p:strVal val="#ppt_y"/>
                                          </p:val>
                                        </p:tav>
                                      </p:tavLst>
                                    </p:anim>
                                  </p:childTnLst>
                                </p:cTn>
                              </p:par>
                              <p:par>
                                <p:cTn id="593" presetID="2" presetClass="exit" presetSubtype="6" fill="hold" nodeType="withEffect">
                                  <p:stCondLst>
                                    <p:cond delay="0"/>
                                  </p:stCondLst>
                                  <p:childTnLst>
                                    <p:anim calcmode="lin" valueType="num">
                                      <p:cBhvr additive="base">
                                        <p:cTn id="594" dur="3750"/>
                                        <p:tgtEl>
                                          <p:spTgt spid="76"/>
                                        </p:tgtEl>
                                        <p:attrNameLst>
                                          <p:attrName>ppt_x</p:attrName>
                                        </p:attrNameLst>
                                      </p:cBhvr>
                                      <p:tavLst>
                                        <p:tav tm="0">
                                          <p:val>
                                            <p:strVal val="ppt_x"/>
                                          </p:val>
                                        </p:tav>
                                        <p:tav tm="100000">
                                          <p:val>
                                            <p:strVal val="1+ppt_w/2"/>
                                          </p:val>
                                        </p:tav>
                                      </p:tavLst>
                                    </p:anim>
                                    <p:anim calcmode="lin" valueType="num">
                                      <p:cBhvr additive="base">
                                        <p:cTn id="595" dur="3750"/>
                                        <p:tgtEl>
                                          <p:spTgt spid="76"/>
                                        </p:tgtEl>
                                        <p:attrNameLst>
                                          <p:attrName>ppt_y</p:attrName>
                                        </p:attrNameLst>
                                      </p:cBhvr>
                                      <p:tavLst>
                                        <p:tav tm="0">
                                          <p:val>
                                            <p:strVal val="ppt_y"/>
                                          </p:val>
                                        </p:tav>
                                        <p:tav tm="100000">
                                          <p:val>
                                            <p:strVal val="1+ppt_h/2"/>
                                          </p:val>
                                        </p:tav>
                                      </p:tavLst>
                                    </p:anim>
                                    <p:set>
                                      <p:cBhvr>
                                        <p:cTn id="596" dur="1" fill="hold">
                                          <p:stCondLst>
                                            <p:cond delay="3749"/>
                                          </p:stCondLst>
                                        </p:cTn>
                                        <p:tgtEl>
                                          <p:spTgt spid="76"/>
                                        </p:tgtEl>
                                        <p:attrNameLst>
                                          <p:attrName>style.visibility</p:attrName>
                                        </p:attrNameLst>
                                      </p:cBhvr>
                                      <p:to>
                                        <p:strVal val="hidden"/>
                                      </p:to>
                                    </p:set>
                                  </p:childTnLst>
                                </p:cTn>
                              </p:par>
                              <p:par>
                                <p:cTn id="597" presetID="2" presetClass="entr" presetSubtype="9" fill="hold" nodeType="withEffect">
                                  <p:stCondLst>
                                    <p:cond delay="0"/>
                                  </p:stCondLst>
                                  <p:childTnLst>
                                    <p:set>
                                      <p:cBhvr>
                                        <p:cTn id="598" dur="1" fill="hold">
                                          <p:stCondLst>
                                            <p:cond delay="0"/>
                                          </p:stCondLst>
                                        </p:cTn>
                                        <p:tgtEl>
                                          <p:spTgt spid="75"/>
                                        </p:tgtEl>
                                        <p:attrNameLst>
                                          <p:attrName>style.visibility</p:attrName>
                                        </p:attrNameLst>
                                      </p:cBhvr>
                                      <p:to>
                                        <p:strVal val="visible"/>
                                      </p:to>
                                    </p:set>
                                    <p:anim calcmode="lin" valueType="num">
                                      <p:cBhvr additive="base">
                                        <p:cTn id="599" dur="3750" fill="hold"/>
                                        <p:tgtEl>
                                          <p:spTgt spid="75"/>
                                        </p:tgtEl>
                                        <p:attrNameLst>
                                          <p:attrName>ppt_x</p:attrName>
                                        </p:attrNameLst>
                                      </p:cBhvr>
                                      <p:tavLst>
                                        <p:tav tm="0">
                                          <p:val>
                                            <p:strVal val="0-#ppt_w/2"/>
                                          </p:val>
                                        </p:tav>
                                        <p:tav tm="100000">
                                          <p:val>
                                            <p:strVal val="#ppt_x"/>
                                          </p:val>
                                        </p:tav>
                                      </p:tavLst>
                                    </p:anim>
                                    <p:anim calcmode="lin" valueType="num">
                                      <p:cBhvr additive="base">
                                        <p:cTn id="600" dur="3750" fill="hold"/>
                                        <p:tgtEl>
                                          <p:spTgt spid="75"/>
                                        </p:tgtEl>
                                        <p:attrNameLst>
                                          <p:attrName>ppt_y</p:attrName>
                                        </p:attrNameLst>
                                      </p:cBhvr>
                                      <p:tavLst>
                                        <p:tav tm="0">
                                          <p:val>
                                            <p:strVal val="0-#ppt_h/2"/>
                                          </p:val>
                                        </p:tav>
                                        <p:tav tm="100000">
                                          <p:val>
                                            <p:strVal val="#ppt_y"/>
                                          </p:val>
                                        </p:tav>
                                      </p:tavLst>
                                    </p:anim>
                                  </p:childTnLst>
                                </p:cTn>
                              </p:par>
                              <p:par>
                                <p:cTn id="601" presetID="2" presetClass="exit" presetSubtype="6" fill="hold" nodeType="withEffect">
                                  <p:stCondLst>
                                    <p:cond delay="0"/>
                                  </p:stCondLst>
                                  <p:childTnLst>
                                    <p:anim calcmode="lin" valueType="num">
                                      <p:cBhvr additive="base">
                                        <p:cTn id="602" dur="3750"/>
                                        <p:tgtEl>
                                          <p:spTgt spid="75"/>
                                        </p:tgtEl>
                                        <p:attrNameLst>
                                          <p:attrName>ppt_x</p:attrName>
                                        </p:attrNameLst>
                                      </p:cBhvr>
                                      <p:tavLst>
                                        <p:tav tm="0">
                                          <p:val>
                                            <p:strVal val="ppt_x"/>
                                          </p:val>
                                        </p:tav>
                                        <p:tav tm="100000">
                                          <p:val>
                                            <p:strVal val="1+ppt_w/2"/>
                                          </p:val>
                                        </p:tav>
                                      </p:tavLst>
                                    </p:anim>
                                    <p:anim calcmode="lin" valueType="num">
                                      <p:cBhvr additive="base">
                                        <p:cTn id="603" dur="3750"/>
                                        <p:tgtEl>
                                          <p:spTgt spid="75"/>
                                        </p:tgtEl>
                                        <p:attrNameLst>
                                          <p:attrName>ppt_y</p:attrName>
                                        </p:attrNameLst>
                                      </p:cBhvr>
                                      <p:tavLst>
                                        <p:tav tm="0">
                                          <p:val>
                                            <p:strVal val="ppt_y"/>
                                          </p:val>
                                        </p:tav>
                                        <p:tav tm="100000">
                                          <p:val>
                                            <p:strVal val="1+ppt_h/2"/>
                                          </p:val>
                                        </p:tav>
                                      </p:tavLst>
                                    </p:anim>
                                    <p:set>
                                      <p:cBhvr>
                                        <p:cTn id="604" dur="1" fill="hold">
                                          <p:stCondLst>
                                            <p:cond delay="3749"/>
                                          </p:stCondLst>
                                        </p:cTn>
                                        <p:tgtEl>
                                          <p:spTgt spid="75"/>
                                        </p:tgtEl>
                                        <p:attrNameLst>
                                          <p:attrName>style.visibility</p:attrName>
                                        </p:attrNameLst>
                                      </p:cBhvr>
                                      <p:to>
                                        <p:strVal val="hidden"/>
                                      </p:to>
                                    </p:set>
                                  </p:childTnLst>
                                </p:cTn>
                              </p:par>
                              <p:par>
                                <p:cTn id="605" presetID="2" presetClass="entr" presetSubtype="9" fill="hold" nodeType="withEffect">
                                  <p:stCondLst>
                                    <p:cond delay="0"/>
                                  </p:stCondLst>
                                  <p:childTnLst>
                                    <p:set>
                                      <p:cBhvr>
                                        <p:cTn id="606" dur="1" fill="hold">
                                          <p:stCondLst>
                                            <p:cond delay="0"/>
                                          </p:stCondLst>
                                        </p:cTn>
                                        <p:tgtEl>
                                          <p:spTgt spid="82"/>
                                        </p:tgtEl>
                                        <p:attrNameLst>
                                          <p:attrName>style.visibility</p:attrName>
                                        </p:attrNameLst>
                                      </p:cBhvr>
                                      <p:to>
                                        <p:strVal val="visible"/>
                                      </p:to>
                                    </p:set>
                                    <p:anim calcmode="lin" valueType="num">
                                      <p:cBhvr additive="base">
                                        <p:cTn id="607" dur="3750" fill="hold"/>
                                        <p:tgtEl>
                                          <p:spTgt spid="82"/>
                                        </p:tgtEl>
                                        <p:attrNameLst>
                                          <p:attrName>ppt_x</p:attrName>
                                        </p:attrNameLst>
                                      </p:cBhvr>
                                      <p:tavLst>
                                        <p:tav tm="0">
                                          <p:val>
                                            <p:strVal val="0-#ppt_w/2"/>
                                          </p:val>
                                        </p:tav>
                                        <p:tav tm="100000">
                                          <p:val>
                                            <p:strVal val="#ppt_x"/>
                                          </p:val>
                                        </p:tav>
                                      </p:tavLst>
                                    </p:anim>
                                    <p:anim calcmode="lin" valueType="num">
                                      <p:cBhvr additive="base">
                                        <p:cTn id="608" dur="3750" fill="hold"/>
                                        <p:tgtEl>
                                          <p:spTgt spid="82"/>
                                        </p:tgtEl>
                                        <p:attrNameLst>
                                          <p:attrName>ppt_y</p:attrName>
                                        </p:attrNameLst>
                                      </p:cBhvr>
                                      <p:tavLst>
                                        <p:tav tm="0">
                                          <p:val>
                                            <p:strVal val="0-#ppt_h/2"/>
                                          </p:val>
                                        </p:tav>
                                        <p:tav tm="100000">
                                          <p:val>
                                            <p:strVal val="#ppt_y"/>
                                          </p:val>
                                        </p:tav>
                                      </p:tavLst>
                                    </p:anim>
                                  </p:childTnLst>
                                </p:cTn>
                              </p:par>
                              <p:par>
                                <p:cTn id="609" presetID="2" presetClass="exit" presetSubtype="6" fill="hold" nodeType="withEffect">
                                  <p:stCondLst>
                                    <p:cond delay="0"/>
                                  </p:stCondLst>
                                  <p:childTnLst>
                                    <p:anim calcmode="lin" valueType="num">
                                      <p:cBhvr additive="base">
                                        <p:cTn id="610" dur="3750"/>
                                        <p:tgtEl>
                                          <p:spTgt spid="82"/>
                                        </p:tgtEl>
                                        <p:attrNameLst>
                                          <p:attrName>ppt_x</p:attrName>
                                        </p:attrNameLst>
                                      </p:cBhvr>
                                      <p:tavLst>
                                        <p:tav tm="0">
                                          <p:val>
                                            <p:strVal val="ppt_x"/>
                                          </p:val>
                                        </p:tav>
                                        <p:tav tm="100000">
                                          <p:val>
                                            <p:strVal val="1+ppt_w/2"/>
                                          </p:val>
                                        </p:tav>
                                      </p:tavLst>
                                    </p:anim>
                                    <p:anim calcmode="lin" valueType="num">
                                      <p:cBhvr additive="base">
                                        <p:cTn id="611" dur="3750"/>
                                        <p:tgtEl>
                                          <p:spTgt spid="82"/>
                                        </p:tgtEl>
                                        <p:attrNameLst>
                                          <p:attrName>ppt_y</p:attrName>
                                        </p:attrNameLst>
                                      </p:cBhvr>
                                      <p:tavLst>
                                        <p:tav tm="0">
                                          <p:val>
                                            <p:strVal val="ppt_y"/>
                                          </p:val>
                                        </p:tav>
                                        <p:tav tm="100000">
                                          <p:val>
                                            <p:strVal val="1+ppt_h/2"/>
                                          </p:val>
                                        </p:tav>
                                      </p:tavLst>
                                    </p:anim>
                                    <p:set>
                                      <p:cBhvr>
                                        <p:cTn id="612" dur="1" fill="hold">
                                          <p:stCondLst>
                                            <p:cond delay="3749"/>
                                          </p:stCondLst>
                                        </p:cTn>
                                        <p:tgtEl>
                                          <p:spTgt spid="82"/>
                                        </p:tgtEl>
                                        <p:attrNameLst>
                                          <p:attrName>style.visibility</p:attrName>
                                        </p:attrNameLst>
                                      </p:cBhvr>
                                      <p:to>
                                        <p:strVal val="hidden"/>
                                      </p:to>
                                    </p:set>
                                  </p:childTnLst>
                                </p:cTn>
                              </p:par>
                              <p:par>
                                <p:cTn id="613" presetID="2" presetClass="entr" presetSubtype="9" fill="hold" nodeType="withEffect">
                                  <p:stCondLst>
                                    <p:cond delay="0"/>
                                  </p:stCondLst>
                                  <p:childTnLst>
                                    <p:set>
                                      <p:cBhvr>
                                        <p:cTn id="614" dur="1" fill="hold">
                                          <p:stCondLst>
                                            <p:cond delay="0"/>
                                          </p:stCondLst>
                                        </p:cTn>
                                        <p:tgtEl>
                                          <p:spTgt spid="86"/>
                                        </p:tgtEl>
                                        <p:attrNameLst>
                                          <p:attrName>style.visibility</p:attrName>
                                        </p:attrNameLst>
                                      </p:cBhvr>
                                      <p:to>
                                        <p:strVal val="visible"/>
                                      </p:to>
                                    </p:set>
                                    <p:anim calcmode="lin" valueType="num">
                                      <p:cBhvr additive="base">
                                        <p:cTn id="615" dur="3750" fill="hold"/>
                                        <p:tgtEl>
                                          <p:spTgt spid="86"/>
                                        </p:tgtEl>
                                        <p:attrNameLst>
                                          <p:attrName>ppt_x</p:attrName>
                                        </p:attrNameLst>
                                      </p:cBhvr>
                                      <p:tavLst>
                                        <p:tav tm="0">
                                          <p:val>
                                            <p:strVal val="0-#ppt_w/2"/>
                                          </p:val>
                                        </p:tav>
                                        <p:tav tm="100000">
                                          <p:val>
                                            <p:strVal val="#ppt_x"/>
                                          </p:val>
                                        </p:tav>
                                      </p:tavLst>
                                    </p:anim>
                                    <p:anim calcmode="lin" valueType="num">
                                      <p:cBhvr additive="base">
                                        <p:cTn id="616" dur="3750" fill="hold"/>
                                        <p:tgtEl>
                                          <p:spTgt spid="86"/>
                                        </p:tgtEl>
                                        <p:attrNameLst>
                                          <p:attrName>ppt_y</p:attrName>
                                        </p:attrNameLst>
                                      </p:cBhvr>
                                      <p:tavLst>
                                        <p:tav tm="0">
                                          <p:val>
                                            <p:strVal val="0-#ppt_h/2"/>
                                          </p:val>
                                        </p:tav>
                                        <p:tav tm="100000">
                                          <p:val>
                                            <p:strVal val="#ppt_y"/>
                                          </p:val>
                                        </p:tav>
                                      </p:tavLst>
                                    </p:anim>
                                  </p:childTnLst>
                                </p:cTn>
                              </p:par>
                              <p:par>
                                <p:cTn id="617" presetID="2" presetClass="exit" presetSubtype="6" fill="hold" nodeType="withEffect">
                                  <p:stCondLst>
                                    <p:cond delay="0"/>
                                  </p:stCondLst>
                                  <p:childTnLst>
                                    <p:anim calcmode="lin" valueType="num">
                                      <p:cBhvr additive="base">
                                        <p:cTn id="618" dur="3750"/>
                                        <p:tgtEl>
                                          <p:spTgt spid="86"/>
                                        </p:tgtEl>
                                        <p:attrNameLst>
                                          <p:attrName>ppt_x</p:attrName>
                                        </p:attrNameLst>
                                      </p:cBhvr>
                                      <p:tavLst>
                                        <p:tav tm="0">
                                          <p:val>
                                            <p:strVal val="ppt_x"/>
                                          </p:val>
                                        </p:tav>
                                        <p:tav tm="100000">
                                          <p:val>
                                            <p:strVal val="1+ppt_w/2"/>
                                          </p:val>
                                        </p:tav>
                                      </p:tavLst>
                                    </p:anim>
                                    <p:anim calcmode="lin" valueType="num">
                                      <p:cBhvr additive="base">
                                        <p:cTn id="619" dur="3750"/>
                                        <p:tgtEl>
                                          <p:spTgt spid="86"/>
                                        </p:tgtEl>
                                        <p:attrNameLst>
                                          <p:attrName>ppt_y</p:attrName>
                                        </p:attrNameLst>
                                      </p:cBhvr>
                                      <p:tavLst>
                                        <p:tav tm="0">
                                          <p:val>
                                            <p:strVal val="ppt_y"/>
                                          </p:val>
                                        </p:tav>
                                        <p:tav tm="100000">
                                          <p:val>
                                            <p:strVal val="1+ppt_h/2"/>
                                          </p:val>
                                        </p:tav>
                                      </p:tavLst>
                                    </p:anim>
                                    <p:set>
                                      <p:cBhvr>
                                        <p:cTn id="620" dur="1" fill="hold">
                                          <p:stCondLst>
                                            <p:cond delay="3749"/>
                                          </p:stCondLst>
                                        </p:cTn>
                                        <p:tgtEl>
                                          <p:spTgt spid="86"/>
                                        </p:tgtEl>
                                        <p:attrNameLst>
                                          <p:attrName>style.visibility</p:attrName>
                                        </p:attrNameLst>
                                      </p:cBhvr>
                                      <p:to>
                                        <p:strVal val="hidden"/>
                                      </p:to>
                                    </p:set>
                                  </p:childTnLst>
                                </p:cTn>
                              </p:par>
                              <p:par>
                                <p:cTn id="621" presetID="2" presetClass="entr" presetSubtype="9" fill="hold" nodeType="withEffect">
                                  <p:stCondLst>
                                    <p:cond delay="0"/>
                                  </p:stCondLst>
                                  <p:childTnLst>
                                    <p:set>
                                      <p:cBhvr>
                                        <p:cTn id="622" dur="1" fill="hold">
                                          <p:stCondLst>
                                            <p:cond delay="0"/>
                                          </p:stCondLst>
                                        </p:cTn>
                                        <p:tgtEl>
                                          <p:spTgt spid="90"/>
                                        </p:tgtEl>
                                        <p:attrNameLst>
                                          <p:attrName>style.visibility</p:attrName>
                                        </p:attrNameLst>
                                      </p:cBhvr>
                                      <p:to>
                                        <p:strVal val="visible"/>
                                      </p:to>
                                    </p:set>
                                    <p:anim calcmode="lin" valueType="num">
                                      <p:cBhvr additive="base">
                                        <p:cTn id="623" dur="3750" fill="hold"/>
                                        <p:tgtEl>
                                          <p:spTgt spid="90"/>
                                        </p:tgtEl>
                                        <p:attrNameLst>
                                          <p:attrName>ppt_x</p:attrName>
                                        </p:attrNameLst>
                                      </p:cBhvr>
                                      <p:tavLst>
                                        <p:tav tm="0">
                                          <p:val>
                                            <p:strVal val="0-#ppt_w/2"/>
                                          </p:val>
                                        </p:tav>
                                        <p:tav tm="100000">
                                          <p:val>
                                            <p:strVal val="#ppt_x"/>
                                          </p:val>
                                        </p:tav>
                                      </p:tavLst>
                                    </p:anim>
                                    <p:anim calcmode="lin" valueType="num">
                                      <p:cBhvr additive="base">
                                        <p:cTn id="624" dur="3750" fill="hold"/>
                                        <p:tgtEl>
                                          <p:spTgt spid="90"/>
                                        </p:tgtEl>
                                        <p:attrNameLst>
                                          <p:attrName>ppt_y</p:attrName>
                                        </p:attrNameLst>
                                      </p:cBhvr>
                                      <p:tavLst>
                                        <p:tav tm="0">
                                          <p:val>
                                            <p:strVal val="0-#ppt_h/2"/>
                                          </p:val>
                                        </p:tav>
                                        <p:tav tm="100000">
                                          <p:val>
                                            <p:strVal val="#ppt_y"/>
                                          </p:val>
                                        </p:tav>
                                      </p:tavLst>
                                    </p:anim>
                                  </p:childTnLst>
                                </p:cTn>
                              </p:par>
                              <p:par>
                                <p:cTn id="625" presetID="2" presetClass="exit" presetSubtype="6" fill="hold" nodeType="withEffect">
                                  <p:stCondLst>
                                    <p:cond delay="0"/>
                                  </p:stCondLst>
                                  <p:childTnLst>
                                    <p:anim calcmode="lin" valueType="num">
                                      <p:cBhvr additive="base">
                                        <p:cTn id="626" dur="3750"/>
                                        <p:tgtEl>
                                          <p:spTgt spid="90"/>
                                        </p:tgtEl>
                                        <p:attrNameLst>
                                          <p:attrName>ppt_x</p:attrName>
                                        </p:attrNameLst>
                                      </p:cBhvr>
                                      <p:tavLst>
                                        <p:tav tm="0">
                                          <p:val>
                                            <p:strVal val="ppt_x"/>
                                          </p:val>
                                        </p:tav>
                                        <p:tav tm="100000">
                                          <p:val>
                                            <p:strVal val="1+ppt_w/2"/>
                                          </p:val>
                                        </p:tav>
                                      </p:tavLst>
                                    </p:anim>
                                    <p:anim calcmode="lin" valueType="num">
                                      <p:cBhvr additive="base">
                                        <p:cTn id="627" dur="3750"/>
                                        <p:tgtEl>
                                          <p:spTgt spid="90"/>
                                        </p:tgtEl>
                                        <p:attrNameLst>
                                          <p:attrName>ppt_y</p:attrName>
                                        </p:attrNameLst>
                                      </p:cBhvr>
                                      <p:tavLst>
                                        <p:tav tm="0">
                                          <p:val>
                                            <p:strVal val="ppt_y"/>
                                          </p:val>
                                        </p:tav>
                                        <p:tav tm="100000">
                                          <p:val>
                                            <p:strVal val="1+ppt_h/2"/>
                                          </p:val>
                                        </p:tav>
                                      </p:tavLst>
                                    </p:anim>
                                    <p:set>
                                      <p:cBhvr>
                                        <p:cTn id="628" dur="1" fill="hold">
                                          <p:stCondLst>
                                            <p:cond delay="3749"/>
                                          </p:stCondLst>
                                        </p:cTn>
                                        <p:tgtEl>
                                          <p:spTgt spid="90"/>
                                        </p:tgtEl>
                                        <p:attrNameLst>
                                          <p:attrName>style.visibility</p:attrName>
                                        </p:attrNameLst>
                                      </p:cBhvr>
                                      <p:to>
                                        <p:strVal val="hidden"/>
                                      </p:to>
                                    </p:set>
                                  </p:childTnLst>
                                </p:cTn>
                              </p:par>
                              <p:par>
                                <p:cTn id="629" presetID="2" presetClass="entr" presetSubtype="9" fill="hold" nodeType="withEffect">
                                  <p:stCondLst>
                                    <p:cond delay="0"/>
                                  </p:stCondLst>
                                  <p:childTnLst>
                                    <p:set>
                                      <p:cBhvr>
                                        <p:cTn id="630" dur="1" fill="hold">
                                          <p:stCondLst>
                                            <p:cond delay="0"/>
                                          </p:stCondLst>
                                        </p:cTn>
                                        <p:tgtEl>
                                          <p:spTgt spid="83"/>
                                        </p:tgtEl>
                                        <p:attrNameLst>
                                          <p:attrName>style.visibility</p:attrName>
                                        </p:attrNameLst>
                                      </p:cBhvr>
                                      <p:to>
                                        <p:strVal val="visible"/>
                                      </p:to>
                                    </p:set>
                                    <p:anim calcmode="lin" valueType="num">
                                      <p:cBhvr additive="base">
                                        <p:cTn id="631" dur="3750" fill="hold"/>
                                        <p:tgtEl>
                                          <p:spTgt spid="83"/>
                                        </p:tgtEl>
                                        <p:attrNameLst>
                                          <p:attrName>ppt_x</p:attrName>
                                        </p:attrNameLst>
                                      </p:cBhvr>
                                      <p:tavLst>
                                        <p:tav tm="0">
                                          <p:val>
                                            <p:strVal val="0-#ppt_w/2"/>
                                          </p:val>
                                        </p:tav>
                                        <p:tav tm="100000">
                                          <p:val>
                                            <p:strVal val="#ppt_x"/>
                                          </p:val>
                                        </p:tav>
                                      </p:tavLst>
                                    </p:anim>
                                    <p:anim calcmode="lin" valueType="num">
                                      <p:cBhvr additive="base">
                                        <p:cTn id="632" dur="3750" fill="hold"/>
                                        <p:tgtEl>
                                          <p:spTgt spid="83"/>
                                        </p:tgtEl>
                                        <p:attrNameLst>
                                          <p:attrName>ppt_y</p:attrName>
                                        </p:attrNameLst>
                                      </p:cBhvr>
                                      <p:tavLst>
                                        <p:tav tm="0">
                                          <p:val>
                                            <p:strVal val="0-#ppt_h/2"/>
                                          </p:val>
                                        </p:tav>
                                        <p:tav tm="100000">
                                          <p:val>
                                            <p:strVal val="#ppt_y"/>
                                          </p:val>
                                        </p:tav>
                                      </p:tavLst>
                                    </p:anim>
                                  </p:childTnLst>
                                </p:cTn>
                              </p:par>
                              <p:par>
                                <p:cTn id="633" presetID="2" presetClass="exit" presetSubtype="6" fill="hold" nodeType="withEffect">
                                  <p:stCondLst>
                                    <p:cond delay="0"/>
                                  </p:stCondLst>
                                  <p:childTnLst>
                                    <p:anim calcmode="lin" valueType="num">
                                      <p:cBhvr additive="base">
                                        <p:cTn id="634" dur="3750"/>
                                        <p:tgtEl>
                                          <p:spTgt spid="83"/>
                                        </p:tgtEl>
                                        <p:attrNameLst>
                                          <p:attrName>ppt_x</p:attrName>
                                        </p:attrNameLst>
                                      </p:cBhvr>
                                      <p:tavLst>
                                        <p:tav tm="0">
                                          <p:val>
                                            <p:strVal val="ppt_x"/>
                                          </p:val>
                                        </p:tav>
                                        <p:tav tm="100000">
                                          <p:val>
                                            <p:strVal val="1+ppt_w/2"/>
                                          </p:val>
                                        </p:tav>
                                      </p:tavLst>
                                    </p:anim>
                                    <p:anim calcmode="lin" valueType="num">
                                      <p:cBhvr additive="base">
                                        <p:cTn id="635" dur="3750"/>
                                        <p:tgtEl>
                                          <p:spTgt spid="83"/>
                                        </p:tgtEl>
                                        <p:attrNameLst>
                                          <p:attrName>ppt_y</p:attrName>
                                        </p:attrNameLst>
                                      </p:cBhvr>
                                      <p:tavLst>
                                        <p:tav tm="0">
                                          <p:val>
                                            <p:strVal val="ppt_y"/>
                                          </p:val>
                                        </p:tav>
                                        <p:tav tm="100000">
                                          <p:val>
                                            <p:strVal val="1+ppt_h/2"/>
                                          </p:val>
                                        </p:tav>
                                      </p:tavLst>
                                    </p:anim>
                                    <p:set>
                                      <p:cBhvr>
                                        <p:cTn id="636" dur="1" fill="hold">
                                          <p:stCondLst>
                                            <p:cond delay="3749"/>
                                          </p:stCondLst>
                                        </p:cTn>
                                        <p:tgtEl>
                                          <p:spTgt spid="83"/>
                                        </p:tgtEl>
                                        <p:attrNameLst>
                                          <p:attrName>style.visibility</p:attrName>
                                        </p:attrNameLst>
                                      </p:cBhvr>
                                      <p:to>
                                        <p:strVal val="hidden"/>
                                      </p:to>
                                    </p:set>
                                  </p:childTnLst>
                                </p:cTn>
                              </p:par>
                              <p:par>
                                <p:cTn id="637" presetID="2" presetClass="entr" presetSubtype="9" fill="hold" nodeType="withEffect">
                                  <p:stCondLst>
                                    <p:cond delay="0"/>
                                  </p:stCondLst>
                                  <p:childTnLst>
                                    <p:set>
                                      <p:cBhvr>
                                        <p:cTn id="638" dur="1" fill="hold">
                                          <p:stCondLst>
                                            <p:cond delay="0"/>
                                          </p:stCondLst>
                                        </p:cTn>
                                        <p:tgtEl>
                                          <p:spTgt spid="77"/>
                                        </p:tgtEl>
                                        <p:attrNameLst>
                                          <p:attrName>style.visibility</p:attrName>
                                        </p:attrNameLst>
                                      </p:cBhvr>
                                      <p:to>
                                        <p:strVal val="visible"/>
                                      </p:to>
                                    </p:set>
                                    <p:anim calcmode="lin" valueType="num">
                                      <p:cBhvr additive="base">
                                        <p:cTn id="639" dur="3750" fill="hold"/>
                                        <p:tgtEl>
                                          <p:spTgt spid="77"/>
                                        </p:tgtEl>
                                        <p:attrNameLst>
                                          <p:attrName>ppt_x</p:attrName>
                                        </p:attrNameLst>
                                      </p:cBhvr>
                                      <p:tavLst>
                                        <p:tav tm="0">
                                          <p:val>
                                            <p:strVal val="0-#ppt_w/2"/>
                                          </p:val>
                                        </p:tav>
                                        <p:tav tm="100000">
                                          <p:val>
                                            <p:strVal val="#ppt_x"/>
                                          </p:val>
                                        </p:tav>
                                      </p:tavLst>
                                    </p:anim>
                                    <p:anim calcmode="lin" valueType="num">
                                      <p:cBhvr additive="base">
                                        <p:cTn id="640" dur="3750" fill="hold"/>
                                        <p:tgtEl>
                                          <p:spTgt spid="77"/>
                                        </p:tgtEl>
                                        <p:attrNameLst>
                                          <p:attrName>ppt_y</p:attrName>
                                        </p:attrNameLst>
                                      </p:cBhvr>
                                      <p:tavLst>
                                        <p:tav tm="0">
                                          <p:val>
                                            <p:strVal val="0-#ppt_h/2"/>
                                          </p:val>
                                        </p:tav>
                                        <p:tav tm="100000">
                                          <p:val>
                                            <p:strVal val="#ppt_y"/>
                                          </p:val>
                                        </p:tav>
                                      </p:tavLst>
                                    </p:anim>
                                  </p:childTnLst>
                                </p:cTn>
                              </p:par>
                              <p:par>
                                <p:cTn id="641" presetID="2" presetClass="exit" presetSubtype="6" fill="hold" nodeType="withEffect">
                                  <p:stCondLst>
                                    <p:cond delay="0"/>
                                  </p:stCondLst>
                                  <p:childTnLst>
                                    <p:anim calcmode="lin" valueType="num">
                                      <p:cBhvr additive="base">
                                        <p:cTn id="642" dur="3750"/>
                                        <p:tgtEl>
                                          <p:spTgt spid="77"/>
                                        </p:tgtEl>
                                        <p:attrNameLst>
                                          <p:attrName>ppt_x</p:attrName>
                                        </p:attrNameLst>
                                      </p:cBhvr>
                                      <p:tavLst>
                                        <p:tav tm="0">
                                          <p:val>
                                            <p:strVal val="ppt_x"/>
                                          </p:val>
                                        </p:tav>
                                        <p:tav tm="100000">
                                          <p:val>
                                            <p:strVal val="1+ppt_w/2"/>
                                          </p:val>
                                        </p:tav>
                                      </p:tavLst>
                                    </p:anim>
                                    <p:anim calcmode="lin" valueType="num">
                                      <p:cBhvr additive="base">
                                        <p:cTn id="643" dur="3750"/>
                                        <p:tgtEl>
                                          <p:spTgt spid="77"/>
                                        </p:tgtEl>
                                        <p:attrNameLst>
                                          <p:attrName>ppt_y</p:attrName>
                                        </p:attrNameLst>
                                      </p:cBhvr>
                                      <p:tavLst>
                                        <p:tav tm="0">
                                          <p:val>
                                            <p:strVal val="ppt_y"/>
                                          </p:val>
                                        </p:tav>
                                        <p:tav tm="100000">
                                          <p:val>
                                            <p:strVal val="1+ppt_h/2"/>
                                          </p:val>
                                        </p:tav>
                                      </p:tavLst>
                                    </p:anim>
                                    <p:set>
                                      <p:cBhvr>
                                        <p:cTn id="644" dur="1" fill="hold">
                                          <p:stCondLst>
                                            <p:cond delay="3749"/>
                                          </p:stCondLst>
                                        </p:cTn>
                                        <p:tgtEl>
                                          <p:spTgt spid="77"/>
                                        </p:tgtEl>
                                        <p:attrNameLst>
                                          <p:attrName>style.visibility</p:attrName>
                                        </p:attrNameLst>
                                      </p:cBhvr>
                                      <p:to>
                                        <p:strVal val="hidden"/>
                                      </p:to>
                                    </p:set>
                                  </p:childTnLst>
                                </p:cTn>
                              </p:par>
                              <p:par>
                                <p:cTn id="645" presetID="2" presetClass="entr" presetSubtype="9" fill="hold" nodeType="withEffect">
                                  <p:stCondLst>
                                    <p:cond delay="0"/>
                                  </p:stCondLst>
                                  <p:childTnLst>
                                    <p:set>
                                      <p:cBhvr>
                                        <p:cTn id="646" dur="1" fill="hold">
                                          <p:stCondLst>
                                            <p:cond delay="0"/>
                                          </p:stCondLst>
                                        </p:cTn>
                                        <p:tgtEl>
                                          <p:spTgt spid="87"/>
                                        </p:tgtEl>
                                        <p:attrNameLst>
                                          <p:attrName>style.visibility</p:attrName>
                                        </p:attrNameLst>
                                      </p:cBhvr>
                                      <p:to>
                                        <p:strVal val="visible"/>
                                      </p:to>
                                    </p:set>
                                    <p:anim calcmode="lin" valueType="num">
                                      <p:cBhvr additive="base">
                                        <p:cTn id="647" dur="3750" fill="hold"/>
                                        <p:tgtEl>
                                          <p:spTgt spid="87"/>
                                        </p:tgtEl>
                                        <p:attrNameLst>
                                          <p:attrName>ppt_x</p:attrName>
                                        </p:attrNameLst>
                                      </p:cBhvr>
                                      <p:tavLst>
                                        <p:tav tm="0">
                                          <p:val>
                                            <p:strVal val="0-#ppt_w/2"/>
                                          </p:val>
                                        </p:tav>
                                        <p:tav tm="100000">
                                          <p:val>
                                            <p:strVal val="#ppt_x"/>
                                          </p:val>
                                        </p:tav>
                                      </p:tavLst>
                                    </p:anim>
                                    <p:anim calcmode="lin" valueType="num">
                                      <p:cBhvr additive="base">
                                        <p:cTn id="648" dur="3750" fill="hold"/>
                                        <p:tgtEl>
                                          <p:spTgt spid="87"/>
                                        </p:tgtEl>
                                        <p:attrNameLst>
                                          <p:attrName>ppt_y</p:attrName>
                                        </p:attrNameLst>
                                      </p:cBhvr>
                                      <p:tavLst>
                                        <p:tav tm="0">
                                          <p:val>
                                            <p:strVal val="0-#ppt_h/2"/>
                                          </p:val>
                                        </p:tav>
                                        <p:tav tm="100000">
                                          <p:val>
                                            <p:strVal val="#ppt_y"/>
                                          </p:val>
                                        </p:tav>
                                      </p:tavLst>
                                    </p:anim>
                                  </p:childTnLst>
                                </p:cTn>
                              </p:par>
                              <p:par>
                                <p:cTn id="649" presetID="2" presetClass="exit" presetSubtype="6" fill="hold" nodeType="withEffect">
                                  <p:stCondLst>
                                    <p:cond delay="0"/>
                                  </p:stCondLst>
                                  <p:childTnLst>
                                    <p:anim calcmode="lin" valueType="num">
                                      <p:cBhvr additive="base">
                                        <p:cTn id="650" dur="3750"/>
                                        <p:tgtEl>
                                          <p:spTgt spid="87"/>
                                        </p:tgtEl>
                                        <p:attrNameLst>
                                          <p:attrName>ppt_x</p:attrName>
                                        </p:attrNameLst>
                                      </p:cBhvr>
                                      <p:tavLst>
                                        <p:tav tm="0">
                                          <p:val>
                                            <p:strVal val="ppt_x"/>
                                          </p:val>
                                        </p:tav>
                                        <p:tav tm="100000">
                                          <p:val>
                                            <p:strVal val="1+ppt_w/2"/>
                                          </p:val>
                                        </p:tav>
                                      </p:tavLst>
                                    </p:anim>
                                    <p:anim calcmode="lin" valueType="num">
                                      <p:cBhvr additive="base">
                                        <p:cTn id="651" dur="3750"/>
                                        <p:tgtEl>
                                          <p:spTgt spid="87"/>
                                        </p:tgtEl>
                                        <p:attrNameLst>
                                          <p:attrName>ppt_y</p:attrName>
                                        </p:attrNameLst>
                                      </p:cBhvr>
                                      <p:tavLst>
                                        <p:tav tm="0">
                                          <p:val>
                                            <p:strVal val="ppt_y"/>
                                          </p:val>
                                        </p:tav>
                                        <p:tav tm="100000">
                                          <p:val>
                                            <p:strVal val="1+ppt_h/2"/>
                                          </p:val>
                                        </p:tav>
                                      </p:tavLst>
                                    </p:anim>
                                    <p:set>
                                      <p:cBhvr>
                                        <p:cTn id="652" dur="1" fill="hold">
                                          <p:stCondLst>
                                            <p:cond delay="3749"/>
                                          </p:stCondLst>
                                        </p:cTn>
                                        <p:tgtEl>
                                          <p:spTgt spid="87"/>
                                        </p:tgtEl>
                                        <p:attrNameLst>
                                          <p:attrName>style.visibility</p:attrName>
                                        </p:attrNameLst>
                                      </p:cBhvr>
                                      <p:to>
                                        <p:strVal val="hidden"/>
                                      </p:to>
                                    </p:set>
                                  </p:childTnLst>
                                </p:cTn>
                              </p:par>
                              <p:par>
                                <p:cTn id="653" presetID="2" presetClass="entr" presetSubtype="9" fill="hold" nodeType="withEffect">
                                  <p:stCondLst>
                                    <p:cond delay="0"/>
                                  </p:stCondLst>
                                  <p:childTnLst>
                                    <p:set>
                                      <p:cBhvr>
                                        <p:cTn id="654" dur="1" fill="hold">
                                          <p:stCondLst>
                                            <p:cond delay="0"/>
                                          </p:stCondLst>
                                        </p:cTn>
                                        <p:tgtEl>
                                          <p:spTgt spid="84"/>
                                        </p:tgtEl>
                                        <p:attrNameLst>
                                          <p:attrName>style.visibility</p:attrName>
                                        </p:attrNameLst>
                                      </p:cBhvr>
                                      <p:to>
                                        <p:strVal val="visible"/>
                                      </p:to>
                                    </p:set>
                                    <p:anim calcmode="lin" valueType="num">
                                      <p:cBhvr additive="base">
                                        <p:cTn id="655" dur="3750" fill="hold"/>
                                        <p:tgtEl>
                                          <p:spTgt spid="84"/>
                                        </p:tgtEl>
                                        <p:attrNameLst>
                                          <p:attrName>ppt_x</p:attrName>
                                        </p:attrNameLst>
                                      </p:cBhvr>
                                      <p:tavLst>
                                        <p:tav tm="0">
                                          <p:val>
                                            <p:strVal val="0-#ppt_w/2"/>
                                          </p:val>
                                        </p:tav>
                                        <p:tav tm="100000">
                                          <p:val>
                                            <p:strVal val="#ppt_x"/>
                                          </p:val>
                                        </p:tav>
                                      </p:tavLst>
                                    </p:anim>
                                    <p:anim calcmode="lin" valueType="num">
                                      <p:cBhvr additive="base">
                                        <p:cTn id="656" dur="3750" fill="hold"/>
                                        <p:tgtEl>
                                          <p:spTgt spid="84"/>
                                        </p:tgtEl>
                                        <p:attrNameLst>
                                          <p:attrName>ppt_y</p:attrName>
                                        </p:attrNameLst>
                                      </p:cBhvr>
                                      <p:tavLst>
                                        <p:tav tm="0">
                                          <p:val>
                                            <p:strVal val="0-#ppt_h/2"/>
                                          </p:val>
                                        </p:tav>
                                        <p:tav tm="100000">
                                          <p:val>
                                            <p:strVal val="#ppt_y"/>
                                          </p:val>
                                        </p:tav>
                                      </p:tavLst>
                                    </p:anim>
                                  </p:childTnLst>
                                </p:cTn>
                              </p:par>
                              <p:par>
                                <p:cTn id="657" presetID="2" presetClass="exit" presetSubtype="6" fill="hold" nodeType="withEffect">
                                  <p:stCondLst>
                                    <p:cond delay="0"/>
                                  </p:stCondLst>
                                  <p:childTnLst>
                                    <p:anim calcmode="lin" valueType="num">
                                      <p:cBhvr additive="base">
                                        <p:cTn id="658" dur="3750"/>
                                        <p:tgtEl>
                                          <p:spTgt spid="84"/>
                                        </p:tgtEl>
                                        <p:attrNameLst>
                                          <p:attrName>ppt_x</p:attrName>
                                        </p:attrNameLst>
                                      </p:cBhvr>
                                      <p:tavLst>
                                        <p:tav tm="0">
                                          <p:val>
                                            <p:strVal val="ppt_x"/>
                                          </p:val>
                                        </p:tav>
                                        <p:tav tm="100000">
                                          <p:val>
                                            <p:strVal val="1+ppt_w/2"/>
                                          </p:val>
                                        </p:tav>
                                      </p:tavLst>
                                    </p:anim>
                                    <p:anim calcmode="lin" valueType="num">
                                      <p:cBhvr additive="base">
                                        <p:cTn id="659" dur="3750"/>
                                        <p:tgtEl>
                                          <p:spTgt spid="84"/>
                                        </p:tgtEl>
                                        <p:attrNameLst>
                                          <p:attrName>ppt_y</p:attrName>
                                        </p:attrNameLst>
                                      </p:cBhvr>
                                      <p:tavLst>
                                        <p:tav tm="0">
                                          <p:val>
                                            <p:strVal val="ppt_y"/>
                                          </p:val>
                                        </p:tav>
                                        <p:tav tm="100000">
                                          <p:val>
                                            <p:strVal val="1+ppt_h/2"/>
                                          </p:val>
                                        </p:tav>
                                      </p:tavLst>
                                    </p:anim>
                                    <p:set>
                                      <p:cBhvr>
                                        <p:cTn id="660" dur="1" fill="hold">
                                          <p:stCondLst>
                                            <p:cond delay="3749"/>
                                          </p:stCondLst>
                                        </p:cTn>
                                        <p:tgtEl>
                                          <p:spTgt spid="84"/>
                                        </p:tgtEl>
                                        <p:attrNameLst>
                                          <p:attrName>style.visibility</p:attrName>
                                        </p:attrNameLst>
                                      </p:cBhvr>
                                      <p:to>
                                        <p:strVal val="hidden"/>
                                      </p:to>
                                    </p:set>
                                  </p:childTnLst>
                                </p:cTn>
                              </p:par>
                              <p:par>
                                <p:cTn id="661" presetID="2" presetClass="entr" presetSubtype="9" fill="hold" nodeType="withEffect">
                                  <p:stCondLst>
                                    <p:cond delay="0"/>
                                  </p:stCondLst>
                                  <p:childTnLst>
                                    <p:set>
                                      <p:cBhvr>
                                        <p:cTn id="662" dur="1" fill="hold">
                                          <p:stCondLst>
                                            <p:cond delay="0"/>
                                          </p:stCondLst>
                                        </p:cTn>
                                        <p:tgtEl>
                                          <p:spTgt spid="85"/>
                                        </p:tgtEl>
                                        <p:attrNameLst>
                                          <p:attrName>style.visibility</p:attrName>
                                        </p:attrNameLst>
                                      </p:cBhvr>
                                      <p:to>
                                        <p:strVal val="visible"/>
                                      </p:to>
                                    </p:set>
                                    <p:anim calcmode="lin" valueType="num">
                                      <p:cBhvr additive="base">
                                        <p:cTn id="663" dur="3750" fill="hold"/>
                                        <p:tgtEl>
                                          <p:spTgt spid="85"/>
                                        </p:tgtEl>
                                        <p:attrNameLst>
                                          <p:attrName>ppt_x</p:attrName>
                                        </p:attrNameLst>
                                      </p:cBhvr>
                                      <p:tavLst>
                                        <p:tav tm="0">
                                          <p:val>
                                            <p:strVal val="0-#ppt_w/2"/>
                                          </p:val>
                                        </p:tav>
                                        <p:tav tm="100000">
                                          <p:val>
                                            <p:strVal val="#ppt_x"/>
                                          </p:val>
                                        </p:tav>
                                      </p:tavLst>
                                    </p:anim>
                                    <p:anim calcmode="lin" valueType="num">
                                      <p:cBhvr additive="base">
                                        <p:cTn id="664" dur="3750" fill="hold"/>
                                        <p:tgtEl>
                                          <p:spTgt spid="85"/>
                                        </p:tgtEl>
                                        <p:attrNameLst>
                                          <p:attrName>ppt_y</p:attrName>
                                        </p:attrNameLst>
                                      </p:cBhvr>
                                      <p:tavLst>
                                        <p:tav tm="0">
                                          <p:val>
                                            <p:strVal val="0-#ppt_h/2"/>
                                          </p:val>
                                        </p:tav>
                                        <p:tav tm="100000">
                                          <p:val>
                                            <p:strVal val="#ppt_y"/>
                                          </p:val>
                                        </p:tav>
                                      </p:tavLst>
                                    </p:anim>
                                  </p:childTnLst>
                                </p:cTn>
                              </p:par>
                              <p:par>
                                <p:cTn id="665" presetID="2" presetClass="exit" presetSubtype="6" fill="hold" nodeType="withEffect">
                                  <p:stCondLst>
                                    <p:cond delay="0"/>
                                  </p:stCondLst>
                                  <p:childTnLst>
                                    <p:anim calcmode="lin" valueType="num">
                                      <p:cBhvr additive="base">
                                        <p:cTn id="666" dur="3750"/>
                                        <p:tgtEl>
                                          <p:spTgt spid="85"/>
                                        </p:tgtEl>
                                        <p:attrNameLst>
                                          <p:attrName>ppt_x</p:attrName>
                                        </p:attrNameLst>
                                      </p:cBhvr>
                                      <p:tavLst>
                                        <p:tav tm="0">
                                          <p:val>
                                            <p:strVal val="ppt_x"/>
                                          </p:val>
                                        </p:tav>
                                        <p:tav tm="100000">
                                          <p:val>
                                            <p:strVal val="1+ppt_w/2"/>
                                          </p:val>
                                        </p:tav>
                                      </p:tavLst>
                                    </p:anim>
                                    <p:anim calcmode="lin" valueType="num">
                                      <p:cBhvr additive="base">
                                        <p:cTn id="667" dur="3750"/>
                                        <p:tgtEl>
                                          <p:spTgt spid="85"/>
                                        </p:tgtEl>
                                        <p:attrNameLst>
                                          <p:attrName>ppt_y</p:attrName>
                                        </p:attrNameLst>
                                      </p:cBhvr>
                                      <p:tavLst>
                                        <p:tav tm="0">
                                          <p:val>
                                            <p:strVal val="ppt_y"/>
                                          </p:val>
                                        </p:tav>
                                        <p:tav tm="100000">
                                          <p:val>
                                            <p:strVal val="1+ppt_h/2"/>
                                          </p:val>
                                        </p:tav>
                                      </p:tavLst>
                                    </p:anim>
                                    <p:set>
                                      <p:cBhvr>
                                        <p:cTn id="668" dur="1" fill="hold">
                                          <p:stCondLst>
                                            <p:cond delay="3749"/>
                                          </p:stCondLst>
                                        </p:cTn>
                                        <p:tgtEl>
                                          <p:spTgt spid="85"/>
                                        </p:tgtEl>
                                        <p:attrNameLst>
                                          <p:attrName>style.visibility</p:attrName>
                                        </p:attrNameLst>
                                      </p:cBhvr>
                                      <p:to>
                                        <p:strVal val="hidden"/>
                                      </p:to>
                                    </p:set>
                                  </p:childTnLst>
                                </p:cTn>
                              </p:par>
                              <p:par>
                                <p:cTn id="669" presetID="2" presetClass="entr" presetSubtype="9" fill="hold" nodeType="withEffect">
                                  <p:stCondLst>
                                    <p:cond delay="0"/>
                                  </p:stCondLst>
                                  <p:childTnLst>
                                    <p:set>
                                      <p:cBhvr>
                                        <p:cTn id="670" dur="1" fill="hold">
                                          <p:stCondLst>
                                            <p:cond delay="0"/>
                                          </p:stCondLst>
                                        </p:cTn>
                                        <p:tgtEl>
                                          <p:spTgt spid="92"/>
                                        </p:tgtEl>
                                        <p:attrNameLst>
                                          <p:attrName>style.visibility</p:attrName>
                                        </p:attrNameLst>
                                      </p:cBhvr>
                                      <p:to>
                                        <p:strVal val="visible"/>
                                      </p:to>
                                    </p:set>
                                    <p:anim calcmode="lin" valueType="num">
                                      <p:cBhvr additive="base">
                                        <p:cTn id="671" dur="3750" fill="hold"/>
                                        <p:tgtEl>
                                          <p:spTgt spid="92"/>
                                        </p:tgtEl>
                                        <p:attrNameLst>
                                          <p:attrName>ppt_x</p:attrName>
                                        </p:attrNameLst>
                                      </p:cBhvr>
                                      <p:tavLst>
                                        <p:tav tm="0">
                                          <p:val>
                                            <p:strVal val="0-#ppt_w/2"/>
                                          </p:val>
                                        </p:tav>
                                        <p:tav tm="100000">
                                          <p:val>
                                            <p:strVal val="#ppt_x"/>
                                          </p:val>
                                        </p:tav>
                                      </p:tavLst>
                                    </p:anim>
                                    <p:anim calcmode="lin" valueType="num">
                                      <p:cBhvr additive="base">
                                        <p:cTn id="672" dur="3750" fill="hold"/>
                                        <p:tgtEl>
                                          <p:spTgt spid="92"/>
                                        </p:tgtEl>
                                        <p:attrNameLst>
                                          <p:attrName>ppt_y</p:attrName>
                                        </p:attrNameLst>
                                      </p:cBhvr>
                                      <p:tavLst>
                                        <p:tav tm="0">
                                          <p:val>
                                            <p:strVal val="0-#ppt_h/2"/>
                                          </p:val>
                                        </p:tav>
                                        <p:tav tm="100000">
                                          <p:val>
                                            <p:strVal val="#ppt_y"/>
                                          </p:val>
                                        </p:tav>
                                      </p:tavLst>
                                    </p:anim>
                                  </p:childTnLst>
                                </p:cTn>
                              </p:par>
                              <p:par>
                                <p:cTn id="673" presetID="2" presetClass="exit" presetSubtype="6" fill="hold" nodeType="withEffect">
                                  <p:stCondLst>
                                    <p:cond delay="0"/>
                                  </p:stCondLst>
                                  <p:childTnLst>
                                    <p:anim calcmode="lin" valueType="num">
                                      <p:cBhvr additive="base">
                                        <p:cTn id="674" dur="3750"/>
                                        <p:tgtEl>
                                          <p:spTgt spid="92"/>
                                        </p:tgtEl>
                                        <p:attrNameLst>
                                          <p:attrName>ppt_x</p:attrName>
                                        </p:attrNameLst>
                                      </p:cBhvr>
                                      <p:tavLst>
                                        <p:tav tm="0">
                                          <p:val>
                                            <p:strVal val="ppt_x"/>
                                          </p:val>
                                        </p:tav>
                                        <p:tav tm="100000">
                                          <p:val>
                                            <p:strVal val="1+ppt_w/2"/>
                                          </p:val>
                                        </p:tav>
                                      </p:tavLst>
                                    </p:anim>
                                    <p:anim calcmode="lin" valueType="num">
                                      <p:cBhvr additive="base">
                                        <p:cTn id="675" dur="3750"/>
                                        <p:tgtEl>
                                          <p:spTgt spid="92"/>
                                        </p:tgtEl>
                                        <p:attrNameLst>
                                          <p:attrName>ppt_y</p:attrName>
                                        </p:attrNameLst>
                                      </p:cBhvr>
                                      <p:tavLst>
                                        <p:tav tm="0">
                                          <p:val>
                                            <p:strVal val="ppt_y"/>
                                          </p:val>
                                        </p:tav>
                                        <p:tav tm="100000">
                                          <p:val>
                                            <p:strVal val="1+ppt_h/2"/>
                                          </p:val>
                                        </p:tav>
                                      </p:tavLst>
                                    </p:anim>
                                    <p:set>
                                      <p:cBhvr>
                                        <p:cTn id="676" dur="1" fill="hold">
                                          <p:stCondLst>
                                            <p:cond delay="3749"/>
                                          </p:stCondLst>
                                        </p:cTn>
                                        <p:tgtEl>
                                          <p:spTgt spid="92"/>
                                        </p:tgtEl>
                                        <p:attrNameLst>
                                          <p:attrName>style.visibility</p:attrName>
                                        </p:attrNameLst>
                                      </p:cBhvr>
                                      <p:to>
                                        <p:strVal val="hidden"/>
                                      </p:to>
                                    </p:set>
                                  </p:childTnLst>
                                </p:cTn>
                              </p:par>
                              <p:par>
                                <p:cTn id="677" presetID="2" presetClass="entr" presetSubtype="9" fill="hold" nodeType="withEffect">
                                  <p:stCondLst>
                                    <p:cond delay="0"/>
                                  </p:stCondLst>
                                  <p:childTnLst>
                                    <p:set>
                                      <p:cBhvr>
                                        <p:cTn id="678" dur="1" fill="hold">
                                          <p:stCondLst>
                                            <p:cond delay="0"/>
                                          </p:stCondLst>
                                        </p:cTn>
                                        <p:tgtEl>
                                          <p:spTgt spid="94"/>
                                        </p:tgtEl>
                                        <p:attrNameLst>
                                          <p:attrName>style.visibility</p:attrName>
                                        </p:attrNameLst>
                                      </p:cBhvr>
                                      <p:to>
                                        <p:strVal val="visible"/>
                                      </p:to>
                                    </p:set>
                                    <p:anim calcmode="lin" valueType="num">
                                      <p:cBhvr additive="base">
                                        <p:cTn id="679" dur="3750" fill="hold"/>
                                        <p:tgtEl>
                                          <p:spTgt spid="94"/>
                                        </p:tgtEl>
                                        <p:attrNameLst>
                                          <p:attrName>ppt_x</p:attrName>
                                        </p:attrNameLst>
                                      </p:cBhvr>
                                      <p:tavLst>
                                        <p:tav tm="0">
                                          <p:val>
                                            <p:strVal val="0-#ppt_w/2"/>
                                          </p:val>
                                        </p:tav>
                                        <p:tav tm="100000">
                                          <p:val>
                                            <p:strVal val="#ppt_x"/>
                                          </p:val>
                                        </p:tav>
                                      </p:tavLst>
                                    </p:anim>
                                    <p:anim calcmode="lin" valueType="num">
                                      <p:cBhvr additive="base">
                                        <p:cTn id="680" dur="3750" fill="hold"/>
                                        <p:tgtEl>
                                          <p:spTgt spid="94"/>
                                        </p:tgtEl>
                                        <p:attrNameLst>
                                          <p:attrName>ppt_y</p:attrName>
                                        </p:attrNameLst>
                                      </p:cBhvr>
                                      <p:tavLst>
                                        <p:tav tm="0">
                                          <p:val>
                                            <p:strVal val="0-#ppt_h/2"/>
                                          </p:val>
                                        </p:tav>
                                        <p:tav tm="100000">
                                          <p:val>
                                            <p:strVal val="#ppt_y"/>
                                          </p:val>
                                        </p:tav>
                                      </p:tavLst>
                                    </p:anim>
                                  </p:childTnLst>
                                </p:cTn>
                              </p:par>
                              <p:par>
                                <p:cTn id="681" presetID="2" presetClass="exit" presetSubtype="6" fill="hold" nodeType="withEffect">
                                  <p:stCondLst>
                                    <p:cond delay="0"/>
                                  </p:stCondLst>
                                  <p:childTnLst>
                                    <p:anim calcmode="lin" valueType="num">
                                      <p:cBhvr additive="base">
                                        <p:cTn id="682" dur="3750"/>
                                        <p:tgtEl>
                                          <p:spTgt spid="94"/>
                                        </p:tgtEl>
                                        <p:attrNameLst>
                                          <p:attrName>ppt_x</p:attrName>
                                        </p:attrNameLst>
                                      </p:cBhvr>
                                      <p:tavLst>
                                        <p:tav tm="0">
                                          <p:val>
                                            <p:strVal val="ppt_x"/>
                                          </p:val>
                                        </p:tav>
                                        <p:tav tm="100000">
                                          <p:val>
                                            <p:strVal val="1+ppt_w/2"/>
                                          </p:val>
                                        </p:tav>
                                      </p:tavLst>
                                    </p:anim>
                                    <p:anim calcmode="lin" valueType="num">
                                      <p:cBhvr additive="base">
                                        <p:cTn id="683" dur="3750"/>
                                        <p:tgtEl>
                                          <p:spTgt spid="94"/>
                                        </p:tgtEl>
                                        <p:attrNameLst>
                                          <p:attrName>ppt_y</p:attrName>
                                        </p:attrNameLst>
                                      </p:cBhvr>
                                      <p:tavLst>
                                        <p:tav tm="0">
                                          <p:val>
                                            <p:strVal val="ppt_y"/>
                                          </p:val>
                                        </p:tav>
                                        <p:tav tm="100000">
                                          <p:val>
                                            <p:strVal val="1+ppt_h/2"/>
                                          </p:val>
                                        </p:tav>
                                      </p:tavLst>
                                    </p:anim>
                                    <p:set>
                                      <p:cBhvr>
                                        <p:cTn id="684" dur="1" fill="hold">
                                          <p:stCondLst>
                                            <p:cond delay="3749"/>
                                          </p:stCondLst>
                                        </p:cTn>
                                        <p:tgtEl>
                                          <p:spTgt spid="94"/>
                                        </p:tgtEl>
                                        <p:attrNameLst>
                                          <p:attrName>style.visibility</p:attrName>
                                        </p:attrNameLst>
                                      </p:cBhvr>
                                      <p:to>
                                        <p:strVal val="hidden"/>
                                      </p:to>
                                    </p:set>
                                  </p:childTnLst>
                                </p:cTn>
                              </p:par>
                              <p:par>
                                <p:cTn id="685" presetID="2" presetClass="entr" presetSubtype="9" fill="hold" nodeType="withEffect">
                                  <p:stCondLst>
                                    <p:cond delay="0"/>
                                  </p:stCondLst>
                                  <p:childTnLst>
                                    <p:set>
                                      <p:cBhvr>
                                        <p:cTn id="686" dur="1" fill="hold">
                                          <p:stCondLst>
                                            <p:cond delay="0"/>
                                          </p:stCondLst>
                                        </p:cTn>
                                        <p:tgtEl>
                                          <p:spTgt spid="91"/>
                                        </p:tgtEl>
                                        <p:attrNameLst>
                                          <p:attrName>style.visibility</p:attrName>
                                        </p:attrNameLst>
                                      </p:cBhvr>
                                      <p:to>
                                        <p:strVal val="visible"/>
                                      </p:to>
                                    </p:set>
                                    <p:anim calcmode="lin" valueType="num">
                                      <p:cBhvr additive="base">
                                        <p:cTn id="687" dur="3750" fill="hold"/>
                                        <p:tgtEl>
                                          <p:spTgt spid="91"/>
                                        </p:tgtEl>
                                        <p:attrNameLst>
                                          <p:attrName>ppt_x</p:attrName>
                                        </p:attrNameLst>
                                      </p:cBhvr>
                                      <p:tavLst>
                                        <p:tav tm="0">
                                          <p:val>
                                            <p:strVal val="0-#ppt_w/2"/>
                                          </p:val>
                                        </p:tav>
                                        <p:tav tm="100000">
                                          <p:val>
                                            <p:strVal val="#ppt_x"/>
                                          </p:val>
                                        </p:tav>
                                      </p:tavLst>
                                    </p:anim>
                                    <p:anim calcmode="lin" valueType="num">
                                      <p:cBhvr additive="base">
                                        <p:cTn id="688" dur="3750" fill="hold"/>
                                        <p:tgtEl>
                                          <p:spTgt spid="91"/>
                                        </p:tgtEl>
                                        <p:attrNameLst>
                                          <p:attrName>ppt_y</p:attrName>
                                        </p:attrNameLst>
                                      </p:cBhvr>
                                      <p:tavLst>
                                        <p:tav tm="0">
                                          <p:val>
                                            <p:strVal val="0-#ppt_h/2"/>
                                          </p:val>
                                        </p:tav>
                                        <p:tav tm="100000">
                                          <p:val>
                                            <p:strVal val="#ppt_y"/>
                                          </p:val>
                                        </p:tav>
                                      </p:tavLst>
                                    </p:anim>
                                  </p:childTnLst>
                                </p:cTn>
                              </p:par>
                              <p:par>
                                <p:cTn id="689" presetID="2" presetClass="exit" presetSubtype="6" fill="hold" nodeType="withEffect">
                                  <p:stCondLst>
                                    <p:cond delay="0"/>
                                  </p:stCondLst>
                                  <p:childTnLst>
                                    <p:anim calcmode="lin" valueType="num">
                                      <p:cBhvr additive="base">
                                        <p:cTn id="690" dur="3750"/>
                                        <p:tgtEl>
                                          <p:spTgt spid="91"/>
                                        </p:tgtEl>
                                        <p:attrNameLst>
                                          <p:attrName>ppt_x</p:attrName>
                                        </p:attrNameLst>
                                      </p:cBhvr>
                                      <p:tavLst>
                                        <p:tav tm="0">
                                          <p:val>
                                            <p:strVal val="ppt_x"/>
                                          </p:val>
                                        </p:tav>
                                        <p:tav tm="100000">
                                          <p:val>
                                            <p:strVal val="1+ppt_w/2"/>
                                          </p:val>
                                        </p:tav>
                                      </p:tavLst>
                                    </p:anim>
                                    <p:anim calcmode="lin" valueType="num">
                                      <p:cBhvr additive="base">
                                        <p:cTn id="691" dur="3750"/>
                                        <p:tgtEl>
                                          <p:spTgt spid="91"/>
                                        </p:tgtEl>
                                        <p:attrNameLst>
                                          <p:attrName>ppt_y</p:attrName>
                                        </p:attrNameLst>
                                      </p:cBhvr>
                                      <p:tavLst>
                                        <p:tav tm="0">
                                          <p:val>
                                            <p:strVal val="ppt_y"/>
                                          </p:val>
                                        </p:tav>
                                        <p:tav tm="100000">
                                          <p:val>
                                            <p:strVal val="1+ppt_h/2"/>
                                          </p:val>
                                        </p:tav>
                                      </p:tavLst>
                                    </p:anim>
                                    <p:set>
                                      <p:cBhvr>
                                        <p:cTn id="692" dur="1" fill="hold">
                                          <p:stCondLst>
                                            <p:cond delay="3749"/>
                                          </p:stCondLst>
                                        </p:cTn>
                                        <p:tgtEl>
                                          <p:spTgt spid="91"/>
                                        </p:tgtEl>
                                        <p:attrNameLst>
                                          <p:attrName>style.visibility</p:attrName>
                                        </p:attrNameLst>
                                      </p:cBhvr>
                                      <p:to>
                                        <p:strVal val="hidden"/>
                                      </p:to>
                                    </p:set>
                                  </p:childTnLst>
                                </p:cTn>
                              </p:par>
                              <p:par>
                                <p:cTn id="693" presetID="2" presetClass="entr" presetSubtype="9" fill="hold" nodeType="withEffect">
                                  <p:stCondLst>
                                    <p:cond delay="0"/>
                                  </p:stCondLst>
                                  <p:childTnLst>
                                    <p:set>
                                      <p:cBhvr>
                                        <p:cTn id="694" dur="1" fill="hold">
                                          <p:stCondLst>
                                            <p:cond delay="0"/>
                                          </p:stCondLst>
                                        </p:cTn>
                                        <p:tgtEl>
                                          <p:spTgt spid="89"/>
                                        </p:tgtEl>
                                        <p:attrNameLst>
                                          <p:attrName>style.visibility</p:attrName>
                                        </p:attrNameLst>
                                      </p:cBhvr>
                                      <p:to>
                                        <p:strVal val="visible"/>
                                      </p:to>
                                    </p:set>
                                    <p:anim calcmode="lin" valueType="num">
                                      <p:cBhvr additive="base">
                                        <p:cTn id="695" dur="3750" fill="hold"/>
                                        <p:tgtEl>
                                          <p:spTgt spid="89"/>
                                        </p:tgtEl>
                                        <p:attrNameLst>
                                          <p:attrName>ppt_x</p:attrName>
                                        </p:attrNameLst>
                                      </p:cBhvr>
                                      <p:tavLst>
                                        <p:tav tm="0">
                                          <p:val>
                                            <p:strVal val="0-#ppt_w/2"/>
                                          </p:val>
                                        </p:tav>
                                        <p:tav tm="100000">
                                          <p:val>
                                            <p:strVal val="#ppt_x"/>
                                          </p:val>
                                        </p:tav>
                                      </p:tavLst>
                                    </p:anim>
                                    <p:anim calcmode="lin" valueType="num">
                                      <p:cBhvr additive="base">
                                        <p:cTn id="696" dur="3750" fill="hold"/>
                                        <p:tgtEl>
                                          <p:spTgt spid="89"/>
                                        </p:tgtEl>
                                        <p:attrNameLst>
                                          <p:attrName>ppt_y</p:attrName>
                                        </p:attrNameLst>
                                      </p:cBhvr>
                                      <p:tavLst>
                                        <p:tav tm="0">
                                          <p:val>
                                            <p:strVal val="0-#ppt_h/2"/>
                                          </p:val>
                                        </p:tav>
                                        <p:tav tm="100000">
                                          <p:val>
                                            <p:strVal val="#ppt_y"/>
                                          </p:val>
                                        </p:tav>
                                      </p:tavLst>
                                    </p:anim>
                                  </p:childTnLst>
                                </p:cTn>
                              </p:par>
                              <p:par>
                                <p:cTn id="697" presetID="2" presetClass="exit" presetSubtype="6" fill="hold" nodeType="withEffect">
                                  <p:stCondLst>
                                    <p:cond delay="0"/>
                                  </p:stCondLst>
                                  <p:childTnLst>
                                    <p:anim calcmode="lin" valueType="num">
                                      <p:cBhvr additive="base">
                                        <p:cTn id="698" dur="3750"/>
                                        <p:tgtEl>
                                          <p:spTgt spid="89"/>
                                        </p:tgtEl>
                                        <p:attrNameLst>
                                          <p:attrName>ppt_x</p:attrName>
                                        </p:attrNameLst>
                                      </p:cBhvr>
                                      <p:tavLst>
                                        <p:tav tm="0">
                                          <p:val>
                                            <p:strVal val="ppt_x"/>
                                          </p:val>
                                        </p:tav>
                                        <p:tav tm="100000">
                                          <p:val>
                                            <p:strVal val="1+ppt_w/2"/>
                                          </p:val>
                                        </p:tav>
                                      </p:tavLst>
                                    </p:anim>
                                    <p:anim calcmode="lin" valueType="num">
                                      <p:cBhvr additive="base">
                                        <p:cTn id="699" dur="3750"/>
                                        <p:tgtEl>
                                          <p:spTgt spid="89"/>
                                        </p:tgtEl>
                                        <p:attrNameLst>
                                          <p:attrName>ppt_y</p:attrName>
                                        </p:attrNameLst>
                                      </p:cBhvr>
                                      <p:tavLst>
                                        <p:tav tm="0">
                                          <p:val>
                                            <p:strVal val="ppt_y"/>
                                          </p:val>
                                        </p:tav>
                                        <p:tav tm="100000">
                                          <p:val>
                                            <p:strVal val="1+ppt_h/2"/>
                                          </p:val>
                                        </p:tav>
                                      </p:tavLst>
                                    </p:anim>
                                    <p:set>
                                      <p:cBhvr>
                                        <p:cTn id="700" dur="1" fill="hold">
                                          <p:stCondLst>
                                            <p:cond delay="3749"/>
                                          </p:stCondLst>
                                        </p:cTn>
                                        <p:tgtEl>
                                          <p:spTgt spid="89"/>
                                        </p:tgtEl>
                                        <p:attrNameLst>
                                          <p:attrName>style.visibility</p:attrName>
                                        </p:attrNameLst>
                                      </p:cBhvr>
                                      <p:to>
                                        <p:strVal val="hidden"/>
                                      </p:to>
                                    </p:set>
                                  </p:childTnLst>
                                </p:cTn>
                              </p:par>
                              <p:par>
                                <p:cTn id="701" presetID="2" presetClass="entr" presetSubtype="9" fill="hold" nodeType="withEffect">
                                  <p:stCondLst>
                                    <p:cond delay="0"/>
                                  </p:stCondLst>
                                  <p:childTnLst>
                                    <p:set>
                                      <p:cBhvr>
                                        <p:cTn id="702" dur="1" fill="hold">
                                          <p:stCondLst>
                                            <p:cond delay="0"/>
                                          </p:stCondLst>
                                        </p:cTn>
                                        <p:tgtEl>
                                          <p:spTgt spid="88"/>
                                        </p:tgtEl>
                                        <p:attrNameLst>
                                          <p:attrName>style.visibility</p:attrName>
                                        </p:attrNameLst>
                                      </p:cBhvr>
                                      <p:to>
                                        <p:strVal val="visible"/>
                                      </p:to>
                                    </p:set>
                                    <p:anim calcmode="lin" valueType="num">
                                      <p:cBhvr additive="base">
                                        <p:cTn id="703" dur="3750" fill="hold"/>
                                        <p:tgtEl>
                                          <p:spTgt spid="88"/>
                                        </p:tgtEl>
                                        <p:attrNameLst>
                                          <p:attrName>ppt_x</p:attrName>
                                        </p:attrNameLst>
                                      </p:cBhvr>
                                      <p:tavLst>
                                        <p:tav tm="0">
                                          <p:val>
                                            <p:strVal val="0-#ppt_w/2"/>
                                          </p:val>
                                        </p:tav>
                                        <p:tav tm="100000">
                                          <p:val>
                                            <p:strVal val="#ppt_x"/>
                                          </p:val>
                                        </p:tav>
                                      </p:tavLst>
                                    </p:anim>
                                    <p:anim calcmode="lin" valueType="num">
                                      <p:cBhvr additive="base">
                                        <p:cTn id="704" dur="3750" fill="hold"/>
                                        <p:tgtEl>
                                          <p:spTgt spid="88"/>
                                        </p:tgtEl>
                                        <p:attrNameLst>
                                          <p:attrName>ppt_y</p:attrName>
                                        </p:attrNameLst>
                                      </p:cBhvr>
                                      <p:tavLst>
                                        <p:tav tm="0">
                                          <p:val>
                                            <p:strVal val="0-#ppt_h/2"/>
                                          </p:val>
                                        </p:tav>
                                        <p:tav tm="100000">
                                          <p:val>
                                            <p:strVal val="#ppt_y"/>
                                          </p:val>
                                        </p:tav>
                                      </p:tavLst>
                                    </p:anim>
                                  </p:childTnLst>
                                </p:cTn>
                              </p:par>
                              <p:par>
                                <p:cTn id="705" presetID="2" presetClass="exit" presetSubtype="6" fill="hold" nodeType="withEffect">
                                  <p:stCondLst>
                                    <p:cond delay="0"/>
                                  </p:stCondLst>
                                  <p:childTnLst>
                                    <p:anim calcmode="lin" valueType="num">
                                      <p:cBhvr additive="base">
                                        <p:cTn id="706" dur="3750"/>
                                        <p:tgtEl>
                                          <p:spTgt spid="88"/>
                                        </p:tgtEl>
                                        <p:attrNameLst>
                                          <p:attrName>ppt_x</p:attrName>
                                        </p:attrNameLst>
                                      </p:cBhvr>
                                      <p:tavLst>
                                        <p:tav tm="0">
                                          <p:val>
                                            <p:strVal val="ppt_x"/>
                                          </p:val>
                                        </p:tav>
                                        <p:tav tm="100000">
                                          <p:val>
                                            <p:strVal val="1+ppt_w/2"/>
                                          </p:val>
                                        </p:tav>
                                      </p:tavLst>
                                    </p:anim>
                                    <p:anim calcmode="lin" valueType="num">
                                      <p:cBhvr additive="base">
                                        <p:cTn id="707" dur="3750"/>
                                        <p:tgtEl>
                                          <p:spTgt spid="88"/>
                                        </p:tgtEl>
                                        <p:attrNameLst>
                                          <p:attrName>ppt_y</p:attrName>
                                        </p:attrNameLst>
                                      </p:cBhvr>
                                      <p:tavLst>
                                        <p:tav tm="0">
                                          <p:val>
                                            <p:strVal val="ppt_y"/>
                                          </p:val>
                                        </p:tav>
                                        <p:tav tm="100000">
                                          <p:val>
                                            <p:strVal val="1+ppt_h/2"/>
                                          </p:val>
                                        </p:tav>
                                      </p:tavLst>
                                    </p:anim>
                                    <p:set>
                                      <p:cBhvr>
                                        <p:cTn id="708" dur="1" fill="hold">
                                          <p:stCondLst>
                                            <p:cond delay="3749"/>
                                          </p:stCondLst>
                                        </p:cTn>
                                        <p:tgtEl>
                                          <p:spTgt spid="88"/>
                                        </p:tgtEl>
                                        <p:attrNameLst>
                                          <p:attrName>style.visibility</p:attrName>
                                        </p:attrNameLst>
                                      </p:cBhvr>
                                      <p:to>
                                        <p:strVal val="hidden"/>
                                      </p:to>
                                    </p:set>
                                  </p:childTnLst>
                                </p:cTn>
                              </p:par>
                              <p:par>
                                <p:cTn id="709" presetID="2" presetClass="entr" presetSubtype="9" fill="hold" nodeType="withEffect">
                                  <p:stCondLst>
                                    <p:cond delay="0"/>
                                  </p:stCondLst>
                                  <p:childTnLst>
                                    <p:set>
                                      <p:cBhvr>
                                        <p:cTn id="710" dur="1" fill="hold">
                                          <p:stCondLst>
                                            <p:cond delay="0"/>
                                          </p:stCondLst>
                                        </p:cTn>
                                        <p:tgtEl>
                                          <p:spTgt spid="96"/>
                                        </p:tgtEl>
                                        <p:attrNameLst>
                                          <p:attrName>style.visibility</p:attrName>
                                        </p:attrNameLst>
                                      </p:cBhvr>
                                      <p:to>
                                        <p:strVal val="visible"/>
                                      </p:to>
                                    </p:set>
                                    <p:anim calcmode="lin" valueType="num">
                                      <p:cBhvr additive="base">
                                        <p:cTn id="711" dur="3750" fill="hold"/>
                                        <p:tgtEl>
                                          <p:spTgt spid="96"/>
                                        </p:tgtEl>
                                        <p:attrNameLst>
                                          <p:attrName>ppt_x</p:attrName>
                                        </p:attrNameLst>
                                      </p:cBhvr>
                                      <p:tavLst>
                                        <p:tav tm="0">
                                          <p:val>
                                            <p:strVal val="0-#ppt_w/2"/>
                                          </p:val>
                                        </p:tav>
                                        <p:tav tm="100000">
                                          <p:val>
                                            <p:strVal val="#ppt_x"/>
                                          </p:val>
                                        </p:tav>
                                      </p:tavLst>
                                    </p:anim>
                                    <p:anim calcmode="lin" valueType="num">
                                      <p:cBhvr additive="base">
                                        <p:cTn id="712" dur="3750" fill="hold"/>
                                        <p:tgtEl>
                                          <p:spTgt spid="96"/>
                                        </p:tgtEl>
                                        <p:attrNameLst>
                                          <p:attrName>ppt_y</p:attrName>
                                        </p:attrNameLst>
                                      </p:cBhvr>
                                      <p:tavLst>
                                        <p:tav tm="0">
                                          <p:val>
                                            <p:strVal val="0-#ppt_h/2"/>
                                          </p:val>
                                        </p:tav>
                                        <p:tav tm="100000">
                                          <p:val>
                                            <p:strVal val="#ppt_y"/>
                                          </p:val>
                                        </p:tav>
                                      </p:tavLst>
                                    </p:anim>
                                  </p:childTnLst>
                                </p:cTn>
                              </p:par>
                              <p:par>
                                <p:cTn id="713" presetID="2" presetClass="exit" presetSubtype="6" fill="hold" nodeType="withEffect">
                                  <p:stCondLst>
                                    <p:cond delay="0"/>
                                  </p:stCondLst>
                                  <p:childTnLst>
                                    <p:anim calcmode="lin" valueType="num">
                                      <p:cBhvr additive="base">
                                        <p:cTn id="714" dur="3750"/>
                                        <p:tgtEl>
                                          <p:spTgt spid="96"/>
                                        </p:tgtEl>
                                        <p:attrNameLst>
                                          <p:attrName>ppt_x</p:attrName>
                                        </p:attrNameLst>
                                      </p:cBhvr>
                                      <p:tavLst>
                                        <p:tav tm="0">
                                          <p:val>
                                            <p:strVal val="ppt_x"/>
                                          </p:val>
                                        </p:tav>
                                        <p:tav tm="100000">
                                          <p:val>
                                            <p:strVal val="1+ppt_w/2"/>
                                          </p:val>
                                        </p:tav>
                                      </p:tavLst>
                                    </p:anim>
                                    <p:anim calcmode="lin" valueType="num">
                                      <p:cBhvr additive="base">
                                        <p:cTn id="715" dur="3750"/>
                                        <p:tgtEl>
                                          <p:spTgt spid="96"/>
                                        </p:tgtEl>
                                        <p:attrNameLst>
                                          <p:attrName>ppt_y</p:attrName>
                                        </p:attrNameLst>
                                      </p:cBhvr>
                                      <p:tavLst>
                                        <p:tav tm="0">
                                          <p:val>
                                            <p:strVal val="ppt_y"/>
                                          </p:val>
                                        </p:tav>
                                        <p:tav tm="100000">
                                          <p:val>
                                            <p:strVal val="1+ppt_h/2"/>
                                          </p:val>
                                        </p:tav>
                                      </p:tavLst>
                                    </p:anim>
                                    <p:set>
                                      <p:cBhvr>
                                        <p:cTn id="716" dur="1" fill="hold">
                                          <p:stCondLst>
                                            <p:cond delay="3749"/>
                                          </p:stCondLst>
                                        </p:cTn>
                                        <p:tgtEl>
                                          <p:spTgt spid="96"/>
                                        </p:tgtEl>
                                        <p:attrNameLst>
                                          <p:attrName>style.visibility</p:attrName>
                                        </p:attrNameLst>
                                      </p:cBhvr>
                                      <p:to>
                                        <p:strVal val="hidden"/>
                                      </p:to>
                                    </p:set>
                                  </p:childTnLst>
                                </p:cTn>
                              </p:par>
                              <p:par>
                                <p:cTn id="717" presetID="2" presetClass="entr" presetSubtype="9" fill="hold" nodeType="withEffect">
                                  <p:stCondLst>
                                    <p:cond delay="0"/>
                                  </p:stCondLst>
                                  <p:childTnLst>
                                    <p:set>
                                      <p:cBhvr>
                                        <p:cTn id="718" dur="1" fill="hold">
                                          <p:stCondLst>
                                            <p:cond delay="0"/>
                                          </p:stCondLst>
                                        </p:cTn>
                                        <p:tgtEl>
                                          <p:spTgt spid="93"/>
                                        </p:tgtEl>
                                        <p:attrNameLst>
                                          <p:attrName>style.visibility</p:attrName>
                                        </p:attrNameLst>
                                      </p:cBhvr>
                                      <p:to>
                                        <p:strVal val="visible"/>
                                      </p:to>
                                    </p:set>
                                    <p:anim calcmode="lin" valueType="num">
                                      <p:cBhvr additive="base">
                                        <p:cTn id="719" dur="3750" fill="hold"/>
                                        <p:tgtEl>
                                          <p:spTgt spid="93"/>
                                        </p:tgtEl>
                                        <p:attrNameLst>
                                          <p:attrName>ppt_x</p:attrName>
                                        </p:attrNameLst>
                                      </p:cBhvr>
                                      <p:tavLst>
                                        <p:tav tm="0">
                                          <p:val>
                                            <p:strVal val="0-#ppt_w/2"/>
                                          </p:val>
                                        </p:tav>
                                        <p:tav tm="100000">
                                          <p:val>
                                            <p:strVal val="#ppt_x"/>
                                          </p:val>
                                        </p:tav>
                                      </p:tavLst>
                                    </p:anim>
                                    <p:anim calcmode="lin" valueType="num">
                                      <p:cBhvr additive="base">
                                        <p:cTn id="720" dur="3750" fill="hold"/>
                                        <p:tgtEl>
                                          <p:spTgt spid="93"/>
                                        </p:tgtEl>
                                        <p:attrNameLst>
                                          <p:attrName>ppt_y</p:attrName>
                                        </p:attrNameLst>
                                      </p:cBhvr>
                                      <p:tavLst>
                                        <p:tav tm="0">
                                          <p:val>
                                            <p:strVal val="0-#ppt_h/2"/>
                                          </p:val>
                                        </p:tav>
                                        <p:tav tm="100000">
                                          <p:val>
                                            <p:strVal val="#ppt_y"/>
                                          </p:val>
                                        </p:tav>
                                      </p:tavLst>
                                    </p:anim>
                                  </p:childTnLst>
                                </p:cTn>
                              </p:par>
                              <p:par>
                                <p:cTn id="721" presetID="2" presetClass="exit" presetSubtype="6" fill="hold" nodeType="withEffect">
                                  <p:stCondLst>
                                    <p:cond delay="0"/>
                                  </p:stCondLst>
                                  <p:childTnLst>
                                    <p:anim calcmode="lin" valueType="num">
                                      <p:cBhvr additive="base">
                                        <p:cTn id="722" dur="3750"/>
                                        <p:tgtEl>
                                          <p:spTgt spid="93"/>
                                        </p:tgtEl>
                                        <p:attrNameLst>
                                          <p:attrName>ppt_x</p:attrName>
                                        </p:attrNameLst>
                                      </p:cBhvr>
                                      <p:tavLst>
                                        <p:tav tm="0">
                                          <p:val>
                                            <p:strVal val="ppt_x"/>
                                          </p:val>
                                        </p:tav>
                                        <p:tav tm="100000">
                                          <p:val>
                                            <p:strVal val="1+ppt_w/2"/>
                                          </p:val>
                                        </p:tav>
                                      </p:tavLst>
                                    </p:anim>
                                    <p:anim calcmode="lin" valueType="num">
                                      <p:cBhvr additive="base">
                                        <p:cTn id="723" dur="3750"/>
                                        <p:tgtEl>
                                          <p:spTgt spid="93"/>
                                        </p:tgtEl>
                                        <p:attrNameLst>
                                          <p:attrName>ppt_y</p:attrName>
                                        </p:attrNameLst>
                                      </p:cBhvr>
                                      <p:tavLst>
                                        <p:tav tm="0">
                                          <p:val>
                                            <p:strVal val="ppt_y"/>
                                          </p:val>
                                        </p:tav>
                                        <p:tav tm="100000">
                                          <p:val>
                                            <p:strVal val="1+ppt_h/2"/>
                                          </p:val>
                                        </p:tav>
                                      </p:tavLst>
                                    </p:anim>
                                    <p:set>
                                      <p:cBhvr>
                                        <p:cTn id="724" dur="1" fill="hold">
                                          <p:stCondLst>
                                            <p:cond delay="3749"/>
                                          </p:stCondLst>
                                        </p:cTn>
                                        <p:tgtEl>
                                          <p:spTgt spid="93"/>
                                        </p:tgtEl>
                                        <p:attrNameLst>
                                          <p:attrName>style.visibility</p:attrName>
                                        </p:attrNameLst>
                                      </p:cBhvr>
                                      <p:to>
                                        <p:strVal val="hidden"/>
                                      </p:to>
                                    </p:set>
                                  </p:childTnLst>
                                </p:cTn>
                              </p:par>
                              <p:par>
                                <p:cTn id="725" presetID="2" presetClass="entr" presetSubtype="9" fill="hold" nodeType="withEffect">
                                  <p:stCondLst>
                                    <p:cond delay="0"/>
                                  </p:stCondLst>
                                  <p:childTnLst>
                                    <p:set>
                                      <p:cBhvr>
                                        <p:cTn id="726" dur="1" fill="hold">
                                          <p:stCondLst>
                                            <p:cond delay="0"/>
                                          </p:stCondLst>
                                        </p:cTn>
                                        <p:tgtEl>
                                          <p:spTgt spid="95"/>
                                        </p:tgtEl>
                                        <p:attrNameLst>
                                          <p:attrName>style.visibility</p:attrName>
                                        </p:attrNameLst>
                                      </p:cBhvr>
                                      <p:to>
                                        <p:strVal val="visible"/>
                                      </p:to>
                                    </p:set>
                                    <p:anim calcmode="lin" valueType="num">
                                      <p:cBhvr additive="base">
                                        <p:cTn id="727" dur="3750" fill="hold"/>
                                        <p:tgtEl>
                                          <p:spTgt spid="95"/>
                                        </p:tgtEl>
                                        <p:attrNameLst>
                                          <p:attrName>ppt_x</p:attrName>
                                        </p:attrNameLst>
                                      </p:cBhvr>
                                      <p:tavLst>
                                        <p:tav tm="0">
                                          <p:val>
                                            <p:strVal val="0-#ppt_w/2"/>
                                          </p:val>
                                        </p:tav>
                                        <p:tav tm="100000">
                                          <p:val>
                                            <p:strVal val="#ppt_x"/>
                                          </p:val>
                                        </p:tav>
                                      </p:tavLst>
                                    </p:anim>
                                    <p:anim calcmode="lin" valueType="num">
                                      <p:cBhvr additive="base">
                                        <p:cTn id="728" dur="3750" fill="hold"/>
                                        <p:tgtEl>
                                          <p:spTgt spid="95"/>
                                        </p:tgtEl>
                                        <p:attrNameLst>
                                          <p:attrName>ppt_y</p:attrName>
                                        </p:attrNameLst>
                                      </p:cBhvr>
                                      <p:tavLst>
                                        <p:tav tm="0">
                                          <p:val>
                                            <p:strVal val="0-#ppt_h/2"/>
                                          </p:val>
                                        </p:tav>
                                        <p:tav tm="100000">
                                          <p:val>
                                            <p:strVal val="#ppt_y"/>
                                          </p:val>
                                        </p:tav>
                                      </p:tavLst>
                                    </p:anim>
                                  </p:childTnLst>
                                </p:cTn>
                              </p:par>
                              <p:par>
                                <p:cTn id="729" presetID="2" presetClass="exit" presetSubtype="6" fill="hold" nodeType="withEffect">
                                  <p:stCondLst>
                                    <p:cond delay="0"/>
                                  </p:stCondLst>
                                  <p:childTnLst>
                                    <p:anim calcmode="lin" valueType="num">
                                      <p:cBhvr additive="base">
                                        <p:cTn id="730" dur="3750"/>
                                        <p:tgtEl>
                                          <p:spTgt spid="95"/>
                                        </p:tgtEl>
                                        <p:attrNameLst>
                                          <p:attrName>ppt_x</p:attrName>
                                        </p:attrNameLst>
                                      </p:cBhvr>
                                      <p:tavLst>
                                        <p:tav tm="0">
                                          <p:val>
                                            <p:strVal val="ppt_x"/>
                                          </p:val>
                                        </p:tav>
                                        <p:tav tm="100000">
                                          <p:val>
                                            <p:strVal val="1+ppt_w/2"/>
                                          </p:val>
                                        </p:tav>
                                      </p:tavLst>
                                    </p:anim>
                                    <p:anim calcmode="lin" valueType="num">
                                      <p:cBhvr additive="base">
                                        <p:cTn id="731" dur="3750"/>
                                        <p:tgtEl>
                                          <p:spTgt spid="95"/>
                                        </p:tgtEl>
                                        <p:attrNameLst>
                                          <p:attrName>ppt_y</p:attrName>
                                        </p:attrNameLst>
                                      </p:cBhvr>
                                      <p:tavLst>
                                        <p:tav tm="0">
                                          <p:val>
                                            <p:strVal val="ppt_y"/>
                                          </p:val>
                                        </p:tav>
                                        <p:tav tm="100000">
                                          <p:val>
                                            <p:strVal val="1+ppt_h/2"/>
                                          </p:val>
                                        </p:tav>
                                      </p:tavLst>
                                    </p:anim>
                                    <p:set>
                                      <p:cBhvr>
                                        <p:cTn id="732" dur="1" fill="hold">
                                          <p:stCondLst>
                                            <p:cond delay="3749"/>
                                          </p:stCondLst>
                                        </p:cTn>
                                        <p:tgtEl>
                                          <p:spTgt spid="95"/>
                                        </p:tgtEl>
                                        <p:attrNameLst>
                                          <p:attrName>style.visibility</p:attrName>
                                        </p:attrNameLst>
                                      </p:cBhvr>
                                      <p:to>
                                        <p:strVal val="hidden"/>
                                      </p:to>
                                    </p:set>
                                  </p:childTnLst>
                                </p:cTn>
                              </p:par>
                              <p:par>
                                <p:cTn id="733" presetID="2" presetClass="entr" presetSubtype="9" fill="hold" nodeType="withEffect">
                                  <p:stCondLst>
                                    <p:cond delay="0"/>
                                  </p:stCondLst>
                                  <p:childTnLst>
                                    <p:set>
                                      <p:cBhvr>
                                        <p:cTn id="734" dur="1" fill="hold">
                                          <p:stCondLst>
                                            <p:cond delay="0"/>
                                          </p:stCondLst>
                                        </p:cTn>
                                        <p:tgtEl>
                                          <p:spTgt spid="74"/>
                                        </p:tgtEl>
                                        <p:attrNameLst>
                                          <p:attrName>style.visibility</p:attrName>
                                        </p:attrNameLst>
                                      </p:cBhvr>
                                      <p:to>
                                        <p:strVal val="visible"/>
                                      </p:to>
                                    </p:set>
                                    <p:anim calcmode="lin" valueType="num">
                                      <p:cBhvr additive="base">
                                        <p:cTn id="735" dur="3750" fill="hold"/>
                                        <p:tgtEl>
                                          <p:spTgt spid="74"/>
                                        </p:tgtEl>
                                        <p:attrNameLst>
                                          <p:attrName>ppt_x</p:attrName>
                                        </p:attrNameLst>
                                      </p:cBhvr>
                                      <p:tavLst>
                                        <p:tav tm="0">
                                          <p:val>
                                            <p:strVal val="0-#ppt_w/2"/>
                                          </p:val>
                                        </p:tav>
                                        <p:tav tm="100000">
                                          <p:val>
                                            <p:strVal val="#ppt_x"/>
                                          </p:val>
                                        </p:tav>
                                      </p:tavLst>
                                    </p:anim>
                                    <p:anim calcmode="lin" valueType="num">
                                      <p:cBhvr additive="base">
                                        <p:cTn id="736" dur="3750" fill="hold"/>
                                        <p:tgtEl>
                                          <p:spTgt spid="74"/>
                                        </p:tgtEl>
                                        <p:attrNameLst>
                                          <p:attrName>ppt_y</p:attrName>
                                        </p:attrNameLst>
                                      </p:cBhvr>
                                      <p:tavLst>
                                        <p:tav tm="0">
                                          <p:val>
                                            <p:strVal val="0-#ppt_h/2"/>
                                          </p:val>
                                        </p:tav>
                                        <p:tav tm="100000">
                                          <p:val>
                                            <p:strVal val="#ppt_y"/>
                                          </p:val>
                                        </p:tav>
                                      </p:tavLst>
                                    </p:anim>
                                  </p:childTnLst>
                                </p:cTn>
                              </p:par>
                              <p:par>
                                <p:cTn id="737" presetID="2" presetClass="exit" presetSubtype="6" fill="hold" nodeType="withEffect">
                                  <p:stCondLst>
                                    <p:cond delay="0"/>
                                  </p:stCondLst>
                                  <p:childTnLst>
                                    <p:anim calcmode="lin" valueType="num">
                                      <p:cBhvr additive="base">
                                        <p:cTn id="738" dur="3750"/>
                                        <p:tgtEl>
                                          <p:spTgt spid="74"/>
                                        </p:tgtEl>
                                        <p:attrNameLst>
                                          <p:attrName>ppt_x</p:attrName>
                                        </p:attrNameLst>
                                      </p:cBhvr>
                                      <p:tavLst>
                                        <p:tav tm="0">
                                          <p:val>
                                            <p:strVal val="ppt_x"/>
                                          </p:val>
                                        </p:tav>
                                        <p:tav tm="100000">
                                          <p:val>
                                            <p:strVal val="1+ppt_w/2"/>
                                          </p:val>
                                        </p:tav>
                                      </p:tavLst>
                                    </p:anim>
                                    <p:anim calcmode="lin" valueType="num">
                                      <p:cBhvr additive="base">
                                        <p:cTn id="739" dur="3750"/>
                                        <p:tgtEl>
                                          <p:spTgt spid="74"/>
                                        </p:tgtEl>
                                        <p:attrNameLst>
                                          <p:attrName>ppt_y</p:attrName>
                                        </p:attrNameLst>
                                      </p:cBhvr>
                                      <p:tavLst>
                                        <p:tav tm="0">
                                          <p:val>
                                            <p:strVal val="ppt_y"/>
                                          </p:val>
                                        </p:tav>
                                        <p:tav tm="100000">
                                          <p:val>
                                            <p:strVal val="1+ppt_h/2"/>
                                          </p:val>
                                        </p:tav>
                                      </p:tavLst>
                                    </p:anim>
                                    <p:set>
                                      <p:cBhvr>
                                        <p:cTn id="740" dur="1" fill="hold">
                                          <p:stCondLst>
                                            <p:cond delay="3749"/>
                                          </p:stCondLst>
                                        </p:cTn>
                                        <p:tgtEl>
                                          <p:spTgt spid="74"/>
                                        </p:tgtEl>
                                        <p:attrNameLst>
                                          <p:attrName>style.visibility</p:attrName>
                                        </p:attrNameLst>
                                      </p:cBhvr>
                                      <p:to>
                                        <p:strVal val="hidden"/>
                                      </p:to>
                                    </p:set>
                                  </p:childTnLst>
                                </p:cTn>
                              </p:par>
                              <p:par>
                                <p:cTn id="741" presetID="2" presetClass="entr" presetSubtype="9" fill="hold" nodeType="withEffect">
                                  <p:stCondLst>
                                    <p:cond delay="0"/>
                                  </p:stCondLst>
                                  <p:childTnLst>
                                    <p:set>
                                      <p:cBhvr>
                                        <p:cTn id="742" dur="1" fill="hold">
                                          <p:stCondLst>
                                            <p:cond delay="0"/>
                                          </p:stCondLst>
                                        </p:cTn>
                                        <p:tgtEl>
                                          <p:spTgt spid="78"/>
                                        </p:tgtEl>
                                        <p:attrNameLst>
                                          <p:attrName>style.visibility</p:attrName>
                                        </p:attrNameLst>
                                      </p:cBhvr>
                                      <p:to>
                                        <p:strVal val="visible"/>
                                      </p:to>
                                    </p:set>
                                    <p:anim calcmode="lin" valueType="num">
                                      <p:cBhvr additive="base">
                                        <p:cTn id="743" dur="3750" fill="hold"/>
                                        <p:tgtEl>
                                          <p:spTgt spid="78"/>
                                        </p:tgtEl>
                                        <p:attrNameLst>
                                          <p:attrName>ppt_x</p:attrName>
                                        </p:attrNameLst>
                                      </p:cBhvr>
                                      <p:tavLst>
                                        <p:tav tm="0">
                                          <p:val>
                                            <p:strVal val="0-#ppt_w/2"/>
                                          </p:val>
                                        </p:tav>
                                        <p:tav tm="100000">
                                          <p:val>
                                            <p:strVal val="#ppt_x"/>
                                          </p:val>
                                        </p:tav>
                                      </p:tavLst>
                                    </p:anim>
                                    <p:anim calcmode="lin" valueType="num">
                                      <p:cBhvr additive="base">
                                        <p:cTn id="744" dur="3750" fill="hold"/>
                                        <p:tgtEl>
                                          <p:spTgt spid="78"/>
                                        </p:tgtEl>
                                        <p:attrNameLst>
                                          <p:attrName>ppt_y</p:attrName>
                                        </p:attrNameLst>
                                      </p:cBhvr>
                                      <p:tavLst>
                                        <p:tav tm="0">
                                          <p:val>
                                            <p:strVal val="0-#ppt_h/2"/>
                                          </p:val>
                                        </p:tav>
                                        <p:tav tm="100000">
                                          <p:val>
                                            <p:strVal val="#ppt_y"/>
                                          </p:val>
                                        </p:tav>
                                      </p:tavLst>
                                    </p:anim>
                                  </p:childTnLst>
                                </p:cTn>
                              </p:par>
                              <p:par>
                                <p:cTn id="745" presetID="2" presetClass="exit" presetSubtype="6" fill="hold" nodeType="withEffect">
                                  <p:stCondLst>
                                    <p:cond delay="0"/>
                                  </p:stCondLst>
                                  <p:childTnLst>
                                    <p:anim calcmode="lin" valueType="num">
                                      <p:cBhvr additive="base">
                                        <p:cTn id="746" dur="3750"/>
                                        <p:tgtEl>
                                          <p:spTgt spid="78"/>
                                        </p:tgtEl>
                                        <p:attrNameLst>
                                          <p:attrName>ppt_x</p:attrName>
                                        </p:attrNameLst>
                                      </p:cBhvr>
                                      <p:tavLst>
                                        <p:tav tm="0">
                                          <p:val>
                                            <p:strVal val="ppt_x"/>
                                          </p:val>
                                        </p:tav>
                                        <p:tav tm="100000">
                                          <p:val>
                                            <p:strVal val="1+ppt_w/2"/>
                                          </p:val>
                                        </p:tav>
                                      </p:tavLst>
                                    </p:anim>
                                    <p:anim calcmode="lin" valueType="num">
                                      <p:cBhvr additive="base">
                                        <p:cTn id="747" dur="3750"/>
                                        <p:tgtEl>
                                          <p:spTgt spid="78"/>
                                        </p:tgtEl>
                                        <p:attrNameLst>
                                          <p:attrName>ppt_y</p:attrName>
                                        </p:attrNameLst>
                                      </p:cBhvr>
                                      <p:tavLst>
                                        <p:tav tm="0">
                                          <p:val>
                                            <p:strVal val="ppt_y"/>
                                          </p:val>
                                        </p:tav>
                                        <p:tav tm="100000">
                                          <p:val>
                                            <p:strVal val="1+ppt_h/2"/>
                                          </p:val>
                                        </p:tav>
                                      </p:tavLst>
                                    </p:anim>
                                    <p:set>
                                      <p:cBhvr>
                                        <p:cTn id="748" dur="1" fill="hold">
                                          <p:stCondLst>
                                            <p:cond delay="3749"/>
                                          </p:stCondLst>
                                        </p:cTn>
                                        <p:tgtEl>
                                          <p:spTgt spid="78"/>
                                        </p:tgtEl>
                                        <p:attrNameLst>
                                          <p:attrName>style.visibility</p:attrName>
                                        </p:attrNameLst>
                                      </p:cBhvr>
                                      <p:to>
                                        <p:strVal val="hidden"/>
                                      </p:to>
                                    </p:set>
                                  </p:childTnLst>
                                </p:cTn>
                              </p:par>
                              <p:par>
                                <p:cTn id="749" presetID="2" presetClass="entr" presetSubtype="3" fill="hold" nodeType="withEffect">
                                  <p:stCondLst>
                                    <p:cond delay="0"/>
                                  </p:stCondLst>
                                  <p:childTnLst>
                                    <p:set>
                                      <p:cBhvr>
                                        <p:cTn id="750" dur="1" fill="hold">
                                          <p:stCondLst>
                                            <p:cond delay="0"/>
                                          </p:stCondLst>
                                        </p:cTn>
                                        <p:tgtEl>
                                          <p:spTgt spid="141"/>
                                        </p:tgtEl>
                                        <p:attrNameLst>
                                          <p:attrName>style.visibility</p:attrName>
                                        </p:attrNameLst>
                                      </p:cBhvr>
                                      <p:to>
                                        <p:strVal val="visible"/>
                                      </p:to>
                                    </p:set>
                                    <p:anim calcmode="lin" valueType="num">
                                      <p:cBhvr additive="base">
                                        <p:cTn id="751" dur="3750" fill="hold"/>
                                        <p:tgtEl>
                                          <p:spTgt spid="141"/>
                                        </p:tgtEl>
                                        <p:attrNameLst>
                                          <p:attrName>ppt_x</p:attrName>
                                        </p:attrNameLst>
                                      </p:cBhvr>
                                      <p:tavLst>
                                        <p:tav tm="0">
                                          <p:val>
                                            <p:strVal val="1+#ppt_w/2"/>
                                          </p:val>
                                        </p:tav>
                                        <p:tav tm="100000">
                                          <p:val>
                                            <p:strVal val="#ppt_x"/>
                                          </p:val>
                                        </p:tav>
                                      </p:tavLst>
                                    </p:anim>
                                    <p:anim calcmode="lin" valueType="num">
                                      <p:cBhvr additive="base">
                                        <p:cTn id="752" dur="3750" fill="hold"/>
                                        <p:tgtEl>
                                          <p:spTgt spid="141"/>
                                        </p:tgtEl>
                                        <p:attrNameLst>
                                          <p:attrName>ppt_y</p:attrName>
                                        </p:attrNameLst>
                                      </p:cBhvr>
                                      <p:tavLst>
                                        <p:tav tm="0">
                                          <p:val>
                                            <p:strVal val="0-#ppt_h/2"/>
                                          </p:val>
                                        </p:tav>
                                        <p:tav tm="100000">
                                          <p:val>
                                            <p:strVal val="#ppt_y"/>
                                          </p:val>
                                        </p:tav>
                                      </p:tavLst>
                                    </p:anim>
                                  </p:childTnLst>
                                </p:cTn>
                              </p:par>
                              <p:par>
                                <p:cTn id="753" presetID="2" presetClass="exit" presetSubtype="12" fill="hold" nodeType="withEffect">
                                  <p:stCondLst>
                                    <p:cond delay="0"/>
                                  </p:stCondLst>
                                  <p:childTnLst>
                                    <p:anim calcmode="lin" valueType="num">
                                      <p:cBhvr additive="base">
                                        <p:cTn id="754" dur="3750"/>
                                        <p:tgtEl>
                                          <p:spTgt spid="141"/>
                                        </p:tgtEl>
                                        <p:attrNameLst>
                                          <p:attrName>ppt_x</p:attrName>
                                        </p:attrNameLst>
                                      </p:cBhvr>
                                      <p:tavLst>
                                        <p:tav tm="0">
                                          <p:val>
                                            <p:strVal val="ppt_x"/>
                                          </p:val>
                                        </p:tav>
                                        <p:tav tm="100000">
                                          <p:val>
                                            <p:strVal val="0-ppt_w/2"/>
                                          </p:val>
                                        </p:tav>
                                      </p:tavLst>
                                    </p:anim>
                                    <p:anim calcmode="lin" valueType="num">
                                      <p:cBhvr additive="base">
                                        <p:cTn id="755" dur="3750"/>
                                        <p:tgtEl>
                                          <p:spTgt spid="141"/>
                                        </p:tgtEl>
                                        <p:attrNameLst>
                                          <p:attrName>ppt_y</p:attrName>
                                        </p:attrNameLst>
                                      </p:cBhvr>
                                      <p:tavLst>
                                        <p:tav tm="0">
                                          <p:val>
                                            <p:strVal val="ppt_y"/>
                                          </p:val>
                                        </p:tav>
                                        <p:tav tm="100000">
                                          <p:val>
                                            <p:strVal val="1+ppt_h/2"/>
                                          </p:val>
                                        </p:tav>
                                      </p:tavLst>
                                    </p:anim>
                                    <p:set>
                                      <p:cBhvr>
                                        <p:cTn id="756" dur="1" fill="hold">
                                          <p:stCondLst>
                                            <p:cond delay="3749"/>
                                          </p:stCondLst>
                                        </p:cTn>
                                        <p:tgtEl>
                                          <p:spTgt spid="141"/>
                                        </p:tgtEl>
                                        <p:attrNameLst>
                                          <p:attrName>style.visibility</p:attrName>
                                        </p:attrNameLst>
                                      </p:cBhvr>
                                      <p:to>
                                        <p:strVal val="hidden"/>
                                      </p:to>
                                    </p:set>
                                  </p:childTnLst>
                                </p:cTn>
                              </p:par>
                              <p:par>
                                <p:cTn id="757" presetID="2" presetClass="entr" presetSubtype="3" fill="hold" nodeType="withEffect">
                                  <p:stCondLst>
                                    <p:cond delay="0"/>
                                  </p:stCondLst>
                                  <p:childTnLst>
                                    <p:set>
                                      <p:cBhvr>
                                        <p:cTn id="758" dur="1" fill="hold">
                                          <p:stCondLst>
                                            <p:cond delay="0"/>
                                          </p:stCondLst>
                                        </p:cTn>
                                        <p:tgtEl>
                                          <p:spTgt spid="140"/>
                                        </p:tgtEl>
                                        <p:attrNameLst>
                                          <p:attrName>style.visibility</p:attrName>
                                        </p:attrNameLst>
                                      </p:cBhvr>
                                      <p:to>
                                        <p:strVal val="visible"/>
                                      </p:to>
                                    </p:set>
                                    <p:anim calcmode="lin" valueType="num">
                                      <p:cBhvr additive="base">
                                        <p:cTn id="759" dur="3750" fill="hold"/>
                                        <p:tgtEl>
                                          <p:spTgt spid="140"/>
                                        </p:tgtEl>
                                        <p:attrNameLst>
                                          <p:attrName>ppt_x</p:attrName>
                                        </p:attrNameLst>
                                      </p:cBhvr>
                                      <p:tavLst>
                                        <p:tav tm="0">
                                          <p:val>
                                            <p:strVal val="1+#ppt_w/2"/>
                                          </p:val>
                                        </p:tav>
                                        <p:tav tm="100000">
                                          <p:val>
                                            <p:strVal val="#ppt_x"/>
                                          </p:val>
                                        </p:tav>
                                      </p:tavLst>
                                    </p:anim>
                                    <p:anim calcmode="lin" valueType="num">
                                      <p:cBhvr additive="base">
                                        <p:cTn id="760" dur="3750" fill="hold"/>
                                        <p:tgtEl>
                                          <p:spTgt spid="140"/>
                                        </p:tgtEl>
                                        <p:attrNameLst>
                                          <p:attrName>ppt_y</p:attrName>
                                        </p:attrNameLst>
                                      </p:cBhvr>
                                      <p:tavLst>
                                        <p:tav tm="0">
                                          <p:val>
                                            <p:strVal val="0-#ppt_h/2"/>
                                          </p:val>
                                        </p:tav>
                                        <p:tav tm="100000">
                                          <p:val>
                                            <p:strVal val="#ppt_y"/>
                                          </p:val>
                                        </p:tav>
                                      </p:tavLst>
                                    </p:anim>
                                  </p:childTnLst>
                                </p:cTn>
                              </p:par>
                              <p:par>
                                <p:cTn id="761" presetID="2" presetClass="exit" presetSubtype="12" fill="hold" nodeType="withEffect">
                                  <p:stCondLst>
                                    <p:cond delay="0"/>
                                  </p:stCondLst>
                                  <p:childTnLst>
                                    <p:anim calcmode="lin" valueType="num">
                                      <p:cBhvr additive="base">
                                        <p:cTn id="762" dur="3750"/>
                                        <p:tgtEl>
                                          <p:spTgt spid="140"/>
                                        </p:tgtEl>
                                        <p:attrNameLst>
                                          <p:attrName>ppt_x</p:attrName>
                                        </p:attrNameLst>
                                      </p:cBhvr>
                                      <p:tavLst>
                                        <p:tav tm="0">
                                          <p:val>
                                            <p:strVal val="ppt_x"/>
                                          </p:val>
                                        </p:tav>
                                        <p:tav tm="100000">
                                          <p:val>
                                            <p:strVal val="0-ppt_w/2"/>
                                          </p:val>
                                        </p:tav>
                                      </p:tavLst>
                                    </p:anim>
                                    <p:anim calcmode="lin" valueType="num">
                                      <p:cBhvr additive="base">
                                        <p:cTn id="763" dur="3750"/>
                                        <p:tgtEl>
                                          <p:spTgt spid="140"/>
                                        </p:tgtEl>
                                        <p:attrNameLst>
                                          <p:attrName>ppt_y</p:attrName>
                                        </p:attrNameLst>
                                      </p:cBhvr>
                                      <p:tavLst>
                                        <p:tav tm="0">
                                          <p:val>
                                            <p:strVal val="ppt_y"/>
                                          </p:val>
                                        </p:tav>
                                        <p:tav tm="100000">
                                          <p:val>
                                            <p:strVal val="1+ppt_h/2"/>
                                          </p:val>
                                        </p:tav>
                                      </p:tavLst>
                                    </p:anim>
                                    <p:set>
                                      <p:cBhvr>
                                        <p:cTn id="764" dur="1" fill="hold">
                                          <p:stCondLst>
                                            <p:cond delay="3749"/>
                                          </p:stCondLst>
                                        </p:cTn>
                                        <p:tgtEl>
                                          <p:spTgt spid="140"/>
                                        </p:tgtEl>
                                        <p:attrNameLst>
                                          <p:attrName>style.visibility</p:attrName>
                                        </p:attrNameLst>
                                      </p:cBhvr>
                                      <p:to>
                                        <p:strVal val="hidden"/>
                                      </p:to>
                                    </p:set>
                                  </p:childTnLst>
                                </p:cTn>
                              </p:par>
                              <p:par>
                                <p:cTn id="765" presetID="2" presetClass="entr" presetSubtype="3" fill="hold" nodeType="withEffect">
                                  <p:stCondLst>
                                    <p:cond delay="0"/>
                                  </p:stCondLst>
                                  <p:childTnLst>
                                    <p:set>
                                      <p:cBhvr>
                                        <p:cTn id="766" dur="1" fill="hold">
                                          <p:stCondLst>
                                            <p:cond delay="0"/>
                                          </p:stCondLst>
                                        </p:cTn>
                                        <p:tgtEl>
                                          <p:spTgt spid="136"/>
                                        </p:tgtEl>
                                        <p:attrNameLst>
                                          <p:attrName>style.visibility</p:attrName>
                                        </p:attrNameLst>
                                      </p:cBhvr>
                                      <p:to>
                                        <p:strVal val="visible"/>
                                      </p:to>
                                    </p:set>
                                    <p:anim calcmode="lin" valueType="num">
                                      <p:cBhvr additive="base">
                                        <p:cTn id="767" dur="3750" fill="hold"/>
                                        <p:tgtEl>
                                          <p:spTgt spid="136"/>
                                        </p:tgtEl>
                                        <p:attrNameLst>
                                          <p:attrName>ppt_x</p:attrName>
                                        </p:attrNameLst>
                                      </p:cBhvr>
                                      <p:tavLst>
                                        <p:tav tm="0">
                                          <p:val>
                                            <p:strVal val="1+#ppt_w/2"/>
                                          </p:val>
                                        </p:tav>
                                        <p:tav tm="100000">
                                          <p:val>
                                            <p:strVal val="#ppt_x"/>
                                          </p:val>
                                        </p:tav>
                                      </p:tavLst>
                                    </p:anim>
                                    <p:anim calcmode="lin" valueType="num">
                                      <p:cBhvr additive="base">
                                        <p:cTn id="768" dur="3750" fill="hold"/>
                                        <p:tgtEl>
                                          <p:spTgt spid="136"/>
                                        </p:tgtEl>
                                        <p:attrNameLst>
                                          <p:attrName>ppt_y</p:attrName>
                                        </p:attrNameLst>
                                      </p:cBhvr>
                                      <p:tavLst>
                                        <p:tav tm="0">
                                          <p:val>
                                            <p:strVal val="0-#ppt_h/2"/>
                                          </p:val>
                                        </p:tav>
                                        <p:tav tm="100000">
                                          <p:val>
                                            <p:strVal val="#ppt_y"/>
                                          </p:val>
                                        </p:tav>
                                      </p:tavLst>
                                    </p:anim>
                                  </p:childTnLst>
                                </p:cTn>
                              </p:par>
                              <p:par>
                                <p:cTn id="769" presetID="2" presetClass="exit" presetSubtype="12" fill="hold" nodeType="withEffect">
                                  <p:stCondLst>
                                    <p:cond delay="0"/>
                                  </p:stCondLst>
                                  <p:childTnLst>
                                    <p:anim calcmode="lin" valueType="num">
                                      <p:cBhvr additive="base">
                                        <p:cTn id="770" dur="3750"/>
                                        <p:tgtEl>
                                          <p:spTgt spid="136"/>
                                        </p:tgtEl>
                                        <p:attrNameLst>
                                          <p:attrName>ppt_x</p:attrName>
                                        </p:attrNameLst>
                                      </p:cBhvr>
                                      <p:tavLst>
                                        <p:tav tm="0">
                                          <p:val>
                                            <p:strVal val="ppt_x"/>
                                          </p:val>
                                        </p:tav>
                                        <p:tav tm="100000">
                                          <p:val>
                                            <p:strVal val="0-ppt_w/2"/>
                                          </p:val>
                                        </p:tav>
                                      </p:tavLst>
                                    </p:anim>
                                    <p:anim calcmode="lin" valueType="num">
                                      <p:cBhvr additive="base">
                                        <p:cTn id="771" dur="3750"/>
                                        <p:tgtEl>
                                          <p:spTgt spid="136"/>
                                        </p:tgtEl>
                                        <p:attrNameLst>
                                          <p:attrName>ppt_y</p:attrName>
                                        </p:attrNameLst>
                                      </p:cBhvr>
                                      <p:tavLst>
                                        <p:tav tm="0">
                                          <p:val>
                                            <p:strVal val="ppt_y"/>
                                          </p:val>
                                        </p:tav>
                                        <p:tav tm="100000">
                                          <p:val>
                                            <p:strVal val="1+ppt_h/2"/>
                                          </p:val>
                                        </p:tav>
                                      </p:tavLst>
                                    </p:anim>
                                    <p:set>
                                      <p:cBhvr>
                                        <p:cTn id="772" dur="1" fill="hold">
                                          <p:stCondLst>
                                            <p:cond delay="3749"/>
                                          </p:stCondLst>
                                        </p:cTn>
                                        <p:tgtEl>
                                          <p:spTgt spid="136"/>
                                        </p:tgtEl>
                                        <p:attrNameLst>
                                          <p:attrName>style.visibility</p:attrName>
                                        </p:attrNameLst>
                                      </p:cBhvr>
                                      <p:to>
                                        <p:strVal val="hidden"/>
                                      </p:to>
                                    </p:set>
                                  </p:childTnLst>
                                </p:cTn>
                              </p:par>
                              <p:par>
                                <p:cTn id="773" presetID="2" presetClass="entr" presetSubtype="3" fill="hold" nodeType="withEffect">
                                  <p:stCondLst>
                                    <p:cond delay="0"/>
                                  </p:stCondLst>
                                  <p:childTnLst>
                                    <p:set>
                                      <p:cBhvr>
                                        <p:cTn id="774" dur="1" fill="hold">
                                          <p:stCondLst>
                                            <p:cond delay="0"/>
                                          </p:stCondLst>
                                        </p:cTn>
                                        <p:tgtEl>
                                          <p:spTgt spid="131"/>
                                        </p:tgtEl>
                                        <p:attrNameLst>
                                          <p:attrName>style.visibility</p:attrName>
                                        </p:attrNameLst>
                                      </p:cBhvr>
                                      <p:to>
                                        <p:strVal val="visible"/>
                                      </p:to>
                                    </p:set>
                                    <p:anim calcmode="lin" valueType="num">
                                      <p:cBhvr additive="base">
                                        <p:cTn id="775" dur="3750" fill="hold"/>
                                        <p:tgtEl>
                                          <p:spTgt spid="131"/>
                                        </p:tgtEl>
                                        <p:attrNameLst>
                                          <p:attrName>ppt_x</p:attrName>
                                        </p:attrNameLst>
                                      </p:cBhvr>
                                      <p:tavLst>
                                        <p:tav tm="0">
                                          <p:val>
                                            <p:strVal val="1+#ppt_w/2"/>
                                          </p:val>
                                        </p:tav>
                                        <p:tav tm="100000">
                                          <p:val>
                                            <p:strVal val="#ppt_x"/>
                                          </p:val>
                                        </p:tav>
                                      </p:tavLst>
                                    </p:anim>
                                    <p:anim calcmode="lin" valueType="num">
                                      <p:cBhvr additive="base">
                                        <p:cTn id="776" dur="3750" fill="hold"/>
                                        <p:tgtEl>
                                          <p:spTgt spid="131"/>
                                        </p:tgtEl>
                                        <p:attrNameLst>
                                          <p:attrName>ppt_y</p:attrName>
                                        </p:attrNameLst>
                                      </p:cBhvr>
                                      <p:tavLst>
                                        <p:tav tm="0">
                                          <p:val>
                                            <p:strVal val="0-#ppt_h/2"/>
                                          </p:val>
                                        </p:tav>
                                        <p:tav tm="100000">
                                          <p:val>
                                            <p:strVal val="#ppt_y"/>
                                          </p:val>
                                        </p:tav>
                                      </p:tavLst>
                                    </p:anim>
                                  </p:childTnLst>
                                </p:cTn>
                              </p:par>
                              <p:par>
                                <p:cTn id="777" presetID="2" presetClass="exit" presetSubtype="12" fill="hold" nodeType="withEffect">
                                  <p:stCondLst>
                                    <p:cond delay="0"/>
                                  </p:stCondLst>
                                  <p:childTnLst>
                                    <p:anim calcmode="lin" valueType="num">
                                      <p:cBhvr additive="base">
                                        <p:cTn id="778" dur="3750"/>
                                        <p:tgtEl>
                                          <p:spTgt spid="131"/>
                                        </p:tgtEl>
                                        <p:attrNameLst>
                                          <p:attrName>ppt_x</p:attrName>
                                        </p:attrNameLst>
                                      </p:cBhvr>
                                      <p:tavLst>
                                        <p:tav tm="0">
                                          <p:val>
                                            <p:strVal val="ppt_x"/>
                                          </p:val>
                                        </p:tav>
                                        <p:tav tm="100000">
                                          <p:val>
                                            <p:strVal val="0-ppt_w/2"/>
                                          </p:val>
                                        </p:tav>
                                      </p:tavLst>
                                    </p:anim>
                                    <p:anim calcmode="lin" valueType="num">
                                      <p:cBhvr additive="base">
                                        <p:cTn id="779" dur="3750"/>
                                        <p:tgtEl>
                                          <p:spTgt spid="131"/>
                                        </p:tgtEl>
                                        <p:attrNameLst>
                                          <p:attrName>ppt_y</p:attrName>
                                        </p:attrNameLst>
                                      </p:cBhvr>
                                      <p:tavLst>
                                        <p:tav tm="0">
                                          <p:val>
                                            <p:strVal val="ppt_y"/>
                                          </p:val>
                                        </p:tav>
                                        <p:tav tm="100000">
                                          <p:val>
                                            <p:strVal val="1+ppt_h/2"/>
                                          </p:val>
                                        </p:tav>
                                      </p:tavLst>
                                    </p:anim>
                                    <p:set>
                                      <p:cBhvr>
                                        <p:cTn id="780" dur="1" fill="hold">
                                          <p:stCondLst>
                                            <p:cond delay="3749"/>
                                          </p:stCondLst>
                                        </p:cTn>
                                        <p:tgtEl>
                                          <p:spTgt spid="131"/>
                                        </p:tgtEl>
                                        <p:attrNameLst>
                                          <p:attrName>style.visibility</p:attrName>
                                        </p:attrNameLst>
                                      </p:cBhvr>
                                      <p:to>
                                        <p:strVal val="hidden"/>
                                      </p:to>
                                    </p:set>
                                  </p:childTnLst>
                                </p:cTn>
                              </p:par>
                              <p:par>
                                <p:cTn id="781" presetID="2" presetClass="entr" presetSubtype="3" fill="hold" nodeType="withEffect">
                                  <p:stCondLst>
                                    <p:cond delay="0"/>
                                  </p:stCondLst>
                                  <p:childTnLst>
                                    <p:set>
                                      <p:cBhvr>
                                        <p:cTn id="782" dur="1" fill="hold">
                                          <p:stCondLst>
                                            <p:cond delay="0"/>
                                          </p:stCondLst>
                                        </p:cTn>
                                        <p:tgtEl>
                                          <p:spTgt spid="130"/>
                                        </p:tgtEl>
                                        <p:attrNameLst>
                                          <p:attrName>style.visibility</p:attrName>
                                        </p:attrNameLst>
                                      </p:cBhvr>
                                      <p:to>
                                        <p:strVal val="visible"/>
                                      </p:to>
                                    </p:set>
                                    <p:anim calcmode="lin" valueType="num">
                                      <p:cBhvr additive="base">
                                        <p:cTn id="783" dur="3750" fill="hold"/>
                                        <p:tgtEl>
                                          <p:spTgt spid="130"/>
                                        </p:tgtEl>
                                        <p:attrNameLst>
                                          <p:attrName>ppt_x</p:attrName>
                                        </p:attrNameLst>
                                      </p:cBhvr>
                                      <p:tavLst>
                                        <p:tav tm="0">
                                          <p:val>
                                            <p:strVal val="1+#ppt_w/2"/>
                                          </p:val>
                                        </p:tav>
                                        <p:tav tm="100000">
                                          <p:val>
                                            <p:strVal val="#ppt_x"/>
                                          </p:val>
                                        </p:tav>
                                      </p:tavLst>
                                    </p:anim>
                                    <p:anim calcmode="lin" valueType="num">
                                      <p:cBhvr additive="base">
                                        <p:cTn id="784" dur="3750" fill="hold"/>
                                        <p:tgtEl>
                                          <p:spTgt spid="130"/>
                                        </p:tgtEl>
                                        <p:attrNameLst>
                                          <p:attrName>ppt_y</p:attrName>
                                        </p:attrNameLst>
                                      </p:cBhvr>
                                      <p:tavLst>
                                        <p:tav tm="0">
                                          <p:val>
                                            <p:strVal val="0-#ppt_h/2"/>
                                          </p:val>
                                        </p:tav>
                                        <p:tav tm="100000">
                                          <p:val>
                                            <p:strVal val="#ppt_y"/>
                                          </p:val>
                                        </p:tav>
                                      </p:tavLst>
                                    </p:anim>
                                  </p:childTnLst>
                                </p:cTn>
                              </p:par>
                              <p:par>
                                <p:cTn id="785" presetID="2" presetClass="exit" presetSubtype="12" fill="hold" nodeType="withEffect">
                                  <p:stCondLst>
                                    <p:cond delay="0"/>
                                  </p:stCondLst>
                                  <p:childTnLst>
                                    <p:anim calcmode="lin" valueType="num">
                                      <p:cBhvr additive="base">
                                        <p:cTn id="786" dur="3750"/>
                                        <p:tgtEl>
                                          <p:spTgt spid="130"/>
                                        </p:tgtEl>
                                        <p:attrNameLst>
                                          <p:attrName>ppt_x</p:attrName>
                                        </p:attrNameLst>
                                      </p:cBhvr>
                                      <p:tavLst>
                                        <p:tav tm="0">
                                          <p:val>
                                            <p:strVal val="ppt_x"/>
                                          </p:val>
                                        </p:tav>
                                        <p:tav tm="100000">
                                          <p:val>
                                            <p:strVal val="0-ppt_w/2"/>
                                          </p:val>
                                        </p:tav>
                                      </p:tavLst>
                                    </p:anim>
                                    <p:anim calcmode="lin" valueType="num">
                                      <p:cBhvr additive="base">
                                        <p:cTn id="787" dur="3750"/>
                                        <p:tgtEl>
                                          <p:spTgt spid="130"/>
                                        </p:tgtEl>
                                        <p:attrNameLst>
                                          <p:attrName>ppt_y</p:attrName>
                                        </p:attrNameLst>
                                      </p:cBhvr>
                                      <p:tavLst>
                                        <p:tav tm="0">
                                          <p:val>
                                            <p:strVal val="ppt_y"/>
                                          </p:val>
                                        </p:tav>
                                        <p:tav tm="100000">
                                          <p:val>
                                            <p:strVal val="1+ppt_h/2"/>
                                          </p:val>
                                        </p:tav>
                                      </p:tavLst>
                                    </p:anim>
                                    <p:set>
                                      <p:cBhvr>
                                        <p:cTn id="788" dur="1" fill="hold">
                                          <p:stCondLst>
                                            <p:cond delay="3749"/>
                                          </p:stCondLst>
                                        </p:cTn>
                                        <p:tgtEl>
                                          <p:spTgt spid="130"/>
                                        </p:tgtEl>
                                        <p:attrNameLst>
                                          <p:attrName>style.visibility</p:attrName>
                                        </p:attrNameLst>
                                      </p:cBhvr>
                                      <p:to>
                                        <p:strVal val="hidden"/>
                                      </p:to>
                                    </p:set>
                                  </p:childTnLst>
                                </p:cTn>
                              </p:par>
                              <p:par>
                                <p:cTn id="789" presetID="2" presetClass="entr" presetSubtype="3" fill="hold" nodeType="withEffect">
                                  <p:stCondLst>
                                    <p:cond delay="0"/>
                                  </p:stCondLst>
                                  <p:childTnLst>
                                    <p:set>
                                      <p:cBhvr>
                                        <p:cTn id="790" dur="1" fill="hold">
                                          <p:stCondLst>
                                            <p:cond delay="0"/>
                                          </p:stCondLst>
                                        </p:cTn>
                                        <p:tgtEl>
                                          <p:spTgt spid="128"/>
                                        </p:tgtEl>
                                        <p:attrNameLst>
                                          <p:attrName>style.visibility</p:attrName>
                                        </p:attrNameLst>
                                      </p:cBhvr>
                                      <p:to>
                                        <p:strVal val="visible"/>
                                      </p:to>
                                    </p:set>
                                    <p:anim calcmode="lin" valueType="num">
                                      <p:cBhvr additive="base">
                                        <p:cTn id="791" dur="3750" fill="hold"/>
                                        <p:tgtEl>
                                          <p:spTgt spid="128"/>
                                        </p:tgtEl>
                                        <p:attrNameLst>
                                          <p:attrName>ppt_x</p:attrName>
                                        </p:attrNameLst>
                                      </p:cBhvr>
                                      <p:tavLst>
                                        <p:tav tm="0">
                                          <p:val>
                                            <p:strVal val="1+#ppt_w/2"/>
                                          </p:val>
                                        </p:tav>
                                        <p:tav tm="100000">
                                          <p:val>
                                            <p:strVal val="#ppt_x"/>
                                          </p:val>
                                        </p:tav>
                                      </p:tavLst>
                                    </p:anim>
                                    <p:anim calcmode="lin" valueType="num">
                                      <p:cBhvr additive="base">
                                        <p:cTn id="792" dur="3750" fill="hold"/>
                                        <p:tgtEl>
                                          <p:spTgt spid="128"/>
                                        </p:tgtEl>
                                        <p:attrNameLst>
                                          <p:attrName>ppt_y</p:attrName>
                                        </p:attrNameLst>
                                      </p:cBhvr>
                                      <p:tavLst>
                                        <p:tav tm="0">
                                          <p:val>
                                            <p:strVal val="0-#ppt_h/2"/>
                                          </p:val>
                                        </p:tav>
                                        <p:tav tm="100000">
                                          <p:val>
                                            <p:strVal val="#ppt_y"/>
                                          </p:val>
                                        </p:tav>
                                      </p:tavLst>
                                    </p:anim>
                                  </p:childTnLst>
                                </p:cTn>
                              </p:par>
                              <p:par>
                                <p:cTn id="793" presetID="2" presetClass="exit" presetSubtype="12" fill="hold" nodeType="withEffect">
                                  <p:stCondLst>
                                    <p:cond delay="0"/>
                                  </p:stCondLst>
                                  <p:childTnLst>
                                    <p:anim calcmode="lin" valueType="num">
                                      <p:cBhvr additive="base">
                                        <p:cTn id="794" dur="3750"/>
                                        <p:tgtEl>
                                          <p:spTgt spid="128"/>
                                        </p:tgtEl>
                                        <p:attrNameLst>
                                          <p:attrName>ppt_x</p:attrName>
                                        </p:attrNameLst>
                                      </p:cBhvr>
                                      <p:tavLst>
                                        <p:tav tm="0">
                                          <p:val>
                                            <p:strVal val="ppt_x"/>
                                          </p:val>
                                        </p:tav>
                                        <p:tav tm="100000">
                                          <p:val>
                                            <p:strVal val="0-ppt_w/2"/>
                                          </p:val>
                                        </p:tav>
                                      </p:tavLst>
                                    </p:anim>
                                    <p:anim calcmode="lin" valueType="num">
                                      <p:cBhvr additive="base">
                                        <p:cTn id="795" dur="3750"/>
                                        <p:tgtEl>
                                          <p:spTgt spid="128"/>
                                        </p:tgtEl>
                                        <p:attrNameLst>
                                          <p:attrName>ppt_y</p:attrName>
                                        </p:attrNameLst>
                                      </p:cBhvr>
                                      <p:tavLst>
                                        <p:tav tm="0">
                                          <p:val>
                                            <p:strVal val="ppt_y"/>
                                          </p:val>
                                        </p:tav>
                                        <p:tav tm="100000">
                                          <p:val>
                                            <p:strVal val="1+ppt_h/2"/>
                                          </p:val>
                                        </p:tav>
                                      </p:tavLst>
                                    </p:anim>
                                    <p:set>
                                      <p:cBhvr>
                                        <p:cTn id="796" dur="1" fill="hold">
                                          <p:stCondLst>
                                            <p:cond delay="3749"/>
                                          </p:stCondLst>
                                        </p:cTn>
                                        <p:tgtEl>
                                          <p:spTgt spid="128"/>
                                        </p:tgtEl>
                                        <p:attrNameLst>
                                          <p:attrName>style.visibility</p:attrName>
                                        </p:attrNameLst>
                                      </p:cBhvr>
                                      <p:to>
                                        <p:strVal val="hidden"/>
                                      </p:to>
                                    </p:set>
                                  </p:childTnLst>
                                </p:cTn>
                              </p:par>
                              <p:par>
                                <p:cTn id="797" presetID="2" presetClass="entr" presetSubtype="3" fill="hold" nodeType="withEffect">
                                  <p:stCondLst>
                                    <p:cond delay="0"/>
                                  </p:stCondLst>
                                  <p:childTnLst>
                                    <p:set>
                                      <p:cBhvr>
                                        <p:cTn id="798" dur="1" fill="hold">
                                          <p:stCondLst>
                                            <p:cond delay="0"/>
                                          </p:stCondLst>
                                        </p:cTn>
                                        <p:tgtEl>
                                          <p:spTgt spid="142"/>
                                        </p:tgtEl>
                                        <p:attrNameLst>
                                          <p:attrName>style.visibility</p:attrName>
                                        </p:attrNameLst>
                                      </p:cBhvr>
                                      <p:to>
                                        <p:strVal val="visible"/>
                                      </p:to>
                                    </p:set>
                                    <p:anim calcmode="lin" valueType="num">
                                      <p:cBhvr additive="base">
                                        <p:cTn id="799" dur="3750" fill="hold"/>
                                        <p:tgtEl>
                                          <p:spTgt spid="142"/>
                                        </p:tgtEl>
                                        <p:attrNameLst>
                                          <p:attrName>ppt_x</p:attrName>
                                        </p:attrNameLst>
                                      </p:cBhvr>
                                      <p:tavLst>
                                        <p:tav tm="0">
                                          <p:val>
                                            <p:strVal val="1+#ppt_w/2"/>
                                          </p:val>
                                        </p:tav>
                                        <p:tav tm="100000">
                                          <p:val>
                                            <p:strVal val="#ppt_x"/>
                                          </p:val>
                                        </p:tav>
                                      </p:tavLst>
                                    </p:anim>
                                    <p:anim calcmode="lin" valueType="num">
                                      <p:cBhvr additive="base">
                                        <p:cTn id="800" dur="3750" fill="hold"/>
                                        <p:tgtEl>
                                          <p:spTgt spid="142"/>
                                        </p:tgtEl>
                                        <p:attrNameLst>
                                          <p:attrName>ppt_y</p:attrName>
                                        </p:attrNameLst>
                                      </p:cBhvr>
                                      <p:tavLst>
                                        <p:tav tm="0">
                                          <p:val>
                                            <p:strVal val="0-#ppt_h/2"/>
                                          </p:val>
                                        </p:tav>
                                        <p:tav tm="100000">
                                          <p:val>
                                            <p:strVal val="#ppt_y"/>
                                          </p:val>
                                        </p:tav>
                                      </p:tavLst>
                                    </p:anim>
                                  </p:childTnLst>
                                </p:cTn>
                              </p:par>
                              <p:par>
                                <p:cTn id="801" presetID="2" presetClass="exit" presetSubtype="12" fill="hold" nodeType="withEffect">
                                  <p:stCondLst>
                                    <p:cond delay="0"/>
                                  </p:stCondLst>
                                  <p:childTnLst>
                                    <p:anim calcmode="lin" valueType="num">
                                      <p:cBhvr additive="base">
                                        <p:cTn id="802" dur="3750"/>
                                        <p:tgtEl>
                                          <p:spTgt spid="142"/>
                                        </p:tgtEl>
                                        <p:attrNameLst>
                                          <p:attrName>ppt_x</p:attrName>
                                        </p:attrNameLst>
                                      </p:cBhvr>
                                      <p:tavLst>
                                        <p:tav tm="0">
                                          <p:val>
                                            <p:strVal val="ppt_x"/>
                                          </p:val>
                                        </p:tav>
                                        <p:tav tm="100000">
                                          <p:val>
                                            <p:strVal val="0-ppt_w/2"/>
                                          </p:val>
                                        </p:tav>
                                      </p:tavLst>
                                    </p:anim>
                                    <p:anim calcmode="lin" valueType="num">
                                      <p:cBhvr additive="base">
                                        <p:cTn id="803" dur="3750"/>
                                        <p:tgtEl>
                                          <p:spTgt spid="142"/>
                                        </p:tgtEl>
                                        <p:attrNameLst>
                                          <p:attrName>ppt_y</p:attrName>
                                        </p:attrNameLst>
                                      </p:cBhvr>
                                      <p:tavLst>
                                        <p:tav tm="0">
                                          <p:val>
                                            <p:strVal val="ppt_y"/>
                                          </p:val>
                                        </p:tav>
                                        <p:tav tm="100000">
                                          <p:val>
                                            <p:strVal val="1+ppt_h/2"/>
                                          </p:val>
                                        </p:tav>
                                      </p:tavLst>
                                    </p:anim>
                                    <p:set>
                                      <p:cBhvr>
                                        <p:cTn id="804" dur="1" fill="hold">
                                          <p:stCondLst>
                                            <p:cond delay="3749"/>
                                          </p:stCondLst>
                                        </p:cTn>
                                        <p:tgtEl>
                                          <p:spTgt spid="142"/>
                                        </p:tgtEl>
                                        <p:attrNameLst>
                                          <p:attrName>style.visibility</p:attrName>
                                        </p:attrNameLst>
                                      </p:cBhvr>
                                      <p:to>
                                        <p:strVal val="hidden"/>
                                      </p:to>
                                    </p:set>
                                  </p:childTnLst>
                                </p:cTn>
                              </p:par>
                              <p:par>
                                <p:cTn id="805" presetID="2" presetClass="entr" presetSubtype="3" fill="hold" nodeType="withEffect">
                                  <p:stCondLst>
                                    <p:cond delay="0"/>
                                  </p:stCondLst>
                                  <p:childTnLst>
                                    <p:set>
                                      <p:cBhvr>
                                        <p:cTn id="806" dur="1" fill="hold">
                                          <p:stCondLst>
                                            <p:cond delay="0"/>
                                          </p:stCondLst>
                                        </p:cTn>
                                        <p:tgtEl>
                                          <p:spTgt spid="143"/>
                                        </p:tgtEl>
                                        <p:attrNameLst>
                                          <p:attrName>style.visibility</p:attrName>
                                        </p:attrNameLst>
                                      </p:cBhvr>
                                      <p:to>
                                        <p:strVal val="visible"/>
                                      </p:to>
                                    </p:set>
                                    <p:anim calcmode="lin" valueType="num">
                                      <p:cBhvr additive="base">
                                        <p:cTn id="807" dur="3750" fill="hold"/>
                                        <p:tgtEl>
                                          <p:spTgt spid="143"/>
                                        </p:tgtEl>
                                        <p:attrNameLst>
                                          <p:attrName>ppt_x</p:attrName>
                                        </p:attrNameLst>
                                      </p:cBhvr>
                                      <p:tavLst>
                                        <p:tav tm="0">
                                          <p:val>
                                            <p:strVal val="1+#ppt_w/2"/>
                                          </p:val>
                                        </p:tav>
                                        <p:tav tm="100000">
                                          <p:val>
                                            <p:strVal val="#ppt_x"/>
                                          </p:val>
                                        </p:tav>
                                      </p:tavLst>
                                    </p:anim>
                                    <p:anim calcmode="lin" valueType="num">
                                      <p:cBhvr additive="base">
                                        <p:cTn id="808" dur="3750" fill="hold"/>
                                        <p:tgtEl>
                                          <p:spTgt spid="143"/>
                                        </p:tgtEl>
                                        <p:attrNameLst>
                                          <p:attrName>ppt_y</p:attrName>
                                        </p:attrNameLst>
                                      </p:cBhvr>
                                      <p:tavLst>
                                        <p:tav tm="0">
                                          <p:val>
                                            <p:strVal val="0-#ppt_h/2"/>
                                          </p:val>
                                        </p:tav>
                                        <p:tav tm="100000">
                                          <p:val>
                                            <p:strVal val="#ppt_y"/>
                                          </p:val>
                                        </p:tav>
                                      </p:tavLst>
                                    </p:anim>
                                  </p:childTnLst>
                                </p:cTn>
                              </p:par>
                              <p:par>
                                <p:cTn id="809" presetID="2" presetClass="exit" presetSubtype="12" fill="hold" nodeType="withEffect">
                                  <p:stCondLst>
                                    <p:cond delay="0"/>
                                  </p:stCondLst>
                                  <p:childTnLst>
                                    <p:anim calcmode="lin" valueType="num">
                                      <p:cBhvr additive="base">
                                        <p:cTn id="810" dur="3750"/>
                                        <p:tgtEl>
                                          <p:spTgt spid="143"/>
                                        </p:tgtEl>
                                        <p:attrNameLst>
                                          <p:attrName>ppt_x</p:attrName>
                                        </p:attrNameLst>
                                      </p:cBhvr>
                                      <p:tavLst>
                                        <p:tav tm="0">
                                          <p:val>
                                            <p:strVal val="ppt_x"/>
                                          </p:val>
                                        </p:tav>
                                        <p:tav tm="100000">
                                          <p:val>
                                            <p:strVal val="0-ppt_w/2"/>
                                          </p:val>
                                        </p:tav>
                                      </p:tavLst>
                                    </p:anim>
                                    <p:anim calcmode="lin" valueType="num">
                                      <p:cBhvr additive="base">
                                        <p:cTn id="811" dur="3750"/>
                                        <p:tgtEl>
                                          <p:spTgt spid="143"/>
                                        </p:tgtEl>
                                        <p:attrNameLst>
                                          <p:attrName>ppt_y</p:attrName>
                                        </p:attrNameLst>
                                      </p:cBhvr>
                                      <p:tavLst>
                                        <p:tav tm="0">
                                          <p:val>
                                            <p:strVal val="ppt_y"/>
                                          </p:val>
                                        </p:tav>
                                        <p:tav tm="100000">
                                          <p:val>
                                            <p:strVal val="1+ppt_h/2"/>
                                          </p:val>
                                        </p:tav>
                                      </p:tavLst>
                                    </p:anim>
                                    <p:set>
                                      <p:cBhvr>
                                        <p:cTn id="812" dur="1" fill="hold">
                                          <p:stCondLst>
                                            <p:cond delay="3749"/>
                                          </p:stCondLst>
                                        </p:cTn>
                                        <p:tgtEl>
                                          <p:spTgt spid="143"/>
                                        </p:tgtEl>
                                        <p:attrNameLst>
                                          <p:attrName>style.visibility</p:attrName>
                                        </p:attrNameLst>
                                      </p:cBhvr>
                                      <p:to>
                                        <p:strVal val="hidden"/>
                                      </p:to>
                                    </p:set>
                                  </p:childTnLst>
                                </p:cTn>
                              </p:par>
                              <p:par>
                                <p:cTn id="813" presetID="2" presetClass="entr" presetSubtype="3" fill="hold" nodeType="withEffect">
                                  <p:stCondLst>
                                    <p:cond delay="0"/>
                                  </p:stCondLst>
                                  <p:childTnLst>
                                    <p:set>
                                      <p:cBhvr>
                                        <p:cTn id="814" dur="1" fill="hold">
                                          <p:stCondLst>
                                            <p:cond delay="0"/>
                                          </p:stCondLst>
                                        </p:cTn>
                                        <p:tgtEl>
                                          <p:spTgt spid="135"/>
                                        </p:tgtEl>
                                        <p:attrNameLst>
                                          <p:attrName>style.visibility</p:attrName>
                                        </p:attrNameLst>
                                      </p:cBhvr>
                                      <p:to>
                                        <p:strVal val="visible"/>
                                      </p:to>
                                    </p:set>
                                    <p:anim calcmode="lin" valueType="num">
                                      <p:cBhvr additive="base">
                                        <p:cTn id="815" dur="3750" fill="hold"/>
                                        <p:tgtEl>
                                          <p:spTgt spid="135"/>
                                        </p:tgtEl>
                                        <p:attrNameLst>
                                          <p:attrName>ppt_x</p:attrName>
                                        </p:attrNameLst>
                                      </p:cBhvr>
                                      <p:tavLst>
                                        <p:tav tm="0">
                                          <p:val>
                                            <p:strVal val="1+#ppt_w/2"/>
                                          </p:val>
                                        </p:tav>
                                        <p:tav tm="100000">
                                          <p:val>
                                            <p:strVal val="#ppt_x"/>
                                          </p:val>
                                        </p:tav>
                                      </p:tavLst>
                                    </p:anim>
                                    <p:anim calcmode="lin" valueType="num">
                                      <p:cBhvr additive="base">
                                        <p:cTn id="816" dur="3750" fill="hold"/>
                                        <p:tgtEl>
                                          <p:spTgt spid="135"/>
                                        </p:tgtEl>
                                        <p:attrNameLst>
                                          <p:attrName>ppt_y</p:attrName>
                                        </p:attrNameLst>
                                      </p:cBhvr>
                                      <p:tavLst>
                                        <p:tav tm="0">
                                          <p:val>
                                            <p:strVal val="0-#ppt_h/2"/>
                                          </p:val>
                                        </p:tav>
                                        <p:tav tm="100000">
                                          <p:val>
                                            <p:strVal val="#ppt_y"/>
                                          </p:val>
                                        </p:tav>
                                      </p:tavLst>
                                    </p:anim>
                                  </p:childTnLst>
                                </p:cTn>
                              </p:par>
                              <p:par>
                                <p:cTn id="817" presetID="2" presetClass="exit" presetSubtype="12" fill="hold" nodeType="withEffect">
                                  <p:stCondLst>
                                    <p:cond delay="0"/>
                                  </p:stCondLst>
                                  <p:childTnLst>
                                    <p:anim calcmode="lin" valueType="num">
                                      <p:cBhvr additive="base">
                                        <p:cTn id="818" dur="3750"/>
                                        <p:tgtEl>
                                          <p:spTgt spid="135"/>
                                        </p:tgtEl>
                                        <p:attrNameLst>
                                          <p:attrName>ppt_x</p:attrName>
                                        </p:attrNameLst>
                                      </p:cBhvr>
                                      <p:tavLst>
                                        <p:tav tm="0">
                                          <p:val>
                                            <p:strVal val="ppt_x"/>
                                          </p:val>
                                        </p:tav>
                                        <p:tav tm="100000">
                                          <p:val>
                                            <p:strVal val="0-ppt_w/2"/>
                                          </p:val>
                                        </p:tav>
                                      </p:tavLst>
                                    </p:anim>
                                    <p:anim calcmode="lin" valueType="num">
                                      <p:cBhvr additive="base">
                                        <p:cTn id="819" dur="3750"/>
                                        <p:tgtEl>
                                          <p:spTgt spid="135"/>
                                        </p:tgtEl>
                                        <p:attrNameLst>
                                          <p:attrName>ppt_y</p:attrName>
                                        </p:attrNameLst>
                                      </p:cBhvr>
                                      <p:tavLst>
                                        <p:tav tm="0">
                                          <p:val>
                                            <p:strVal val="ppt_y"/>
                                          </p:val>
                                        </p:tav>
                                        <p:tav tm="100000">
                                          <p:val>
                                            <p:strVal val="1+ppt_h/2"/>
                                          </p:val>
                                        </p:tav>
                                      </p:tavLst>
                                    </p:anim>
                                    <p:set>
                                      <p:cBhvr>
                                        <p:cTn id="820" dur="1" fill="hold">
                                          <p:stCondLst>
                                            <p:cond delay="3749"/>
                                          </p:stCondLst>
                                        </p:cTn>
                                        <p:tgtEl>
                                          <p:spTgt spid="135"/>
                                        </p:tgtEl>
                                        <p:attrNameLst>
                                          <p:attrName>style.visibility</p:attrName>
                                        </p:attrNameLst>
                                      </p:cBhvr>
                                      <p:to>
                                        <p:strVal val="hidden"/>
                                      </p:to>
                                    </p:set>
                                  </p:childTnLst>
                                </p:cTn>
                              </p:par>
                              <p:par>
                                <p:cTn id="821" presetID="2" presetClass="entr" presetSubtype="3" fill="hold" nodeType="withEffect">
                                  <p:stCondLst>
                                    <p:cond delay="0"/>
                                  </p:stCondLst>
                                  <p:childTnLst>
                                    <p:set>
                                      <p:cBhvr>
                                        <p:cTn id="822" dur="1" fill="hold">
                                          <p:stCondLst>
                                            <p:cond delay="0"/>
                                          </p:stCondLst>
                                        </p:cTn>
                                        <p:tgtEl>
                                          <p:spTgt spid="129"/>
                                        </p:tgtEl>
                                        <p:attrNameLst>
                                          <p:attrName>style.visibility</p:attrName>
                                        </p:attrNameLst>
                                      </p:cBhvr>
                                      <p:to>
                                        <p:strVal val="visible"/>
                                      </p:to>
                                    </p:set>
                                    <p:anim calcmode="lin" valueType="num">
                                      <p:cBhvr additive="base">
                                        <p:cTn id="823" dur="3750" fill="hold"/>
                                        <p:tgtEl>
                                          <p:spTgt spid="129"/>
                                        </p:tgtEl>
                                        <p:attrNameLst>
                                          <p:attrName>ppt_x</p:attrName>
                                        </p:attrNameLst>
                                      </p:cBhvr>
                                      <p:tavLst>
                                        <p:tav tm="0">
                                          <p:val>
                                            <p:strVal val="1+#ppt_w/2"/>
                                          </p:val>
                                        </p:tav>
                                        <p:tav tm="100000">
                                          <p:val>
                                            <p:strVal val="#ppt_x"/>
                                          </p:val>
                                        </p:tav>
                                      </p:tavLst>
                                    </p:anim>
                                    <p:anim calcmode="lin" valueType="num">
                                      <p:cBhvr additive="base">
                                        <p:cTn id="824" dur="3750" fill="hold"/>
                                        <p:tgtEl>
                                          <p:spTgt spid="129"/>
                                        </p:tgtEl>
                                        <p:attrNameLst>
                                          <p:attrName>ppt_y</p:attrName>
                                        </p:attrNameLst>
                                      </p:cBhvr>
                                      <p:tavLst>
                                        <p:tav tm="0">
                                          <p:val>
                                            <p:strVal val="0-#ppt_h/2"/>
                                          </p:val>
                                        </p:tav>
                                        <p:tav tm="100000">
                                          <p:val>
                                            <p:strVal val="#ppt_y"/>
                                          </p:val>
                                        </p:tav>
                                      </p:tavLst>
                                    </p:anim>
                                  </p:childTnLst>
                                </p:cTn>
                              </p:par>
                              <p:par>
                                <p:cTn id="825" presetID="2" presetClass="exit" presetSubtype="12" fill="hold" nodeType="withEffect">
                                  <p:stCondLst>
                                    <p:cond delay="0"/>
                                  </p:stCondLst>
                                  <p:childTnLst>
                                    <p:anim calcmode="lin" valueType="num">
                                      <p:cBhvr additive="base">
                                        <p:cTn id="826" dur="3750"/>
                                        <p:tgtEl>
                                          <p:spTgt spid="129"/>
                                        </p:tgtEl>
                                        <p:attrNameLst>
                                          <p:attrName>ppt_x</p:attrName>
                                        </p:attrNameLst>
                                      </p:cBhvr>
                                      <p:tavLst>
                                        <p:tav tm="0">
                                          <p:val>
                                            <p:strVal val="ppt_x"/>
                                          </p:val>
                                        </p:tav>
                                        <p:tav tm="100000">
                                          <p:val>
                                            <p:strVal val="0-ppt_w/2"/>
                                          </p:val>
                                        </p:tav>
                                      </p:tavLst>
                                    </p:anim>
                                    <p:anim calcmode="lin" valueType="num">
                                      <p:cBhvr additive="base">
                                        <p:cTn id="827" dur="3750"/>
                                        <p:tgtEl>
                                          <p:spTgt spid="129"/>
                                        </p:tgtEl>
                                        <p:attrNameLst>
                                          <p:attrName>ppt_y</p:attrName>
                                        </p:attrNameLst>
                                      </p:cBhvr>
                                      <p:tavLst>
                                        <p:tav tm="0">
                                          <p:val>
                                            <p:strVal val="ppt_y"/>
                                          </p:val>
                                        </p:tav>
                                        <p:tav tm="100000">
                                          <p:val>
                                            <p:strVal val="1+ppt_h/2"/>
                                          </p:val>
                                        </p:tav>
                                      </p:tavLst>
                                    </p:anim>
                                    <p:set>
                                      <p:cBhvr>
                                        <p:cTn id="828" dur="1" fill="hold">
                                          <p:stCondLst>
                                            <p:cond delay="3749"/>
                                          </p:stCondLst>
                                        </p:cTn>
                                        <p:tgtEl>
                                          <p:spTgt spid="129"/>
                                        </p:tgtEl>
                                        <p:attrNameLst>
                                          <p:attrName>style.visibility</p:attrName>
                                        </p:attrNameLst>
                                      </p:cBhvr>
                                      <p:to>
                                        <p:strVal val="hidden"/>
                                      </p:to>
                                    </p:set>
                                  </p:childTnLst>
                                </p:cTn>
                              </p:par>
                              <p:par>
                                <p:cTn id="829" presetID="2" presetClass="entr" presetSubtype="3" fill="hold" nodeType="withEffect">
                                  <p:stCondLst>
                                    <p:cond delay="0"/>
                                  </p:stCondLst>
                                  <p:childTnLst>
                                    <p:set>
                                      <p:cBhvr>
                                        <p:cTn id="830" dur="1" fill="hold">
                                          <p:stCondLst>
                                            <p:cond delay="0"/>
                                          </p:stCondLst>
                                        </p:cTn>
                                        <p:tgtEl>
                                          <p:spTgt spid="132"/>
                                        </p:tgtEl>
                                        <p:attrNameLst>
                                          <p:attrName>style.visibility</p:attrName>
                                        </p:attrNameLst>
                                      </p:cBhvr>
                                      <p:to>
                                        <p:strVal val="visible"/>
                                      </p:to>
                                    </p:set>
                                    <p:anim calcmode="lin" valueType="num">
                                      <p:cBhvr additive="base">
                                        <p:cTn id="831" dur="3750" fill="hold"/>
                                        <p:tgtEl>
                                          <p:spTgt spid="132"/>
                                        </p:tgtEl>
                                        <p:attrNameLst>
                                          <p:attrName>ppt_x</p:attrName>
                                        </p:attrNameLst>
                                      </p:cBhvr>
                                      <p:tavLst>
                                        <p:tav tm="0">
                                          <p:val>
                                            <p:strVal val="1+#ppt_w/2"/>
                                          </p:val>
                                        </p:tav>
                                        <p:tav tm="100000">
                                          <p:val>
                                            <p:strVal val="#ppt_x"/>
                                          </p:val>
                                        </p:tav>
                                      </p:tavLst>
                                    </p:anim>
                                    <p:anim calcmode="lin" valueType="num">
                                      <p:cBhvr additive="base">
                                        <p:cTn id="832" dur="3750" fill="hold"/>
                                        <p:tgtEl>
                                          <p:spTgt spid="132"/>
                                        </p:tgtEl>
                                        <p:attrNameLst>
                                          <p:attrName>ppt_y</p:attrName>
                                        </p:attrNameLst>
                                      </p:cBhvr>
                                      <p:tavLst>
                                        <p:tav tm="0">
                                          <p:val>
                                            <p:strVal val="0-#ppt_h/2"/>
                                          </p:val>
                                        </p:tav>
                                        <p:tav tm="100000">
                                          <p:val>
                                            <p:strVal val="#ppt_y"/>
                                          </p:val>
                                        </p:tav>
                                      </p:tavLst>
                                    </p:anim>
                                  </p:childTnLst>
                                </p:cTn>
                              </p:par>
                              <p:par>
                                <p:cTn id="833" presetID="2" presetClass="exit" presetSubtype="12" fill="hold" nodeType="withEffect">
                                  <p:stCondLst>
                                    <p:cond delay="0"/>
                                  </p:stCondLst>
                                  <p:childTnLst>
                                    <p:anim calcmode="lin" valueType="num">
                                      <p:cBhvr additive="base">
                                        <p:cTn id="834" dur="3750"/>
                                        <p:tgtEl>
                                          <p:spTgt spid="132"/>
                                        </p:tgtEl>
                                        <p:attrNameLst>
                                          <p:attrName>ppt_x</p:attrName>
                                        </p:attrNameLst>
                                      </p:cBhvr>
                                      <p:tavLst>
                                        <p:tav tm="0">
                                          <p:val>
                                            <p:strVal val="ppt_x"/>
                                          </p:val>
                                        </p:tav>
                                        <p:tav tm="100000">
                                          <p:val>
                                            <p:strVal val="0-ppt_w/2"/>
                                          </p:val>
                                        </p:tav>
                                      </p:tavLst>
                                    </p:anim>
                                    <p:anim calcmode="lin" valueType="num">
                                      <p:cBhvr additive="base">
                                        <p:cTn id="835" dur="3750"/>
                                        <p:tgtEl>
                                          <p:spTgt spid="132"/>
                                        </p:tgtEl>
                                        <p:attrNameLst>
                                          <p:attrName>ppt_y</p:attrName>
                                        </p:attrNameLst>
                                      </p:cBhvr>
                                      <p:tavLst>
                                        <p:tav tm="0">
                                          <p:val>
                                            <p:strVal val="ppt_y"/>
                                          </p:val>
                                        </p:tav>
                                        <p:tav tm="100000">
                                          <p:val>
                                            <p:strVal val="1+ppt_h/2"/>
                                          </p:val>
                                        </p:tav>
                                      </p:tavLst>
                                    </p:anim>
                                    <p:set>
                                      <p:cBhvr>
                                        <p:cTn id="836" dur="1" fill="hold">
                                          <p:stCondLst>
                                            <p:cond delay="3749"/>
                                          </p:stCondLst>
                                        </p:cTn>
                                        <p:tgtEl>
                                          <p:spTgt spid="132"/>
                                        </p:tgtEl>
                                        <p:attrNameLst>
                                          <p:attrName>style.visibility</p:attrName>
                                        </p:attrNameLst>
                                      </p:cBhvr>
                                      <p:to>
                                        <p:strVal val="hidden"/>
                                      </p:to>
                                    </p:set>
                                  </p:childTnLst>
                                </p:cTn>
                              </p:par>
                              <p:par>
                                <p:cTn id="837" presetID="2" presetClass="entr" presetSubtype="3" fill="hold" nodeType="withEffect">
                                  <p:stCondLst>
                                    <p:cond delay="0"/>
                                  </p:stCondLst>
                                  <p:childTnLst>
                                    <p:set>
                                      <p:cBhvr>
                                        <p:cTn id="838" dur="1" fill="hold">
                                          <p:stCondLst>
                                            <p:cond delay="0"/>
                                          </p:stCondLst>
                                        </p:cTn>
                                        <p:tgtEl>
                                          <p:spTgt spid="137"/>
                                        </p:tgtEl>
                                        <p:attrNameLst>
                                          <p:attrName>style.visibility</p:attrName>
                                        </p:attrNameLst>
                                      </p:cBhvr>
                                      <p:to>
                                        <p:strVal val="visible"/>
                                      </p:to>
                                    </p:set>
                                    <p:anim calcmode="lin" valueType="num">
                                      <p:cBhvr additive="base">
                                        <p:cTn id="839" dur="3750" fill="hold"/>
                                        <p:tgtEl>
                                          <p:spTgt spid="137"/>
                                        </p:tgtEl>
                                        <p:attrNameLst>
                                          <p:attrName>ppt_x</p:attrName>
                                        </p:attrNameLst>
                                      </p:cBhvr>
                                      <p:tavLst>
                                        <p:tav tm="0">
                                          <p:val>
                                            <p:strVal val="1+#ppt_w/2"/>
                                          </p:val>
                                        </p:tav>
                                        <p:tav tm="100000">
                                          <p:val>
                                            <p:strVal val="#ppt_x"/>
                                          </p:val>
                                        </p:tav>
                                      </p:tavLst>
                                    </p:anim>
                                    <p:anim calcmode="lin" valueType="num">
                                      <p:cBhvr additive="base">
                                        <p:cTn id="840" dur="3750" fill="hold"/>
                                        <p:tgtEl>
                                          <p:spTgt spid="137"/>
                                        </p:tgtEl>
                                        <p:attrNameLst>
                                          <p:attrName>ppt_y</p:attrName>
                                        </p:attrNameLst>
                                      </p:cBhvr>
                                      <p:tavLst>
                                        <p:tav tm="0">
                                          <p:val>
                                            <p:strVal val="0-#ppt_h/2"/>
                                          </p:val>
                                        </p:tav>
                                        <p:tav tm="100000">
                                          <p:val>
                                            <p:strVal val="#ppt_y"/>
                                          </p:val>
                                        </p:tav>
                                      </p:tavLst>
                                    </p:anim>
                                  </p:childTnLst>
                                </p:cTn>
                              </p:par>
                              <p:par>
                                <p:cTn id="841" presetID="2" presetClass="exit" presetSubtype="12" fill="hold" nodeType="withEffect">
                                  <p:stCondLst>
                                    <p:cond delay="0"/>
                                  </p:stCondLst>
                                  <p:childTnLst>
                                    <p:anim calcmode="lin" valueType="num">
                                      <p:cBhvr additive="base">
                                        <p:cTn id="842" dur="3750"/>
                                        <p:tgtEl>
                                          <p:spTgt spid="137"/>
                                        </p:tgtEl>
                                        <p:attrNameLst>
                                          <p:attrName>ppt_x</p:attrName>
                                        </p:attrNameLst>
                                      </p:cBhvr>
                                      <p:tavLst>
                                        <p:tav tm="0">
                                          <p:val>
                                            <p:strVal val="ppt_x"/>
                                          </p:val>
                                        </p:tav>
                                        <p:tav tm="100000">
                                          <p:val>
                                            <p:strVal val="0-ppt_w/2"/>
                                          </p:val>
                                        </p:tav>
                                      </p:tavLst>
                                    </p:anim>
                                    <p:anim calcmode="lin" valueType="num">
                                      <p:cBhvr additive="base">
                                        <p:cTn id="843" dur="3750"/>
                                        <p:tgtEl>
                                          <p:spTgt spid="137"/>
                                        </p:tgtEl>
                                        <p:attrNameLst>
                                          <p:attrName>ppt_y</p:attrName>
                                        </p:attrNameLst>
                                      </p:cBhvr>
                                      <p:tavLst>
                                        <p:tav tm="0">
                                          <p:val>
                                            <p:strVal val="ppt_y"/>
                                          </p:val>
                                        </p:tav>
                                        <p:tav tm="100000">
                                          <p:val>
                                            <p:strVal val="1+ppt_h/2"/>
                                          </p:val>
                                        </p:tav>
                                      </p:tavLst>
                                    </p:anim>
                                    <p:set>
                                      <p:cBhvr>
                                        <p:cTn id="844" dur="1" fill="hold">
                                          <p:stCondLst>
                                            <p:cond delay="3749"/>
                                          </p:stCondLst>
                                        </p:cTn>
                                        <p:tgtEl>
                                          <p:spTgt spid="137"/>
                                        </p:tgtEl>
                                        <p:attrNameLst>
                                          <p:attrName>style.visibility</p:attrName>
                                        </p:attrNameLst>
                                      </p:cBhvr>
                                      <p:to>
                                        <p:strVal val="hidden"/>
                                      </p:to>
                                    </p:set>
                                  </p:childTnLst>
                                </p:cTn>
                              </p:par>
                              <p:par>
                                <p:cTn id="845" presetID="2" presetClass="entr" presetSubtype="3" fill="hold" nodeType="withEffect">
                                  <p:stCondLst>
                                    <p:cond delay="0"/>
                                  </p:stCondLst>
                                  <p:childTnLst>
                                    <p:set>
                                      <p:cBhvr>
                                        <p:cTn id="846" dur="1" fill="hold">
                                          <p:stCondLst>
                                            <p:cond delay="0"/>
                                          </p:stCondLst>
                                        </p:cTn>
                                        <p:tgtEl>
                                          <p:spTgt spid="138"/>
                                        </p:tgtEl>
                                        <p:attrNameLst>
                                          <p:attrName>style.visibility</p:attrName>
                                        </p:attrNameLst>
                                      </p:cBhvr>
                                      <p:to>
                                        <p:strVal val="visible"/>
                                      </p:to>
                                    </p:set>
                                    <p:anim calcmode="lin" valueType="num">
                                      <p:cBhvr additive="base">
                                        <p:cTn id="847" dur="3750" fill="hold"/>
                                        <p:tgtEl>
                                          <p:spTgt spid="138"/>
                                        </p:tgtEl>
                                        <p:attrNameLst>
                                          <p:attrName>ppt_x</p:attrName>
                                        </p:attrNameLst>
                                      </p:cBhvr>
                                      <p:tavLst>
                                        <p:tav tm="0">
                                          <p:val>
                                            <p:strVal val="1+#ppt_w/2"/>
                                          </p:val>
                                        </p:tav>
                                        <p:tav tm="100000">
                                          <p:val>
                                            <p:strVal val="#ppt_x"/>
                                          </p:val>
                                        </p:tav>
                                      </p:tavLst>
                                    </p:anim>
                                    <p:anim calcmode="lin" valueType="num">
                                      <p:cBhvr additive="base">
                                        <p:cTn id="848" dur="3750" fill="hold"/>
                                        <p:tgtEl>
                                          <p:spTgt spid="138"/>
                                        </p:tgtEl>
                                        <p:attrNameLst>
                                          <p:attrName>ppt_y</p:attrName>
                                        </p:attrNameLst>
                                      </p:cBhvr>
                                      <p:tavLst>
                                        <p:tav tm="0">
                                          <p:val>
                                            <p:strVal val="0-#ppt_h/2"/>
                                          </p:val>
                                        </p:tav>
                                        <p:tav tm="100000">
                                          <p:val>
                                            <p:strVal val="#ppt_y"/>
                                          </p:val>
                                        </p:tav>
                                      </p:tavLst>
                                    </p:anim>
                                  </p:childTnLst>
                                </p:cTn>
                              </p:par>
                              <p:par>
                                <p:cTn id="849" presetID="2" presetClass="exit" presetSubtype="12" fill="hold" nodeType="withEffect">
                                  <p:stCondLst>
                                    <p:cond delay="0"/>
                                  </p:stCondLst>
                                  <p:childTnLst>
                                    <p:anim calcmode="lin" valueType="num">
                                      <p:cBhvr additive="base">
                                        <p:cTn id="850" dur="3750"/>
                                        <p:tgtEl>
                                          <p:spTgt spid="138"/>
                                        </p:tgtEl>
                                        <p:attrNameLst>
                                          <p:attrName>ppt_x</p:attrName>
                                        </p:attrNameLst>
                                      </p:cBhvr>
                                      <p:tavLst>
                                        <p:tav tm="0">
                                          <p:val>
                                            <p:strVal val="ppt_x"/>
                                          </p:val>
                                        </p:tav>
                                        <p:tav tm="100000">
                                          <p:val>
                                            <p:strVal val="0-ppt_w/2"/>
                                          </p:val>
                                        </p:tav>
                                      </p:tavLst>
                                    </p:anim>
                                    <p:anim calcmode="lin" valueType="num">
                                      <p:cBhvr additive="base">
                                        <p:cTn id="851" dur="3750"/>
                                        <p:tgtEl>
                                          <p:spTgt spid="138"/>
                                        </p:tgtEl>
                                        <p:attrNameLst>
                                          <p:attrName>ppt_y</p:attrName>
                                        </p:attrNameLst>
                                      </p:cBhvr>
                                      <p:tavLst>
                                        <p:tav tm="0">
                                          <p:val>
                                            <p:strVal val="ppt_y"/>
                                          </p:val>
                                        </p:tav>
                                        <p:tav tm="100000">
                                          <p:val>
                                            <p:strVal val="1+ppt_h/2"/>
                                          </p:val>
                                        </p:tav>
                                      </p:tavLst>
                                    </p:anim>
                                    <p:set>
                                      <p:cBhvr>
                                        <p:cTn id="852" dur="1" fill="hold">
                                          <p:stCondLst>
                                            <p:cond delay="3749"/>
                                          </p:stCondLst>
                                        </p:cTn>
                                        <p:tgtEl>
                                          <p:spTgt spid="138"/>
                                        </p:tgtEl>
                                        <p:attrNameLst>
                                          <p:attrName>style.visibility</p:attrName>
                                        </p:attrNameLst>
                                      </p:cBhvr>
                                      <p:to>
                                        <p:strVal val="hidden"/>
                                      </p:to>
                                    </p:set>
                                  </p:childTnLst>
                                </p:cTn>
                              </p:par>
                              <p:par>
                                <p:cTn id="853" presetID="2" presetClass="entr" presetSubtype="3" fill="hold" nodeType="withEffect">
                                  <p:stCondLst>
                                    <p:cond delay="0"/>
                                  </p:stCondLst>
                                  <p:childTnLst>
                                    <p:set>
                                      <p:cBhvr>
                                        <p:cTn id="854" dur="1" fill="hold">
                                          <p:stCondLst>
                                            <p:cond delay="0"/>
                                          </p:stCondLst>
                                        </p:cTn>
                                        <p:tgtEl>
                                          <p:spTgt spid="144"/>
                                        </p:tgtEl>
                                        <p:attrNameLst>
                                          <p:attrName>style.visibility</p:attrName>
                                        </p:attrNameLst>
                                      </p:cBhvr>
                                      <p:to>
                                        <p:strVal val="visible"/>
                                      </p:to>
                                    </p:set>
                                    <p:anim calcmode="lin" valueType="num">
                                      <p:cBhvr additive="base">
                                        <p:cTn id="855" dur="3750" fill="hold"/>
                                        <p:tgtEl>
                                          <p:spTgt spid="144"/>
                                        </p:tgtEl>
                                        <p:attrNameLst>
                                          <p:attrName>ppt_x</p:attrName>
                                        </p:attrNameLst>
                                      </p:cBhvr>
                                      <p:tavLst>
                                        <p:tav tm="0">
                                          <p:val>
                                            <p:strVal val="1+#ppt_w/2"/>
                                          </p:val>
                                        </p:tav>
                                        <p:tav tm="100000">
                                          <p:val>
                                            <p:strVal val="#ppt_x"/>
                                          </p:val>
                                        </p:tav>
                                      </p:tavLst>
                                    </p:anim>
                                    <p:anim calcmode="lin" valueType="num">
                                      <p:cBhvr additive="base">
                                        <p:cTn id="856" dur="3750" fill="hold"/>
                                        <p:tgtEl>
                                          <p:spTgt spid="144"/>
                                        </p:tgtEl>
                                        <p:attrNameLst>
                                          <p:attrName>ppt_y</p:attrName>
                                        </p:attrNameLst>
                                      </p:cBhvr>
                                      <p:tavLst>
                                        <p:tav tm="0">
                                          <p:val>
                                            <p:strVal val="0-#ppt_h/2"/>
                                          </p:val>
                                        </p:tav>
                                        <p:tav tm="100000">
                                          <p:val>
                                            <p:strVal val="#ppt_y"/>
                                          </p:val>
                                        </p:tav>
                                      </p:tavLst>
                                    </p:anim>
                                  </p:childTnLst>
                                </p:cTn>
                              </p:par>
                              <p:par>
                                <p:cTn id="857" presetID="2" presetClass="exit" presetSubtype="12" fill="hold" nodeType="withEffect">
                                  <p:stCondLst>
                                    <p:cond delay="0"/>
                                  </p:stCondLst>
                                  <p:childTnLst>
                                    <p:anim calcmode="lin" valueType="num">
                                      <p:cBhvr additive="base">
                                        <p:cTn id="858" dur="3750"/>
                                        <p:tgtEl>
                                          <p:spTgt spid="144"/>
                                        </p:tgtEl>
                                        <p:attrNameLst>
                                          <p:attrName>ppt_x</p:attrName>
                                        </p:attrNameLst>
                                      </p:cBhvr>
                                      <p:tavLst>
                                        <p:tav tm="0">
                                          <p:val>
                                            <p:strVal val="ppt_x"/>
                                          </p:val>
                                        </p:tav>
                                        <p:tav tm="100000">
                                          <p:val>
                                            <p:strVal val="0-ppt_w/2"/>
                                          </p:val>
                                        </p:tav>
                                      </p:tavLst>
                                    </p:anim>
                                    <p:anim calcmode="lin" valueType="num">
                                      <p:cBhvr additive="base">
                                        <p:cTn id="859" dur="3750"/>
                                        <p:tgtEl>
                                          <p:spTgt spid="144"/>
                                        </p:tgtEl>
                                        <p:attrNameLst>
                                          <p:attrName>ppt_y</p:attrName>
                                        </p:attrNameLst>
                                      </p:cBhvr>
                                      <p:tavLst>
                                        <p:tav tm="0">
                                          <p:val>
                                            <p:strVal val="ppt_y"/>
                                          </p:val>
                                        </p:tav>
                                        <p:tav tm="100000">
                                          <p:val>
                                            <p:strVal val="1+ppt_h/2"/>
                                          </p:val>
                                        </p:tav>
                                      </p:tavLst>
                                    </p:anim>
                                    <p:set>
                                      <p:cBhvr>
                                        <p:cTn id="860" dur="1" fill="hold">
                                          <p:stCondLst>
                                            <p:cond delay="3749"/>
                                          </p:stCondLst>
                                        </p:cTn>
                                        <p:tgtEl>
                                          <p:spTgt spid="144"/>
                                        </p:tgtEl>
                                        <p:attrNameLst>
                                          <p:attrName>style.visibility</p:attrName>
                                        </p:attrNameLst>
                                      </p:cBhvr>
                                      <p:to>
                                        <p:strVal val="hidden"/>
                                      </p:to>
                                    </p:set>
                                  </p:childTnLst>
                                </p:cTn>
                              </p:par>
                              <p:par>
                                <p:cTn id="861" presetID="2" presetClass="entr" presetSubtype="3" fill="hold" nodeType="withEffect">
                                  <p:stCondLst>
                                    <p:cond delay="0"/>
                                  </p:stCondLst>
                                  <p:childTnLst>
                                    <p:set>
                                      <p:cBhvr>
                                        <p:cTn id="862" dur="1" fill="hold">
                                          <p:stCondLst>
                                            <p:cond delay="0"/>
                                          </p:stCondLst>
                                        </p:cTn>
                                        <p:tgtEl>
                                          <p:spTgt spid="148"/>
                                        </p:tgtEl>
                                        <p:attrNameLst>
                                          <p:attrName>style.visibility</p:attrName>
                                        </p:attrNameLst>
                                      </p:cBhvr>
                                      <p:to>
                                        <p:strVal val="visible"/>
                                      </p:to>
                                    </p:set>
                                    <p:anim calcmode="lin" valueType="num">
                                      <p:cBhvr additive="base">
                                        <p:cTn id="863" dur="3750" fill="hold"/>
                                        <p:tgtEl>
                                          <p:spTgt spid="148"/>
                                        </p:tgtEl>
                                        <p:attrNameLst>
                                          <p:attrName>ppt_x</p:attrName>
                                        </p:attrNameLst>
                                      </p:cBhvr>
                                      <p:tavLst>
                                        <p:tav tm="0">
                                          <p:val>
                                            <p:strVal val="1+#ppt_w/2"/>
                                          </p:val>
                                        </p:tav>
                                        <p:tav tm="100000">
                                          <p:val>
                                            <p:strVal val="#ppt_x"/>
                                          </p:val>
                                        </p:tav>
                                      </p:tavLst>
                                    </p:anim>
                                    <p:anim calcmode="lin" valueType="num">
                                      <p:cBhvr additive="base">
                                        <p:cTn id="864" dur="3750" fill="hold"/>
                                        <p:tgtEl>
                                          <p:spTgt spid="148"/>
                                        </p:tgtEl>
                                        <p:attrNameLst>
                                          <p:attrName>ppt_y</p:attrName>
                                        </p:attrNameLst>
                                      </p:cBhvr>
                                      <p:tavLst>
                                        <p:tav tm="0">
                                          <p:val>
                                            <p:strVal val="0-#ppt_h/2"/>
                                          </p:val>
                                        </p:tav>
                                        <p:tav tm="100000">
                                          <p:val>
                                            <p:strVal val="#ppt_y"/>
                                          </p:val>
                                        </p:tav>
                                      </p:tavLst>
                                    </p:anim>
                                  </p:childTnLst>
                                </p:cTn>
                              </p:par>
                              <p:par>
                                <p:cTn id="865" presetID="2" presetClass="exit" presetSubtype="12" fill="hold" nodeType="withEffect">
                                  <p:stCondLst>
                                    <p:cond delay="0"/>
                                  </p:stCondLst>
                                  <p:childTnLst>
                                    <p:anim calcmode="lin" valueType="num">
                                      <p:cBhvr additive="base">
                                        <p:cTn id="866" dur="3750"/>
                                        <p:tgtEl>
                                          <p:spTgt spid="148"/>
                                        </p:tgtEl>
                                        <p:attrNameLst>
                                          <p:attrName>ppt_x</p:attrName>
                                        </p:attrNameLst>
                                      </p:cBhvr>
                                      <p:tavLst>
                                        <p:tav tm="0">
                                          <p:val>
                                            <p:strVal val="ppt_x"/>
                                          </p:val>
                                        </p:tav>
                                        <p:tav tm="100000">
                                          <p:val>
                                            <p:strVal val="0-ppt_w/2"/>
                                          </p:val>
                                        </p:tav>
                                      </p:tavLst>
                                    </p:anim>
                                    <p:anim calcmode="lin" valueType="num">
                                      <p:cBhvr additive="base">
                                        <p:cTn id="867" dur="3750"/>
                                        <p:tgtEl>
                                          <p:spTgt spid="148"/>
                                        </p:tgtEl>
                                        <p:attrNameLst>
                                          <p:attrName>ppt_y</p:attrName>
                                        </p:attrNameLst>
                                      </p:cBhvr>
                                      <p:tavLst>
                                        <p:tav tm="0">
                                          <p:val>
                                            <p:strVal val="ppt_y"/>
                                          </p:val>
                                        </p:tav>
                                        <p:tav tm="100000">
                                          <p:val>
                                            <p:strVal val="1+ppt_h/2"/>
                                          </p:val>
                                        </p:tav>
                                      </p:tavLst>
                                    </p:anim>
                                    <p:set>
                                      <p:cBhvr>
                                        <p:cTn id="868" dur="1" fill="hold">
                                          <p:stCondLst>
                                            <p:cond delay="3749"/>
                                          </p:stCondLst>
                                        </p:cTn>
                                        <p:tgtEl>
                                          <p:spTgt spid="148"/>
                                        </p:tgtEl>
                                        <p:attrNameLst>
                                          <p:attrName>style.visibility</p:attrName>
                                        </p:attrNameLst>
                                      </p:cBhvr>
                                      <p:to>
                                        <p:strVal val="hidden"/>
                                      </p:to>
                                    </p:set>
                                  </p:childTnLst>
                                </p:cTn>
                              </p:par>
                              <p:par>
                                <p:cTn id="869" presetID="2" presetClass="entr" presetSubtype="3" fill="hold" nodeType="withEffect">
                                  <p:stCondLst>
                                    <p:cond delay="0"/>
                                  </p:stCondLst>
                                  <p:childTnLst>
                                    <p:set>
                                      <p:cBhvr>
                                        <p:cTn id="870" dur="1" fill="hold">
                                          <p:stCondLst>
                                            <p:cond delay="0"/>
                                          </p:stCondLst>
                                        </p:cTn>
                                        <p:tgtEl>
                                          <p:spTgt spid="134"/>
                                        </p:tgtEl>
                                        <p:attrNameLst>
                                          <p:attrName>style.visibility</p:attrName>
                                        </p:attrNameLst>
                                      </p:cBhvr>
                                      <p:to>
                                        <p:strVal val="visible"/>
                                      </p:to>
                                    </p:set>
                                    <p:anim calcmode="lin" valueType="num">
                                      <p:cBhvr additive="base">
                                        <p:cTn id="871" dur="3750" fill="hold"/>
                                        <p:tgtEl>
                                          <p:spTgt spid="134"/>
                                        </p:tgtEl>
                                        <p:attrNameLst>
                                          <p:attrName>ppt_x</p:attrName>
                                        </p:attrNameLst>
                                      </p:cBhvr>
                                      <p:tavLst>
                                        <p:tav tm="0">
                                          <p:val>
                                            <p:strVal val="1+#ppt_w/2"/>
                                          </p:val>
                                        </p:tav>
                                        <p:tav tm="100000">
                                          <p:val>
                                            <p:strVal val="#ppt_x"/>
                                          </p:val>
                                        </p:tav>
                                      </p:tavLst>
                                    </p:anim>
                                    <p:anim calcmode="lin" valueType="num">
                                      <p:cBhvr additive="base">
                                        <p:cTn id="872" dur="3750" fill="hold"/>
                                        <p:tgtEl>
                                          <p:spTgt spid="134"/>
                                        </p:tgtEl>
                                        <p:attrNameLst>
                                          <p:attrName>ppt_y</p:attrName>
                                        </p:attrNameLst>
                                      </p:cBhvr>
                                      <p:tavLst>
                                        <p:tav tm="0">
                                          <p:val>
                                            <p:strVal val="0-#ppt_h/2"/>
                                          </p:val>
                                        </p:tav>
                                        <p:tav tm="100000">
                                          <p:val>
                                            <p:strVal val="#ppt_y"/>
                                          </p:val>
                                        </p:tav>
                                      </p:tavLst>
                                    </p:anim>
                                  </p:childTnLst>
                                </p:cTn>
                              </p:par>
                              <p:par>
                                <p:cTn id="873" presetID="2" presetClass="exit" presetSubtype="12" fill="hold" nodeType="withEffect">
                                  <p:stCondLst>
                                    <p:cond delay="0"/>
                                  </p:stCondLst>
                                  <p:childTnLst>
                                    <p:anim calcmode="lin" valueType="num">
                                      <p:cBhvr additive="base">
                                        <p:cTn id="874" dur="3750"/>
                                        <p:tgtEl>
                                          <p:spTgt spid="134"/>
                                        </p:tgtEl>
                                        <p:attrNameLst>
                                          <p:attrName>ppt_x</p:attrName>
                                        </p:attrNameLst>
                                      </p:cBhvr>
                                      <p:tavLst>
                                        <p:tav tm="0">
                                          <p:val>
                                            <p:strVal val="ppt_x"/>
                                          </p:val>
                                        </p:tav>
                                        <p:tav tm="100000">
                                          <p:val>
                                            <p:strVal val="0-ppt_w/2"/>
                                          </p:val>
                                        </p:tav>
                                      </p:tavLst>
                                    </p:anim>
                                    <p:anim calcmode="lin" valueType="num">
                                      <p:cBhvr additive="base">
                                        <p:cTn id="875" dur="3750"/>
                                        <p:tgtEl>
                                          <p:spTgt spid="134"/>
                                        </p:tgtEl>
                                        <p:attrNameLst>
                                          <p:attrName>ppt_y</p:attrName>
                                        </p:attrNameLst>
                                      </p:cBhvr>
                                      <p:tavLst>
                                        <p:tav tm="0">
                                          <p:val>
                                            <p:strVal val="ppt_y"/>
                                          </p:val>
                                        </p:tav>
                                        <p:tav tm="100000">
                                          <p:val>
                                            <p:strVal val="1+ppt_h/2"/>
                                          </p:val>
                                        </p:tav>
                                      </p:tavLst>
                                    </p:anim>
                                    <p:set>
                                      <p:cBhvr>
                                        <p:cTn id="876" dur="1" fill="hold">
                                          <p:stCondLst>
                                            <p:cond delay="3749"/>
                                          </p:stCondLst>
                                        </p:cTn>
                                        <p:tgtEl>
                                          <p:spTgt spid="134"/>
                                        </p:tgtEl>
                                        <p:attrNameLst>
                                          <p:attrName>style.visibility</p:attrName>
                                        </p:attrNameLst>
                                      </p:cBhvr>
                                      <p:to>
                                        <p:strVal val="hidden"/>
                                      </p:to>
                                    </p:set>
                                  </p:childTnLst>
                                </p:cTn>
                              </p:par>
                              <p:par>
                                <p:cTn id="877" presetID="2" presetClass="entr" presetSubtype="3" fill="hold" nodeType="withEffect">
                                  <p:stCondLst>
                                    <p:cond delay="0"/>
                                  </p:stCondLst>
                                  <p:childTnLst>
                                    <p:set>
                                      <p:cBhvr>
                                        <p:cTn id="878" dur="1" fill="hold">
                                          <p:stCondLst>
                                            <p:cond delay="0"/>
                                          </p:stCondLst>
                                        </p:cTn>
                                        <p:tgtEl>
                                          <p:spTgt spid="133"/>
                                        </p:tgtEl>
                                        <p:attrNameLst>
                                          <p:attrName>style.visibility</p:attrName>
                                        </p:attrNameLst>
                                      </p:cBhvr>
                                      <p:to>
                                        <p:strVal val="visible"/>
                                      </p:to>
                                    </p:set>
                                    <p:anim calcmode="lin" valueType="num">
                                      <p:cBhvr additive="base">
                                        <p:cTn id="879" dur="3750" fill="hold"/>
                                        <p:tgtEl>
                                          <p:spTgt spid="133"/>
                                        </p:tgtEl>
                                        <p:attrNameLst>
                                          <p:attrName>ppt_x</p:attrName>
                                        </p:attrNameLst>
                                      </p:cBhvr>
                                      <p:tavLst>
                                        <p:tav tm="0">
                                          <p:val>
                                            <p:strVal val="1+#ppt_w/2"/>
                                          </p:val>
                                        </p:tav>
                                        <p:tav tm="100000">
                                          <p:val>
                                            <p:strVal val="#ppt_x"/>
                                          </p:val>
                                        </p:tav>
                                      </p:tavLst>
                                    </p:anim>
                                    <p:anim calcmode="lin" valueType="num">
                                      <p:cBhvr additive="base">
                                        <p:cTn id="880" dur="3750" fill="hold"/>
                                        <p:tgtEl>
                                          <p:spTgt spid="133"/>
                                        </p:tgtEl>
                                        <p:attrNameLst>
                                          <p:attrName>ppt_y</p:attrName>
                                        </p:attrNameLst>
                                      </p:cBhvr>
                                      <p:tavLst>
                                        <p:tav tm="0">
                                          <p:val>
                                            <p:strVal val="0-#ppt_h/2"/>
                                          </p:val>
                                        </p:tav>
                                        <p:tav tm="100000">
                                          <p:val>
                                            <p:strVal val="#ppt_y"/>
                                          </p:val>
                                        </p:tav>
                                      </p:tavLst>
                                    </p:anim>
                                  </p:childTnLst>
                                </p:cTn>
                              </p:par>
                              <p:par>
                                <p:cTn id="881" presetID="2" presetClass="exit" presetSubtype="12" fill="hold" nodeType="withEffect">
                                  <p:stCondLst>
                                    <p:cond delay="0"/>
                                  </p:stCondLst>
                                  <p:childTnLst>
                                    <p:anim calcmode="lin" valueType="num">
                                      <p:cBhvr additive="base">
                                        <p:cTn id="882" dur="3750"/>
                                        <p:tgtEl>
                                          <p:spTgt spid="133"/>
                                        </p:tgtEl>
                                        <p:attrNameLst>
                                          <p:attrName>ppt_x</p:attrName>
                                        </p:attrNameLst>
                                      </p:cBhvr>
                                      <p:tavLst>
                                        <p:tav tm="0">
                                          <p:val>
                                            <p:strVal val="ppt_x"/>
                                          </p:val>
                                        </p:tav>
                                        <p:tav tm="100000">
                                          <p:val>
                                            <p:strVal val="0-ppt_w/2"/>
                                          </p:val>
                                        </p:tav>
                                      </p:tavLst>
                                    </p:anim>
                                    <p:anim calcmode="lin" valueType="num">
                                      <p:cBhvr additive="base">
                                        <p:cTn id="883" dur="3750"/>
                                        <p:tgtEl>
                                          <p:spTgt spid="133"/>
                                        </p:tgtEl>
                                        <p:attrNameLst>
                                          <p:attrName>ppt_y</p:attrName>
                                        </p:attrNameLst>
                                      </p:cBhvr>
                                      <p:tavLst>
                                        <p:tav tm="0">
                                          <p:val>
                                            <p:strVal val="ppt_y"/>
                                          </p:val>
                                        </p:tav>
                                        <p:tav tm="100000">
                                          <p:val>
                                            <p:strVal val="1+ppt_h/2"/>
                                          </p:val>
                                        </p:tav>
                                      </p:tavLst>
                                    </p:anim>
                                    <p:set>
                                      <p:cBhvr>
                                        <p:cTn id="884" dur="1" fill="hold">
                                          <p:stCondLst>
                                            <p:cond delay="3749"/>
                                          </p:stCondLst>
                                        </p:cTn>
                                        <p:tgtEl>
                                          <p:spTgt spid="133"/>
                                        </p:tgtEl>
                                        <p:attrNameLst>
                                          <p:attrName>style.visibility</p:attrName>
                                        </p:attrNameLst>
                                      </p:cBhvr>
                                      <p:to>
                                        <p:strVal val="hidden"/>
                                      </p:to>
                                    </p:set>
                                  </p:childTnLst>
                                </p:cTn>
                              </p:par>
                              <p:par>
                                <p:cTn id="885" presetID="2" presetClass="entr" presetSubtype="3" fill="hold" nodeType="withEffect">
                                  <p:stCondLst>
                                    <p:cond delay="0"/>
                                  </p:stCondLst>
                                  <p:childTnLst>
                                    <p:set>
                                      <p:cBhvr>
                                        <p:cTn id="886" dur="1" fill="hold">
                                          <p:stCondLst>
                                            <p:cond delay="0"/>
                                          </p:stCondLst>
                                        </p:cTn>
                                        <p:tgtEl>
                                          <p:spTgt spid="152"/>
                                        </p:tgtEl>
                                        <p:attrNameLst>
                                          <p:attrName>style.visibility</p:attrName>
                                        </p:attrNameLst>
                                      </p:cBhvr>
                                      <p:to>
                                        <p:strVal val="visible"/>
                                      </p:to>
                                    </p:set>
                                    <p:anim calcmode="lin" valueType="num">
                                      <p:cBhvr additive="base">
                                        <p:cTn id="887" dur="3750" fill="hold"/>
                                        <p:tgtEl>
                                          <p:spTgt spid="152"/>
                                        </p:tgtEl>
                                        <p:attrNameLst>
                                          <p:attrName>ppt_x</p:attrName>
                                        </p:attrNameLst>
                                      </p:cBhvr>
                                      <p:tavLst>
                                        <p:tav tm="0">
                                          <p:val>
                                            <p:strVal val="1+#ppt_w/2"/>
                                          </p:val>
                                        </p:tav>
                                        <p:tav tm="100000">
                                          <p:val>
                                            <p:strVal val="#ppt_x"/>
                                          </p:val>
                                        </p:tav>
                                      </p:tavLst>
                                    </p:anim>
                                    <p:anim calcmode="lin" valueType="num">
                                      <p:cBhvr additive="base">
                                        <p:cTn id="888" dur="3750" fill="hold"/>
                                        <p:tgtEl>
                                          <p:spTgt spid="152"/>
                                        </p:tgtEl>
                                        <p:attrNameLst>
                                          <p:attrName>ppt_y</p:attrName>
                                        </p:attrNameLst>
                                      </p:cBhvr>
                                      <p:tavLst>
                                        <p:tav tm="0">
                                          <p:val>
                                            <p:strVal val="0-#ppt_h/2"/>
                                          </p:val>
                                        </p:tav>
                                        <p:tav tm="100000">
                                          <p:val>
                                            <p:strVal val="#ppt_y"/>
                                          </p:val>
                                        </p:tav>
                                      </p:tavLst>
                                    </p:anim>
                                  </p:childTnLst>
                                </p:cTn>
                              </p:par>
                              <p:par>
                                <p:cTn id="889" presetID="2" presetClass="exit" presetSubtype="12" fill="hold" nodeType="withEffect">
                                  <p:stCondLst>
                                    <p:cond delay="0"/>
                                  </p:stCondLst>
                                  <p:childTnLst>
                                    <p:anim calcmode="lin" valueType="num">
                                      <p:cBhvr additive="base">
                                        <p:cTn id="890" dur="3750"/>
                                        <p:tgtEl>
                                          <p:spTgt spid="152"/>
                                        </p:tgtEl>
                                        <p:attrNameLst>
                                          <p:attrName>ppt_x</p:attrName>
                                        </p:attrNameLst>
                                      </p:cBhvr>
                                      <p:tavLst>
                                        <p:tav tm="0">
                                          <p:val>
                                            <p:strVal val="ppt_x"/>
                                          </p:val>
                                        </p:tav>
                                        <p:tav tm="100000">
                                          <p:val>
                                            <p:strVal val="0-ppt_w/2"/>
                                          </p:val>
                                        </p:tav>
                                      </p:tavLst>
                                    </p:anim>
                                    <p:anim calcmode="lin" valueType="num">
                                      <p:cBhvr additive="base">
                                        <p:cTn id="891" dur="3750"/>
                                        <p:tgtEl>
                                          <p:spTgt spid="152"/>
                                        </p:tgtEl>
                                        <p:attrNameLst>
                                          <p:attrName>ppt_y</p:attrName>
                                        </p:attrNameLst>
                                      </p:cBhvr>
                                      <p:tavLst>
                                        <p:tav tm="0">
                                          <p:val>
                                            <p:strVal val="ppt_y"/>
                                          </p:val>
                                        </p:tav>
                                        <p:tav tm="100000">
                                          <p:val>
                                            <p:strVal val="1+ppt_h/2"/>
                                          </p:val>
                                        </p:tav>
                                      </p:tavLst>
                                    </p:anim>
                                    <p:set>
                                      <p:cBhvr>
                                        <p:cTn id="892" dur="1" fill="hold">
                                          <p:stCondLst>
                                            <p:cond delay="3749"/>
                                          </p:stCondLst>
                                        </p:cTn>
                                        <p:tgtEl>
                                          <p:spTgt spid="152"/>
                                        </p:tgtEl>
                                        <p:attrNameLst>
                                          <p:attrName>style.visibility</p:attrName>
                                        </p:attrNameLst>
                                      </p:cBhvr>
                                      <p:to>
                                        <p:strVal val="hidden"/>
                                      </p:to>
                                    </p:set>
                                  </p:childTnLst>
                                </p:cTn>
                              </p:par>
                              <p:par>
                                <p:cTn id="893" presetID="2" presetClass="entr" presetSubtype="3" fill="hold" nodeType="withEffect">
                                  <p:stCondLst>
                                    <p:cond delay="0"/>
                                  </p:stCondLst>
                                  <p:childTnLst>
                                    <p:set>
                                      <p:cBhvr>
                                        <p:cTn id="894" dur="1" fill="hold">
                                          <p:stCondLst>
                                            <p:cond delay="0"/>
                                          </p:stCondLst>
                                        </p:cTn>
                                        <p:tgtEl>
                                          <p:spTgt spid="145"/>
                                        </p:tgtEl>
                                        <p:attrNameLst>
                                          <p:attrName>style.visibility</p:attrName>
                                        </p:attrNameLst>
                                      </p:cBhvr>
                                      <p:to>
                                        <p:strVal val="visible"/>
                                      </p:to>
                                    </p:set>
                                    <p:anim calcmode="lin" valueType="num">
                                      <p:cBhvr additive="base">
                                        <p:cTn id="895" dur="3750" fill="hold"/>
                                        <p:tgtEl>
                                          <p:spTgt spid="145"/>
                                        </p:tgtEl>
                                        <p:attrNameLst>
                                          <p:attrName>ppt_x</p:attrName>
                                        </p:attrNameLst>
                                      </p:cBhvr>
                                      <p:tavLst>
                                        <p:tav tm="0">
                                          <p:val>
                                            <p:strVal val="1+#ppt_w/2"/>
                                          </p:val>
                                        </p:tav>
                                        <p:tav tm="100000">
                                          <p:val>
                                            <p:strVal val="#ppt_x"/>
                                          </p:val>
                                        </p:tav>
                                      </p:tavLst>
                                    </p:anim>
                                    <p:anim calcmode="lin" valueType="num">
                                      <p:cBhvr additive="base">
                                        <p:cTn id="896" dur="3750" fill="hold"/>
                                        <p:tgtEl>
                                          <p:spTgt spid="145"/>
                                        </p:tgtEl>
                                        <p:attrNameLst>
                                          <p:attrName>ppt_y</p:attrName>
                                        </p:attrNameLst>
                                      </p:cBhvr>
                                      <p:tavLst>
                                        <p:tav tm="0">
                                          <p:val>
                                            <p:strVal val="0-#ppt_h/2"/>
                                          </p:val>
                                        </p:tav>
                                        <p:tav tm="100000">
                                          <p:val>
                                            <p:strVal val="#ppt_y"/>
                                          </p:val>
                                        </p:tav>
                                      </p:tavLst>
                                    </p:anim>
                                  </p:childTnLst>
                                </p:cTn>
                              </p:par>
                              <p:par>
                                <p:cTn id="897" presetID="2" presetClass="exit" presetSubtype="12" fill="hold" nodeType="withEffect">
                                  <p:stCondLst>
                                    <p:cond delay="0"/>
                                  </p:stCondLst>
                                  <p:childTnLst>
                                    <p:anim calcmode="lin" valueType="num">
                                      <p:cBhvr additive="base">
                                        <p:cTn id="898" dur="3750"/>
                                        <p:tgtEl>
                                          <p:spTgt spid="145"/>
                                        </p:tgtEl>
                                        <p:attrNameLst>
                                          <p:attrName>ppt_x</p:attrName>
                                        </p:attrNameLst>
                                      </p:cBhvr>
                                      <p:tavLst>
                                        <p:tav tm="0">
                                          <p:val>
                                            <p:strVal val="ppt_x"/>
                                          </p:val>
                                        </p:tav>
                                        <p:tav tm="100000">
                                          <p:val>
                                            <p:strVal val="0-ppt_w/2"/>
                                          </p:val>
                                        </p:tav>
                                      </p:tavLst>
                                    </p:anim>
                                    <p:anim calcmode="lin" valueType="num">
                                      <p:cBhvr additive="base">
                                        <p:cTn id="899" dur="3750"/>
                                        <p:tgtEl>
                                          <p:spTgt spid="145"/>
                                        </p:tgtEl>
                                        <p:attrNameLst>
                                          <p:attrName>ppt_y</p:attrName>
                                        </p:attrNameLst>
                                      </p:cBhvr>
                                      <p:tavLst>
                                        <p:tav tm="0">
                                          <p:val>
                                            <p:strVal val="ppt_y"/>
                                          </p:val>
                                        </p:tav>
                                        <p:tav tm="100000">
                                          <p:val>
                                            <p:strVal val="1+ppt_h/2"/>
                                          </p:val>
                                        </p:tav>
                                      </p:tavLst>
                                    </p:anim>
                                    <p:set>
                                      <p:cBhvr>
                                        <p:cTn id="900" dur="1" fill="hold">
                                          <p:stCondLst>
                                            <p:cond delay="3749"/>
                                          </p:stCondLst>
                                        </p:cTn>
                                        <p:tgtEl>
                                          <p:spTgt spid="145"/>
                                        </p:tgtEl>
                                        <p:attrNameLst>
                                          <p:attrName>style.visibility</p:attrName>
                                        </p:attrNameLst>
                                      </p:cBhvr>
                                      <p:to>
                                        <p:strVal val="hidden"/>
                                      </p:to>
                                    </p:set>
                                  </p:childTnLst>
                                </p:cTn>
                              </p:par>
                              <p:par>
                                <p:cTn id="901" presetID="2" presetClass="entr" presetSubtype="3" fill="hold" nodeType="withEffect">
                                  <p:stCondLst>
                                    <p:cond delay="0"/>
                                  </p:stCondLst>
                                  <p:childTnLst>
                                    <p:set>
                                      <p:cBhvr>
                                        <p:cTn id="902" dur="1" fill="hold">
                                          <p:stCondLst>
                                            <p:cond delay="0"/>
                                          </p:stCondLst>
                                        </p:cTn>
                                        <p:tgtEl>
                                          <p:spTgt spid="139"/>
                                        </p:tgtEl>
                                        <p:attrNameLst>
                                          <p:attrName>style.visibility</p:attrName>
                                        </p:attrNameLst>
                                      </p:cBhvr>
                                      <p:to>
                                        <p:strVal val="visible"/>
                                      </p:to>
                                    </p:set>
                                    <p:anim calcmode="lin" valueType="num">
                                      <p:cBhvr additive="base">
                                        <p:cTn id="903" dur="3750" fill="hold"/>
                                        <p:tgtEl>
                                          <p:spTgt spid="139"/>
                                        </p:tgtEl>
                                        <p:attrNameLst>
                                          <p:attrName>ppt_x</p:attrName>
                                        </p:attrNameLst>
                                      </p:cBhvr>
                                      <p:tavLst>
                                        <p:tav tm="0">
                                          <p:val>
                                            <p:strVal val="1+#ppt_w/2"/>
                                          </p:val>
                                        </p:tav>
                                        <p:tav tm="100000">
                                          <p:val>
                                            <p:strVal val="#ppt_x"/>
                                          </p:val>
                                        </p:tav>
                                      </p:tavLst>
                                    </p:anim>
                                    <p:anim calcmode="lin" valueType="num">
                                      <p:cBhvr additive="base">
                                        <p:cTn id="904" dur="3750" fill="hold"/>
                                        <p:tgtEl>
                                          <p:spTgt spid="139"/>
                                        </p:tgtEl>
                                        <p:attrNameLst>
                                          <p:attrName>ppt_y</p:attrName>
                                        </p:attrNameLst>
                                      </p:cBhvr>
                                      <p:tavLst>
                                        <p:tav tm="0">
                                          <p:val>
                                            <p:strVal val="0-#ppt_h/2"/>
                                          </p:val>
                                        </p:tav>
                                        <p:tav tm="100000">
                                          <p:val>
                                            <p:strVal val="#ppt_y"/>
                                          </p:val>
                                        </p:tav>
                                      </p:tavLst>
                                    </p:anim>
                                  </p:childTnLst>
                                </p:cTn>
                              </p:par>
                              <p:par>
                                <p:cTn id="905" presetID="2" presetClass="exit" presetSubtype="12" fill="hold" nodeType="withEffect">
                                  <p:stCondLst>
                                    <p:cond delay="0"/>
                                  </p:stCondLst>
                                  <p:childTnLst>
                                    <p:anim calcmode="lin" valueType="num">
                                      <p:cBhvr additive="base">
                                        <p:cTn id="906" dur="3750"/>
                                        <p:tgtEl>
                                          <p:spTgt spid="139"/>
                                        </p:tgtEl>
                                        <p:attrNameLst>
                                          <p:attrName>ppt_x</p:attrName>
                                        </p:attrNameLst>
                                      </p:cBhvr>
                                      <p:tavLst>
                                        <p:tav tm="0">
                                          <p:val>
                                            <p:strVal val="ppt_x"/>
                                          </p:val>
                                        </p:tav>
                                        <p:tav tm="100000">
                                          <p:val>
                                            <p:strVal val="0-ppt_w/2"/>
                                          </p:val>
                                        </p:tav>
                                      </p:tavLst>
                                    </p:anim>
                                    <p:anim calcmode="lin" valueType="num">
                                      <p:cBhvr additive="base">
                                        <p:cTn id="907" dur="3750"/>
                                        <p:tgtEl>
                                          <p:spTgt spid="139"/>
                                        </p:tgtEl>
                                        <p:attrNameLst>
                                          <p:attrName>ppt_y</p:attrName>
                                        </p:attrNameLst>
                                      </p:cBhvr>
                                      <p:tavLst>
                                        <p:tav tm="0">
                                          <p:val>
                                            <p:strVal val="ppt_y"/>
                                          </p:val>
                                        </p:tav>
                                        <p:tav tm="100000">
                                          <p:val>
                                            <p:strVal val="1+ppt_h/2"/>
                                          </p:val>
                                        </p:tav>
                                      </p:tavLst>
                                    </p:anim>
                                    <p:set>
                                      <p:cBhvr>
                                        <p:cTn id="908" dur="1" fill="hold">
                                          <p:stCondLst>
                                            <p:cond delay="3749"/>
                                          </p:stCondLst>
                                        </p:cTn>
                                        <p:tgtEl>
                                          <p:spTgt spid="139"/>
                                        </p:tgtEl>
                                        <p:attrNameLst>
                                          <p:attrName>style.visibility</p:attrName>
                                        </p:attrNameLst>
                                      </p:cBhvr>
                                      <p:to>
                                        <p:strVal val="hidden"/>
                                      </p:to>
                                    </p:set>
                                  </p:childTnLst>
                                </p:cTn>
                              </p:par>
                              <p:par>
                                <p:cTn id="909" presetID="2" presetClass="entr" presetSubtype="3" fill="hold" nodeType="withEffect">
                                  <p:stCondLst>
                                    <p:cond delay="0"/>
                                  </p:stCondLst>
                                  <p:childTnLst>
                                    <p:set>
                                      <p:cBhvr>
                                        <p:cTn id="910" dur="1" fill="hold">
                                          <p:stCondLst>
                                            <p:cond delay="0"/>
                                          </p:stCondLst>
                                        </p:cTn>
                                        <p:tgtEl>
                                          <p:spTgt spid="150"/>
                                        </p:tgtEl>
                                        <p:attrNameLst>
                                          <p:attrName>style.visibility</p:attrName>
                                        </p:attrNameLst>
                                      </p:cBhvr>
                                      <p:to>
                                        <p:strVal val="visible"/>
                                      </p:to>
                                    </p:set>
                                    <p:anim calcmode="lin" valueType="num">
                                      <p:cBhvr additive="base">
                                        <p:cTn id="911" dur="3750" fill="hold"/>
                                        <p:tgtEl>
                                          <p:spTgt spid="150"/>
                                        </p:tgtEl>
                                        <p:attrNameLst>
                                          <p:attrName>ppt_x</p:attrName>
                                        </p:attrNameLst>
                                      </p:cBhvr>
                                      <p:tavLst>
                                        <p:tav tm="0">
                                          <p:val>
                                            <p:strVal val="1+#ppt_w/2"/>
                                          </p:val>
                                        </p:tav>
                                        <p:tav tm="100000">
                                          <p:val>
                                            <p:strVal val="#ppt_x"/>
                                          </p:val>
                                        </p:tav>
                                      </p:tavLst>
                                    </p:anim>
                                    <p:anim calcmode="lin" valueType="num">
                                      <p:cBhvr additive="base">
                                        <p:cTn id="912" dur="3750" fill="hold"/>
                                        <p:tgtEl>
                                          <p:spTgt spid="150"/>
                                        </p:tgtEl>
                                        <p:attrNameLst>
                                          <p:attrName>ppt_y</p:attrName>
                                        </p:attrNameLst>
                                      </p:cBhvr>
                                      <p:tavLst>
                                        <p:tav tm="0">
                                          <p:val>
                                            <p:strVal val="0-#ppt_h/2"/>
                                          </p:val>
                                        </p:tav>
                                        <p:tav tm="100000">
                                          <p:val>
                                            <p:strVal val="#ppt_y"/>
                                          </p:val>
                                        </p:tav>
                                      </p:tavLst>
                                    </p:anim>
                                  </p:childTnLst>
                                </p:cTn>
                              </p:par>
                              <p:par>
                                <p:cTn id="913" presetID="2" presetClass="exit" presetSubtype="12" fill="hold" nodeType="withEffect">
                                  <p:stCondLst>
                                    <p:cond delay="0"/>
                                  </p:stCondLst>
                                  <p:childTnLst>
                                    <p:anim calcmode="lin" valueType="num">
                                      <p:cBhvr additive="base">
                                        <p:cTn id="914" dur="3750"/>
                                        <p:tgtEl>
                                          <p:spTgt spid="150"/>
                                        </p:tgtEl>
                                        <p:attrNameLst>
                                          <p:attrName>ppt_x</p:attrName>
                                        </p:attrNameLst>
                                      </p:cBhvr>
                                      <p:tavLst>
                                        <p:tav tm="0">
                                          <p:val>
                                            <p:strVal val="ppt_x"/>
                                          </p:val>
                                        </p:tav>
                                        <p:tav tm="100000">
                                          <p:val>
                                            <p:strVal val="0-ppt_w/2"/>
                                          </p:val>
                                        </p:tav>
                                      </p:tavLst>
                                    </p:anim>
                                    <p:anim calcmode="lin" valueType="num">
                                      <p:cBhvr additive="base">
                                        <p:cTn id="915" dur="3750"/>
                                        <p:tgtEl>
                                          <p:spTgt spid="150"/>
                                        </p:tgtEl>
                                        <p:attrNameLst>
                                          <p:attrName>ppt_y</p:attrName>
                                        </p:attrNameLst>
                                      </p:cBhvr>
                                      <p:tavLst>
                                        <p:tav tm="0">
                                          <p:val>
                                            <p:strVal val="ppt_y"/>
                                          </p:val>
                                        </p:tav>
                                        <p:tav tm="100000">
                                          <p:val>
                                            <p:strVal val="1+ppt_h/2"/>
                                          </p:val>
                                        </p:tav>
                                      </p:tavLst>
                                    </p:anim>
                                    <p:set>
                                      <p:cBhvr>
                                        <p:cTn id="916" dur="1" fill="hold">
                                          <p:stCondLst>
                                            <p:cond delay="3749"/>
                                          </p:stCondLst>
                                        </p:cTn>
                                        <p:tgtEl>
                                          <p:spTgt spid="150"/>
                                        </p:tgtEl>
                                        <p:attrNameLst>
                                          <p:attrName>style.visibility</p:attrName>
                                        </p:attrNameLst>
                                      </p:cBhvr>
                                      <p:to>
                                        <p:strVal val="hidden"/>
                                      </p:to>
                                    </p:set>
                                  </p:childTnLst>
                                </p:cTn>
                              </p:par>
                              <p:par>
                                <p:cTn id="917" presetID="2" presetClass="entr" presetSubtype="3" fill="hold" nodeType="withEffect">
                                  <p:stCondLst>
                                    <p:cond delay="0"/>
                                  </p:stCondLst>
                                  <p:childTnLst>
                                    <p:set>
                                      <p:cBhvr>
                                        <p:cTn id="918" dur="1" fill="hold">
                                          <p:stCondLst>
                                            <p:cond delay="0"/>
                                          </p:stCondLst>
                                        </p:cTn>
                                        <p:tgtEl>
                                          <p:spTgt spid="151"/>
                                        </p:tgtEl>
                                        <p:attrNameLst>
                                          <p:attrName>style.visibility</p:attrName>
                                        </p:attrNameLst>
                                      </p:cBhvr>
                                      <p:to>
                                        <p:strVal val="visible"/>
                                      </p:to>
                                    </p:set>
                                    <p:anim calcmode="lin" valueType="num">
                                      <p:cBhvr additive="base">
                                        <p:cTn id="919" dur="3750" fill="hold"/>
                                        <p:tgtEl>
                                          <p:spTgt spid="151"/>
                                        </p:tgtEl>
                                        <p:attrNameLst>
                                          <p:attrName>ppt_x</p:attrName>
                                        </p:attrNameLst>
                                      </p:cBhvr>
                                      <p:tavLst>
                                        <p:tav tm="0">
                                          <p:val>
                                            <p:strVal val="1+#ppt_w/2"/>
                                          </p:val>
                                        </p:tav>
                                        <p:tav tm="100000">
                                          <p:val>
                                            <p:strVal val="#ppt_x"/>
                                          </p:val>
                                        </p:tav>
                                      </p:tavLst>
                                    </p:anim>
                                    <p:anim calcmode="lin" valueType="num">
                                      <p:cBhvr additive="base">
                                        <p:cTn id="920" dur="3750" fill="hold"/>
                                        <p:tgtEl>
                                          <p:spTgt spid="151"/>
                                        </p:tgtEl>
                                        <p:attrNameLst>
                                          <p:attrName>ppt_y</p:attrName>
                                        </p:attrNameLst>
                                      </p:cBhvr>
                                      <p:tavLst>
                                        <p:tav tm="0">
                                          <p:val>
                                            <p:strVal val="0-#ppt_h/2"/>
                                          </p:val>
                                        </p:tav>
                                        <p:tav tm="100000">
                                          <p:val>
                                            <p:strVal val="#ppt_y"/>
                                          </p:val>
                                        </p:tav>
                                      </p:tavLst>
                                    </p:anim>
                                  </p:childTnLst>
                                </p:cTn>
                              </p:par>
                              <p:par>
                                <p:cTn id="921" presetID="2" presetClass="exit" presetSubtype="12" fill="hold" nodeType="withEffect">
                                  <p:stCondLst>
                                    <p:cond delay="0"/>
                                  </p:stCondLst>
                                  <p:childTnLst>
                                    <p:anim calcmode="lin" valueType="num">
                                      <p:cBhvr additive="base">
                                        <p:cTn id="922" dur="3750"/>
                                        <p:tgtEl>
                                          <p:spTgt spid="151"/>
                                        </p:tgtEl>
                                        <p:attrNameLst>
                                          <p:attrName>ppt_x</p:attrName>
                                        </p:attrNameLst>
                                      </p:cBhvr>
                                      <p:tavLst>
                                        <p:tav tm="0">
                                          <p:val>
                                            <p:strVal val="ppt_x"/>
                                          </p:val>
                                        </p:tav>
                                        <p:tav tm="100000">
                                          <p:val>
                                            <p:strVal val="0-ppt_w/2"/>
                                          </p:val>
                                        </p:tav>
                                      </p:tavLst>
                                    </p:anim>
                                    <p:anim calcmode="lin" valueType="num">
                                      <p:cBhvr additive="base">
                                        <p:cTn id="923" dur="3750"/>
                                        <p:tgtEl>
                                          <p:spTgt spid="151"/>
                                        </p:tgtEl>
                                        <p:attrNameLst>
                                          <p:attrName>ppt_y</p:attrName>
                                        </p:attrNameLst>
                                      </p:cBhvr>
                                      <p:tavLst>
                                        <p:tav tm="0">
                                          <p:val>
                                            <p:strVal val="ppt_y"/>
                                          </p:val>
                                        </p:tav>
                                        <p:tav tm="100000">
                                          <p:val>
                                            <p:strVal val="1+ppt_h/2"/>
                                          </p:val>
                                        </p:tav>
                                      </p:tavLst>
                                    </p:anim>
                                    <p:set>
                                      <p:cBhvr>
                                        <p:cTn id="924" dur="1" fill="hold">
                                          <p:stCondLst>
                                            <p:cond delay="3749"/>
                                          </p:stCondLst>
                                        </p:cTn>
                                        <p:tgtEl>
                                          <p:spTgt spid="151"/>
                                        </p:tgtEl>
                                        <p:attrNameLst>
                                          <p:attrName>style.visibility</p:attrName>
                                        </p:attrNameLst>
                                      </p:cBhvr>
                                      <p:to>
                                        <p:strVal val="hidden"/>
                                      </p:to>
                                    </p:set>
                                  </p:childTnLst>
                                </p:cTn>
                              </p:par>
                              <p:par>
                                <p:cTn id="925" presetID="2" presetClass="entr" presetSubtype="3" fill="hold" nodeType="withEffect">
                                  <p:stCondLst>
                                    <p:cond delay="0"/>
                                  </p:stCondLst>
                                  <p:childTnLst>
                                    <p:set>
                                      <p:cBhvr>
                                        <p:cTn id="926" dur="1" fill="hold">
                                          <p:stCondLst>
                                            <p:cond delay="0"/>
                                          </p:stCondLst>
                                        </p:cTn>
                                        <p:tgtEl>
                                          <p:spTgt spid="153"/>
                                        </p:tgtEl>
                                        <p:attrNameLst>
                                          <p:attrName>style.visibility</p:attrName>
                                        </p:attrNameLst>
                                      </p:cBhvr>
                                      <p:to>
                                        <p:strVal val="visible"/>
                                      </p:to>
                                    </p:set>
                                    <p:anim calcmode="lin" valueType="num">
                                      <p:cBhvr additive="base">
                                        <p:cTn id="927" dur="3750" fill="hold"/>
                                        <p:tgtEl>
                                          <p:spTgt spid="153"/>
                                        </p:tgtEl>
                                        <p:attrNameLst>
                                          <p:attrName>ppt_x</p:attrName>
                                        </p:attrNameLst>
                                      </p:cBhvr>
                                      <p:tavLst>
                                        <p:tav tm="0">
                                          <p:val>
                                            <p:strVal val="1+#ppt_w/2"/>
                                          </p:val>
                                        </p:tav>
                                        <p:tav tm="100000">
                                          <p:val>
                                            <p:strVal val="#ppt_x"/>
                                          </p:val>
                                        </p:tav>
                                      </p:tavLst>
                                    </p:anim>
                                    <p:anim calcmode="lin" valueType="num">
                                      <p:cBhvr additive="base">
                                        <p:cTn id="928" dur="3750" fill="hold"/>
                                        <p:tgtEl>
                                          <p:spTgt spid="153"/>
                                        </p:tgtEl>
                                        <p:attrNameLst>
                                          <p:attrName>ppt_y</p:attrName>
                                        </p:attrNameLst>
                                      </p:cBhvr>
                                      <p:tavLst>
                                        <p:tav tm="0">
                                          <p:val>
                                            <p:strVal val="0-#ppt_h/2"/>
                                          </p:val>
                                        </p:tav>
                                        <p:tav tm="100000">
                                          <p:val>
                                            <p:strVal val="#ppt_y"/>
                                          </p:val>
                                        </p:tav>
                                      </p:tavLst>
                                    </p:anim>
                                  </p:childTnLst>
                                </p:cTn>
                              </p:par>
                              <p:par>
                                <p:cTn id="929" presetID="2" presetClass="exit" presetSubtype="12" fill="hold" nodeType="withEffect">
                                  <p:stCondLst>
                                    <p:cond delay="0"/>
                                  </p:stCondLst>
                                  <p:childTnLst>
                                    <p:anim calcmode="lin" valueType="num">
                                      <p:cBhvr additive="base">
                                        <p:cTn id="930" dur="3750"/>
                                        <p:tgtEl>
                                          <p:spTgt spid="153"/>
                                        </p:tgtEl>
                                        <p:attrNameLst>
                                          <p:attrName>ppt_x</p:attrName>
                                        </p:attrNameLst>
                                      </p:cBhvr>
                                      <p:tavLst>
                                        <p:tav tm="0">
                                          <p:val>
                                            <p:strVal val="ppt_x"/>
                                          </p:val>
                                        </p:tav>
                                        <p:tav tm="100000">
                                          <p:val>
                                            <p:strVal val="0-ppt_w/2"/>
                                          </p:val>
                                        </p:tav>
                                      </p:tavLst>
                                    </p:anim>
                                    <p:anim calcmode="lin" valueType="num">
                                      <p:cBhvr additive="base">
                                        <p:cTn id="931" dur="3750"/>
                                        <p:tgtEl>
                                          <p:spTgt spid="153"/>
                                        </p:tgtEl>
                                        <p:attrNameLst>
                                          <p:attrName>ppt_y</p:attrName>
                                        </p:attrNameLst>
                                      </p:cBhvr>
                                      <p:tavLst>
                                        <p:tav tm="0">
                                          <p:val>
                                            <p:strVal val="ppt_y"/>
                                          </p:val>
                                        </p:tav>
                                        <p:tav tm="100000">
                                          <p:val>
                                            <p:strVal val="1+ppt_h/2"/>
                                          </p:val>
                                        </p:tav>
                                      </p:tavLst>
                                    </p:anim>
                                    <p:set>
                                      <p:cBhvr>
                                        <p:cTn id="932" dur="1" fill="hold">
                                          <p:stCondLst>
                                            <p:cond delay="3749"/>
                                          </p:stCondLst>
                                        </p:cTn>
                                        <p:tgtEl>
                                          <p:spTgt spid="153"/>
                                        </p:tgtEl>
                                        <p:attrNameLst>
                                          <p:attrName>style.visibility</p:attrName>
                                        </p:attrNameLst>
                                      </p:cBhvr>
                                      <p:to>
                                        <p:strVal val="hidden"/>
                                      </p:to>
                                    </p:set>
                                  </p:childTnLst>
                                </p:cTn>
                              </p:par>
                              <p:par>
                                <p:cTn id="933" presetID="2" presetClass="entr" presetSubtype="3" fill="hold" nodeType="withEffect">
                                  <p:stCondLst>
                                    <p:cond delay="0"/>
                                  </p:stCondLst>
                                  <p:childTnLst>
                                    <p:set>
                                      <p:cBhvr>
                                        <p:cTn id="934" dur="1" fill="hold">
                                          <p:stCondLst>
                                            <p:cond delay="0"/>
                                          </p:stCondLst>
                                        </p:cTn>
                                        <p:tgtEl>
                                          <p:spTgt spid="154"/>
                                        </p:tgtEl>
                                        <p:attrNameLst>
                                          <p:attrName>style.visibility</p:attrName>
                                        </p:attrNameLst>
                                      </p:cBhvr>
                                      <p:to>
                                        <p:strVal val="visible"/>
                                      </p:to>
                                    </p:set>
                                    <p:anim calcmode="lin" valueType="num">
                                      <p:cBhvr additive="base">
                                        <p:cTn id="935" dur="3750" fill="hold"/>
                                        <p:tgtEl>
                                          <p:spTgt spid="154"/>
                                        </p:tgtEl>
                                        <p:attrNameLst>
                                          <p:attrName>ppt_x</p:attrName>
                                        </p:attrNameLst>
                                      </p:cBhvr>
                                      <p:tavLst>
                                        <p:tav tm="0">
                                          <p:val>
                                            <p:strVal val="1+#ppt_w/2"/>
                                          </p:val>
                                        </p:tav>
                                        <p:tav tm="100000">
                                          <p:val>
                                            <p:strVal val="#ppt_x"/>
                                          </p:val>
                                        </p:tav>
                                      </p:tavLst>
                                    </p:anim>
                                    <p:anim calcmode="lin" valueType="num">
                                      <p:cBhvr additive="base">
                                        <p:cTn id="936" dur="3750" fill="hold"/>
                                        <p:tgtEl>
                                          <p:spTgt spid="154"/>
                                        </p:tgtEl>
                                        <p:attrNameLst>
                                          <p:attrName>ppt_y</p:attrName>
                                        </p:attrNameLst>
                                      </p:cBhvr>
                                      <p:tavLst>
                                        <p:tav tm="0">
                                          <p:val>
                                            <p:strVal val="0-#ppt_h/2"/>
                                          </p:val>
                                        </p:tav>
                                        <p:tav tm="100000">
                                          <p:val>
                                            <p:strVal val="#ppt_y"/>
                                          </p:val>
                                        </p:tav>
                                      </p:tavLst>
                                    </p:anim>
                                  </p:childTnLst>
                                </p:cTn>
                              </p:par>
                              <p:par>
                                <p:cTn id="937" presetID="2" presetClass="exit" presetSubtype="12" fill="hold" nodeType="withEffect">
                                  <p:stCondLst>
                                    <p:cond delay="0"/>
                                  </p:stCondLst>
                                  <p:childTnLst>
                                    <p:anim calcmode="lin" valueType="num">
                                      <p:cBhvr additive="base">
                                        <p:cTn id="938" dur="3750"/>
                                        <p:tgtEl>
                                          <p:spTgt spid="154"/>
                                        </p:tgtEl>
                                        <p:attrNameLst>
                                          <p:attrName>ppt_x</p:attrName>
                                        </p:attrNameLst>
                                      </p:cBhvr>
                                      <p:tavLst>
                                        <p:tav tm="0">
                                          <p:val>
                                            <p:strVal val="ppt_x"/>
                                          </p:val>
                                        </p:tav>
                                        <p:tav tm="100000">
                                          <p:val>
                                            <p:strVal val="0-ppt_w/2"/>
                                          </p:val>
                                        </p:tav>
                                      </p:tavLst>
                                    </p:anim>
                                    <p:anim calcmode="lin" valueType="num">
                                      <p:cBhvr additive="base">
                                        <p:cTn id="939" dur="3750"/>
                                        <p:tgtEl>
                                          <p:spTgt spid="154"/>
                                        </p:tgtEl>
                                        <p:attrNameLst>
                                          <p:attrName>ppt_y</p:attrName>
                                        </p:attrNameLst>
                                      </p:cBhvr>
                                      <p:tavLst>
                                        <p:tav tm="0">
                                          <p:val>
                                            <p:strVal val="ppt_y"/>
                                          </p:val>
                                        </p:tav>
                                        <p:tav tm="100000">
                                          <p:val>
                                            <p:strVal val="1+ppt_h/2"/>
                                          </p:val>
                                        </p:tav>
                                      </p:tavLst>
                                    </p:anim>
                                    <p:set>
                                      <p:cBhvr>
                                        <p:cTn id="940" dur="1" fill="hold">
                                          <p:stCondLst>
                                            <p:cond delay="3749"/>
                                          </p:stCondLst>
                                        </p:cTn>
                                        <p:tgtEl>
                                          <p:spTgt spid="154"/>
                                        </p:tgtEl>
                                        <p:attrNameLst>
                                          <p:attrName>style.visibility</p:attrName>
                                        </p:attrNameLst>
                                      </p:cBhvr>
                                      <p:to>
                                        <p:strVal val="hidden"/>
                                      </p:to>
                                    </p:set>
                                  </p:childTnLst>
                                </p:cTn>
                              </p:par>
                              <p:par>
                                <p:cTn id="941" presetID="2" presetClass="entr" presetSubtype="3" fill="hold" nodeType="withEffect">
                                  <p:stCondLst>
                                    <p:cond delay="0"/>
                                  </p:stCondLst>
                                  <p:childTnLst>
                                    <p:set>
                                      <p:cBhvr>
                                        <p:cTn id="942" dur="1" fill="hold">
                                          <p:stCondLst>
                                            <p:cond delay="0"/>
                                          </p:stCondLst>
                                        </p:cTn>
                                        <p:tgtEl>
                                          <p:spTgt spid="155"/>
                                        </p:tgtEl>
                                        <p:attrNameLst>
                                          <p:attrName>style.visibility</p:attrName>
                                        </p:attrNameLst>
                                      </p:cBhvr>
                                      <p:to>
                                        <p:strVal val="visible"/>
                                      </p:to>
                                    </p:set>
                                    <p:anim calcmode="lin" valueType="num">
                                      <p:cBhvr additive="base">
                                        <p:cTn id="943" dur="3750" fill="hold"/>
                                        <p:tgtEl>
                                          <p:spTgt spid="155"/>
                                        </p:tgtEl>
                                        <p:attrNameLst>
                                          <p:attrName>ppt_x</p:attrName>
                                        </p:attrNameLst>
                                      </p:cBhvr>
                                      <p:tavLst>
                                        <p:tav tm="0">
                                          <p:val>
                                            <p:strVal val="1+#ppt_w/2"/>
                                          </p:val>
                                        </p:tav>
                                        <p:tav tm="100000">
                                          <p:val>
                                            <p:strVal val="#ppt_x"/>
                                          </p:val>
                                        </p:tav>
                                      </p:tavLst>
                                    </p:anim>
                                    <p:anim calcmode="lin" valueType="num">
                                      <p:cBhvr additive="base">
                                        <p:cTn id="944" dur="3750" fill="hold"/>
                                        <p:tgtEl>
                                          <p:spTgt spid="155"/>
                                        </p:tgtEl>
                                        <p:attrNameLst>
                                          <p:attrName>ppt_y</p:attrName>
                                        </p:attrNameLst>
                                      </p:cBhvr>
                                      <p:tavLst>
                                        <p:tav tm="0">
                                          <p:val>
                                            <p:strVal val="0-#ppt_h/2"/>
                                          </p:val>
                                        </p:tav>
                                        <p:tav tm="100000">
                                          <p:val>
                                            <p:strVal val="#ppt_y"/>
                                          </p:val>
                                        </p:tav>
                                      </p:tavLst>
                                    </p:anim>
                                  </p:childTnLst>
                                </p:cTn>
                              </p:par>
                              <p:par>
                                <p:cTn id="945" presetID="2" presetClass="exit" presetSubtype="12" fill="hold" nodeType="withEffect">
                                  <p:stCondLst>
                                    <p:cond delay="0"/>
                                  </p:stCondLst>
                                  <p:childTnLst>
                                    <p:anim calcmode="lin" valueType="num">
                                      <p:cBhvr additive="base">
                                        <p:cTn id="946" dur="3750"/>
                                        <p:tgtEl>
                                          <p:spTgt spid="155"/>
                                        </p:tgtEl>
                                        <p:attrNameLst>
                                          <p:attrName>ppt_x</p:attrName>
                                        </p:attrNameLst>
                                      </p:cBhvr>
                                      <p:tavLst>
                                        <p:tav tm="0">
                                          <p:val>
                                            <p:strVal val="ppt_x"/>
                                          </p:val>
                                        </p:tav>
                                        <p:tav tm="100000">
                                          <p:val>
                                            <p:strVal val="0-ppt_w/2"/>
                                          </p:val>
                                        </p:tav>
                                      </p:tavLst>
                                    </p:anim>
                                    <p:anim calcmode="lin" valueType="num">
                                      <p:cBhvr additive="base">
                                        <p:cTn id="947" dur="3750"/>
                                        <p:tgtEl>
                                          <p:spTgt spid="155"/>
                                        </p:tgtEl>
                                        <p:attrNameLst>
                                          <p:attrName>ppt_y</p:attrName>
                                        </p:attrNameLst>
                                      </p:cBhvr>
                                      <p:tavLst>
                                        <p:tav tm="0">
                                          <p:val>
                                            <p:strVal val="ppt_y"/>
                                          </p:val>
                                        </p:tav>
                                        <p:tav tm="100000">
                                          <p:val>
                                            <p:strVal val="1+ppt_h/2"/>
                                          </p:val>
                                        </p:tav>
                                      </p:tavLst>
                                    </p:anim>
                                    <p:set>
                                      <p:cBhvr>
                                        <p:cTn id="948" dur="1" fill="hold">
                                          <p:stCondLst>
                                            <p:cond delay="3749"/>
                                          </p:stCondLst>
                                        </p:cTn>
                                        <p:tgtEl>
                                          <p:spTgt spid="155"/>
                                        </p:tgtEl>
                                        <p:attrNameLst>
                                          <p:attrName>style.visibility</p:attrName>
                                        </p:attrNameLst>
                                      </p:cBhvr>
                                      <p:to>
                                        <p:strVal val="hidden"/>
                                      </p:to>
                                    </p:set>
                                  </p:childTnLst>
                                </p:cTn>
                              </p:par>
                              <p:par>
                                <p:cTn id="949" presetID="2" presetClass="entr" presetSubtype="3" fill="hold" nodeType="withEffect">
                                  <p:stCondLst>
                                    <p:cond delay="0"/>
                                  </p:stCondLst>
                                  <p:childTnLst>
                                    <p:set>
                                      <p:cBhvr>
                                        <p:cTn id="950" dur="1" fill="hold">
                                          <p:stCondLst>
                                            <p:cond delay="0"/>
                                          </p:stCondLst>
                                        </p:cTn>
                                        <p:tgtEl>
                                          <p:spTgt spid="156"/>
                                        </p:tgtEl>
                                        <p:attrNameLst>
                                          <p:attrName>style.visibility</p:attrName>
                                        </p:attrNameLst>
                                      </p:cBhvr>
                                      <p:to>
                                        <p:strVal val="visible"/>
                                      </p:to>
                                    </p:set>
                                    <p:anim calcmode="lin" valueType="num">
                                      <p:cBhvr additive="base">
                                        <p:cTn id="951" dur="3750" fill="hold"/>
                                        <p:tgtEl>
                                          <p:spTgt spid="156"/>
                                        </p:tgtEl>
                                        <p:attrNameLst>
                                          <p:attrName>ppt_x</p:attrName>
                                        </p:attrNameLst>
                                      </p:cBhvr>
                                      <p:tavLst>
                                        <p:tav tm="0">
                                          <p:val>
                                            <p:strVal val="1+#ppt_w/2"/>
                                          </p:val>
                                        </p:tav>
                                        <p:tav tm="100000">
                                          <p:val>
                                            <p:strVal val="#ppt_x"/>
                                          </p:val>
                                        </p:tav>
                                      </p:tavLst>
                                    </p:anim>
                                    <p:anim calcmode="lin" valueType="num">
                                      <p:cBhvr additive="base">
                                        <p:cTn id="952" dur="3750" fill="hold"/>
                                        <p:tgtEl>
                                          <p:spTgt spid="156"/>
                                        </p:tgtEl>
                                        <p:attrNameLst>
                                          <p:attrName>ppt_y</p:attrName>
                                        </p:attrNameLst>
                                      </p:cBhvr>
                                      <p:tavLst>
                                        <p:tav tm="0">
                                          <p:val>
                                            <p:strVal val="0-#ppt_h/2"/>
                                          </p:val>
                                        </p:tav>
                                        <p:tav tm="100000">
                                          <p:val>
                                            <p:strVal val="#ppt_y"/>
                                          </p:val>
                                        </p:tav>
                                      </p:tavLst>
                                    </p:anim>
                                  </p:childTnLst>
                                </p:cTn>
                              </p:par>
                              <p:par>
                                <p:cTn id="953" presetID="2" presetClass="exit" presetSubtype="12" fill="hold" nodeType="withEffect">
                                  <p:stCondLst>
                                    <p:cond delay="0"/>
                                  </p:stCondLst>
                                  <p:childTnLst>
                                    <p:anim calcmode="lin" valueType="num">
                                      <p:cBhvr additive="base">
                                        <p:cTn id="954" dur="3750"/>
                                        <p:tgtEl>
                                          <p:spTgt spid="156"/>
                                        </p:tgtEl>
                                        <p:attrNameLst>
                                          <p:attrName>ppt_x</p:attrName>
                                        </p:attrNameLst>
                                      </p:cBhvr>
                                      <p:tavLst>
                                        <p:tav tm="0">
                                          <p:val>
                                            <p:strVal val="ppt_x"/>
                                          </p:val>
                                        </p:tav>
                                        <p:tav tm="100000">
                                          <p:val>
                                            <p:strVal val="0-ppt_w/2"/>
                                          </p:val>
                                        </p:tav>
                                      </p:tavLst>
                                    </p:anim>
                                    <p:anim calcmode="lin" valueType="num">
                                      <p:cBhvr additive="base">
                                        <p:cTn id="955" dur="3750"/>
                                        <p:tgtEl>
                                          <p:spTgt spid="156"/>
                                        </p:tgtEl>
                                        <p:attrNameLst>
                                          <p:attrName>ppt_y</p:attrName>
                                        </p:attrNameLst>
                                      </p:cBhvr>
                                      <p:tavLst>
                                        <p:tav tm="0">
                                          <p:val>
                                            <p:strVal val="ppt_y"/>
                                          </p:val>
                                        </p:tav>
                                        <p:tav tm="100000">
                                          <p:val>
                                            <p:strVal val="1+ppt_h/2"/>
                                          </p:val>
                                        </p:tav>
                                      </p:tavLst>
                                    </p:anim>
                                    <p:set>
                                      <p:cBhvr>
                                        <p:cTn id="956" dur="1" fill="hold">
                                          <p:stCondLst>
                                            <p:cond delay="3749"/>
                                          </p:stCondLst>
                                        </p:cTn>
                                        <p:tgtEl>
                                          <p:spTgt spid="156"/>
                                        </p:tgtEl>
                                        <p:attrNameLst>
                                          <p:attrName>style.visibility</p:attrName>
                                        </p:attrNameLst>
                                      </p:cBhvr>
                                      <p:to>
                                        <p:strVal val="hidden"/>
                                      </p:to>
                                    </p:set>
                                  </p:childTnLst>
                                </p:cTn>
                              </p:par>
                              <p:par>
                                <p:cTn id="957" presetID="2" presetClass="entr" presetSubtype="3" fill="hold" nodeType="withEffect">
                                  <p:stCondLst>
                                    <p:cond delay="0"/>
                                  </p:stCondLst>
                                  <p:childTnLst>
                                    <p:set>
                                      <p:cBhvr>
                                        <p:cTn id="958" dur="1" fill="hold">
                                          <p:stCondLst>
                                            <p:cond delay="0"/>
                                          </p:stCondLst>
                                        </p:cTn>
                                        <p:tgtEl>
                                          <p:spTgt spid="157"/>
                                        </p:tgtEl>
                                        <p:attrNameLst>
                                          <p:attrName>style.visibility</p:attrName>
                                        </p:attrNameLst>
                                      </p:cBhvr>
                                      <p:to>
                                        <p:strVal val="visible"/>
                                      </p:to>
                                    </p:set>
                                    <p:anim calcmode="lin" valueType="num">
                                      <p:cBhvr additive="base">
                                        <p:cTn id="959" dur="3750" fill="hold"/>
                                        <p:tgtEl>
                                          <p:spTgt spid="157"/>
                                        </p:tgtEl>
                                        <p:attrNameLst>
                                          <p:attrName>ppt_x</p:attrName>
                                        </p:attrNameLst>
                                      </p:cBhvr>
                                      <p:tavLst>
                                        <p:tav tm="0">
                                          <p:val>
                                            <p:strVal val="1+#ppt_w/2"/>
                                          </p:val>
                                        </p:tav>
                                        <p:tav tm="100000">
                                          <p:val>
                                            <p:strVal val="#ppt_x"/>
                                          </p:val>
                                        </p:tav>
                                      </p:tavLst>
                                    </p:anim>
                                    <p:anim calcmode="lin" valueType="num">
                                      <p:cBhvr additive="base">
                                        <p:cTn id="960" dur="3750" fill="hold"/>
                                        <p:tgtEl>
                                          <p:spTgt spid="157"/>
                                        </p:tgtEl>
                                        <p:attrNameLst>
                                          <p:attrName>ppt_y</p:attrName>
                                        </p:attrNameLst>
                                      </p:cBhvr>
                                      <p:tavLst>
                                        <p:tav tm="0">
                                          <p:val>
                                            <p:strVal val="0-#ppt_h/2"/>
                                          </p:val>
                                        </p:tav>
                                        <p:tav tm="100000">
                                          <p:val>
                                            <p:strVal val="#ppt_y"/>
                                          </p:val>
                                        </p:tav>
                                      </p:tavLst>
                                    </p:anim>
                                  </p:childTnLst>
                                </p:cTn>
                              </p:par>
                              <p:par>
                                <p:cTn id="961" presetID="2" presetClass="exit" presetSubtype="12" fill="hold" nodeType="withEffect">
                                  <p:stCondLst>
                                    <p:cond delay="0"/>
                                  </p:stCondLst>
                                  <p:childTnLst>
                                    <p:anim calcmode="lin" valueType="num">
                                      <p:cBhvr additive="base">
                                        <p:cTn id="962" dur="3750"/>
                                        <p:tgtEl>
                                          <p:spTgt spid="157"/>
                                        </p:tgtEl>
                                        <p:attrNameLst>
                                          <p:attrName>ppt_x</p:attrName>
                                        </p:attrNameLst>
                                      </p:cBhvr>
                                      <p:tavLst>
                                        <p:tav tm="0">
                                          <p:val>
                                            <p:strVal val="ppt_x"/>
                                          </p:val>
                                        </p:tav>
                                        <p:tav tm="100000">
                                          <p:val>
                                            <p:strVal val="0-ppt_w/2"/>
                                          </p:val>
                                        </p:tav>
                                      </p:tavLst>
                                    </p:anim>
                                    <p:anim calcmode="lin" valueType="num">
                                      <p:cBhvr additive="base">
                                        <p:cTn id="963" dur="3750"/>
                                        <p:tgtEl>
                                          <p:spTgt spid="157"/>
                                        </p:tgtEl>
                                        <p:attrNameLst>
                                          <p:attrName>ppt_y</p:attrName>
                                        </p:attrNameLst>
                                      </p:cBhvr>
                                      <p:tavLst>
                                        <p:tav tm="0">
                                          <p:val>
                                            <p:strVal val="ppt_y"/>
                                          </p:val>
                                        </p:tav>
                                        <p:tav tm="100000">
                                          <p:val>
                                            <p:strVal val="1+ppt_h/2"/>
                                          </p:val>
                                        </p:tav>
                                      </p:tavLst>
                                    </p:anim>
                                    <p:set>
                                      <p:cBhvr>
                                        <p:cTn id="964" dur="1" fill="hold">
                                          <p:stCondLst>
                                            <p:cond delay="3749"/>
                                          </p:stCondLst>
                                        </p:cTn>
                                        <p:tgtEl>
                                          <p:spTgt spid="157"/>
                                        </p:tgtEl>
                                        <p:attrNameLst>
                                          <p:attrName>style.visibility</p:attrName>
                                        </p:attrNameLst>
                                      </p:cBhvr>
                                      <p:to>
                                        <p:strVal val="hidden"/>
                                      </p:to>
                                    </p:set>
                                  </p:childTnLst>
                                </p:cTn>
                              </p:par>
                              <p:par>
                                <p:cTn id="965" presetID="2" presetClass="entr" presetSubtype="3" fill="hold" nodeType="withEffect">
                                  <p:stCondLst>
                                    <p:cond delay="0"/>
                                  </p:stCondLst>
                                  <p:childTnLst>
                                    <p:set>
                                      <p:cBhvr>
                                        <p:cTn id="966" dur="1" fill="hold">
                                          <p:stCondLst>
                                            <p:cond delay="0"/>
                                          </p:stCondLst>
                                        </p:cTn>
                                        <p:tgtEl>
                                          <p:spTgt spid="158"/>
                                        </p:tgtEl>
                                        <p:attrNameLst>
                                          <p:attrName>style.visibility</p:attrName>
                                        </p:attrNameLst>
                                      </p:cBhvr>
                                      <p:to>
                                        <p:strVal val="visible"/>
                                      </p:to>
                                    </p:set>
                                    <p:anim calcmode="lin" valueType="num">
                                      <p:cBhvr additive="base">
                                        <p:cTn id="967" dur="3750" fill="hold"/>
                                        <p:tgtEl>
                                          <p:spTgt spid="158"/>
                                        </p:tgtEl>
                                        <p:attrNameLst>
                                          <p:attrName>ppt_x</p:attrName>
                                        </p:attrNameLst>
                                      </p:cBhvr>
                                      <p:tavLst>
                                        <p:tav tm="0">
                                          <p:val>
                                            <p:strVal val="1+#ppt_w/2"/>
                                          </p:val>
                                        </p:tav>
                                        <p:tav tm="100000">
                                          <p:val>
                                            <p:strVal val="#ppt_x"/>
                                          </p:val>
                                        </p:tav>
                                      </p:tavLst>
                                    </p:anim>
                                    <p:anim calcmode="lin" valueType="num">
                                      <p:cBhvr additive="base">
                                        <p:cTn id="968" dur="3750" fill="hold"/>
                                        <p:tgtEl>
                                          <p:spTgt spid="158"/>
                                        </p:tgtEl>
                                        <p:attrNameLst>
                                          <p:attrName>ppt_y</p:attrName>
                                        </p:attrNameLst>
                                      </p:cBhvr>
                                      <p:tavLst>
                                        <p:tav tm="0">
                                          <p:val>
                                            <p:strVal val="0-#ppt_h/2"/>
                                          </p:val>
                                        </p:tav>
                                        <p:tav tm="100000">
                                          <p:val>
                                            <p:strVal val="#ppt_y"/>
                                          </p:val>
                                        </p:tav>
                                      </p:tavLst>
                                    </p:anim>
                                  </p:childTnLst>
                                </p:cTn>
                              </p:par>
                              <p:par>
                                <p:cTn id="969" presetID="2" presetClass="exit" presetSubtype="12" fill="hold" nodeType="withEffect">
                                  <p:stCondLst>
                                    <p:cond delay="0"/>
                                  </p:stCondLst>
                                  <p:childTnLst>
                                    <p:anim calcmode="lin" valueType="num">
                                      <p:cBhvr additive="base">
                                        <p:cTn id="970" dur="3750"/>
                                        <p:tgtEl>
                                          <p:spTgt spid="158"/>
                                        </p:tgtEl>
                                        <p:attrNameLst>
                                          <p:attrName>ppt_x</p:attrName>
                                        </p:attrNameLst>
                                      </p:cBhvr>
                                      <p:tavLst>
                                        <p:tav tm="0">
                                          <p:val>
                                            <p:strVal val="ppt_x"/>
                                          </p:val>
                                        </p:tav>
                                        <p:tav tm="100000">
                                          <p:val>
                                            <p:strVal val="0-ppt_w/2"/>
                                          </p:val>
                                        </p:tav>
                                      </p:tavLst>
                                    </p:anim>
                                    <p:anim calcmode="lin" valueType="num">
                                      <p:cBhvr additive="base">
                                        <p:cTn id="971" dur="3750"/>
                                        <p:tgtEl>
                                          <p:spTgt spid="158"/>
                                        </p:tgtEl>
                                        <p:attrNameLst>
                                          <p:attrName>ppt_y</p:attrName>
                                        </p:attrNameLst>
                                      </p:cBhvr>
                                      <p:tavLst>
                                        <p:tav tm="0">
                                          <p:val>
                                            <p:strVal val="ppt_y"/>
                                          </p:val>
                                        </p:tav>
                                        <p:tav tm="100000">
                                          <p:val>
                                            <p:strVal val="1+ppt_h/2"/>
                                          </p:val>
                                        </p:tav>
                                      </p:tavLst>
                                    </p:anim>
                                    <p:set>
                                      <p:cBhvr>
                                        <p:cTn id="972" dur="1" fill="hold">
                                          <p:stCondLst>
                                            <p:cond delay="3749"/>
                                          </p:stCondLst>
                                        </p:cTn>
                                        <p:tgtEl>
                                          <p:spTgt spid="158"/>
                                        </p:tgtEl>
                                        <p:attrNameLst>
                                          <p:attrName>style.visibility</p:attrName>
                                        </p:attrNameLst>
                                      </p:cBhvr>
                                      <p:to>
                                        <p:strVal val="hidden"/>
                                      </p:to>
                                    </p:set>
                                  </p:childTnLst>
                                </p:cTn>
                              </p:par>
                              <p:par>
                                <p:cTn id="973" presetID="2" presetClass="entr" presetSubtype="3" fill="hold" nodeType="withEffect">
                                  <p:stCondLst>
                                    <p:cond delay="0"/>
                                  </p:stCondLst>
                                  <p:childTnLst>
                                    <p:set>
                                      <p:cBhvr>
                                        <p:cTn id="974" dur="1" fill="hold">
                                          <p:stCondLst>
                                            <p:cond delay="0"/>
                                          </p:stCondLst>
                                        </p:cTn>
                                        <p:tgtEl>
                                          <p:spTgt spid="146"/>
                                        </p:tgtEl>
                                        <p:attrNameLst>
                                          <p:attrName>style.visibility</p:attrName>
                                        </p:attrNameLst>
                                      </p:cBhvr>
                                      <p:to>
                                        <p:strVal val="visible"/>
                                      </p:to>
                                    </p:set>
                                    <p:anim calcmode="lin" valueType="num">
                                      <p:cBhvr additive="base">
                                        <p:cTn id="975" dur="3750" fill="hold"/>
                                        <p:tgtEl>
                                          <p:spTgt spid="146"/>
                                        </p:tgtEl>
                                        <p:attrNameLst>
                                          <p:attrName>ppt_x</p:attrName>
                                        </p:attrNameLst>
                                      </p:cBhvr>
                                      <p:tavLst>
                                        <p:tav tm="0">
                                          <p:val>
                                            <p:strVal val="1+#ppt_w/2"/>
                                          </p:val>
                                        </p:tav>
                                        <p:tav tm="100000">
                                          <p:val>
                                            <p:strVal val="#ppt_x"/>
                                          </p:val>
                                        </p:tav>
                                      </p:tavLst>
                                    </p:anim>
                                    <p:anim calcmode="lin" valueType="num">
                                      <p:cBhvr additive="base">
                                        <p:cTn id="976" dur="3750" fill="hold"/>
                                        <p:tgtEl>
                                          <p:spTgt spid="146"/>
                                        </p:tgtEl>
                                        <p:attrNameLst>
                                          <p:attrName>ppt_y</p:attrName>
                                        </p:attrNameLst>
                                      </p:cBhvr>
                                      <p:tavLst>
                                        <p:tav tm="0">
                                          <p:val>
                                            <p:strVal val="0-#ppt_h/2"/>
                                          </p:val>
                                        </p:tav>
                                        <p:tav tm="100000">
                                          <p:val>
                                            <p:strVal val="#ppt_y"/>
                                          </p:val>
                                        </p:tav>
                                      </p:tavLst>
                                    </p:anim>
                                  </p:childTnLst>
                                </p:cTn>
                              </p:par>
                              <p:par>
                                <p:cTn id="977" presetID="2" presetClass="exit" presetSubtype="12" fill="hold" nodeType="withEffect">
                                  <p:stCondLst>
                                    <p:cond delay="0"/>
                                  </p:stCondLst>
                                  <p:childTnLst>
                                    <p:anim calcmode="lin" valueType="num">
                                      <p:cBhvr additive="base">
                                        <p:cTn id="978" dur="3750"/>
                                        <p:tgtEl>
                                          <p:spTgt spid="146"/>
                                        </p:tgtEl>
                                        <p:attrNameLst>
                                          <p:attrName>ppt_x</p:attrName>
                                        </p:attrNameLst>
                                      </p:cBhvr>
                                      <p:tavLst>
                                        <p:tav tm="0">
                                          <p:val>
                                            <p:strVal val="ppt_x"/>
                                          </p:val>
                                        </p:tav>
                                        <p:tav tm="100000">
                                          <p:val>
                                            <p:strVal val="0-ppt_w/2"/>
                                          </p:val>
                                        </p:tav>
                                      </p:tavLst>
                                    </p:anim>
                                    <p:anim calcmode="lin" valueType="num">
                                      <p:cBhvr additive="base">
                                        <p:cTn id="979" dur="3750"/>
                                        <p:tgtEl>
                                          <p:spTgt spid="146"/>
                                        </p:tgtEl>
                                        <p:attrNameLst>
                                          <p:attrName>ppt_y</p:attrName>
                                        </p:attrNameLst>
                                      </p:cBhvr>
                                      <p:tavLst>
                                        <p:tav tm="0">
                                          <p:val>
                                            <p:strVal val="ppt_y"/>
                                          </p:val>
                                        </p:tav>
                                        <p:tav tm="100000">
                                          <p:val>
                                            <p:strVal val="1+ppt_h/2"/>
                                          </p:val>
                                        </p:tav>
                                      </p:tavLst>
                                    </p:anim>
                                    <p:set>
                                      <p:cBhvr>
                                        <p:cTn id="980" dur="1" fill="hold">
                                          <p:stCondLst>
                                            <p:cond delay="3749"/>
                                          </p:stCondLst>
                                        </p:cTn>
                                        <p:tgtEl>
                                          <p:spTgt spid="146"/>
                                        </p:tgtEl>
                                        <p:attrNameLst>
                                          <p:attrName>style.visibility</p:attrName>
                                        </p:attrNameLst>
                                      </p:cBhvr>
                                      <p:to>
                                        <p:strVal val="hidden"/>
                                      </p:to>
                                    </p:set>
                                  </p:childTnLst>
                                </p:cTn>
                              </p:par>
                              <p:par>
                                <p:cTn id="981" presetID="2" presetClass="entr" presetSubtype="3" fill="hold" nodeType="withEffect">
                                  <p:stCondLst>
                                    <p:cond delay="0"/>
                                  </p:stCondLst>
                                  <p:childTnLst>
                                    <p:set>
                                      <p:cBhvr>
                                        <p:cTn id="982" dur="1" fill="hold">
                                          <p:stCondLst>
                                            <p:cond delay="0"/>
                                          </p:stCondLst>
                                        </p:cTn>
                                        <p:tgtEl>
                                          <p:spTgt spid="149"/>
                                        </p:tgtEl>
                                        <p:attrNameLst>
                                          <p:attrName>style.visibility</p:attrName>
                                        </p:attrNameLst>
                                      </p:cBhvr>
                                      <p:to>
                                        <p:strVal val="visible"/>
                                      </p:to>
                                    </p:set>
                                    <p:anim calcmode="lin" valueType="num">
                                      <p:cBhvr additive="base">
                                        <p:cTn id="983" dur="3750" fill="hold"/>
                                        <p:tgtEl>
                                          <p:spTgt spid="149"/>
                                        </p:tgtEl>
                                        <p:attrNameLst>
                                          <p:attrName>ppt_x</p:attrName>
                                        </p:attrNameLst>
                                      </p:cBhvr>
                                      <p:tavLst>
                                        <p:tav tm="0">
                                          <p:val>
                                            <p:strVal val="1+#ppt_w/2"/>
                                          </p:val>
                                        </p:tav>
                                        <p:tav tm="100000">
                                          <p:val>
                                            <p:strVal val="#ppt_x"/>
                                          </p:val>
                                        </p:tav>
                                      </p:tavLst>
                                    </p:anim>
                                    <p:anim calcmode="lin" valueType="num">
                                      <p:cBhvr additive="base">
                                        <p:cTn id="984" dur="3750" fill="hold"/>
                                        <p:tgtEl>
                                          <p:spTgt spid="149"/>
                                        </p:tgtEl>
                                        <p:attrNameLst>
                                          <p:attrName>ppt_y</p:attrName>
                                        </p:attrNameLst>
                                      </p:cBhvr>
                                      <p:tavLst>
                                        <p:tav tm="0">
                                          <p:val>
                                            <p:strVal val="0-#ppt_h/2"/>
                                          </p:val>
                                        </p:tav>
                                        <p:tav tm="100000">
                                          <p:val>
                                            <p:strVal val="#ppt_y"/>
                                          </p:val>
                                        </p:tav>
                                      </p:tavLst>
                                    </p:anim>
                                  </p:childTnLst>
                                </p:cTn>
                              </p:par>
                              <p:par>
                                <p:cTn id="985" presetID="2" presetClass="exit" presetSubtype="12" fill="hold" nodeType="withEffect">
                                  <p:stCondLst>
                                    <p:cond delay="0"/>
                                  </p:stCondLst>
                                  <p:childTnLst>
                                    <p:anim calcmode="lin" valueType="num">
                                      <p:cBhvr additive="base">
                                        <p:cTn id="986" dur="3750"/>
                                        <p:tgtEl>
                                          <p:spTgt spid="149"/>
                                        </p:tgtEl>
                                        <p:attrNameLst>
                                          <p:attrName>ppt_x</p:attrName>
                                        </p:attrNameLst>
                                      </p:cBhvr>
                                      <p:tavLst>
                                        <p:tav tm="0">
                                          <p:val>
                                            <p:strVal val="ppt_x"/>
                                          </p:val>
                                        </p:tav>
                                        <p:tav tm="100000">
                                          <p:val>
                                            <p:strVal val="0-ppt_w/2"/>
                                          </p:val>
                                        </p:tav>
                                      </p:tavLst>
                                    </p:anim>
                                    <p:anim calcmode="lin" valueType="num">
                                      <p:cBhvr additive="base">
                                        <p:cTn id="987" dur="3750"/>
                                        <p:tgtEl>
                                          <p:spTgt spid="149"/>
                                        </p:tgtEl>
                                        <p:attrNameLst>
                                          <p:attrName>ppt_y</p:attrName>
                                        </p:attrNameLst>
                                      </p:cBhvr>
                                      <p:tavLst>
                                        <p:tav tm="0">
                                          <p:val>
                                            <p:strVal val="ppt_y"/>
                                          </p:val>
                                        </p:tav>
                                        <p:tav tm="100000">
                                          <p:val>
                                            <p:strVal val="1+ppt_h/2"/>
                                          </p:val>
                                        </p:tav>
                                      </p:tavLst>
                                    </p:anim>
                                    <p:set>
                                      <p:cBhvr>
                                        <p:cTn id="988" dur="1" fill="hold">
                                          <p:stCondLst>
                                            <p:cond delay="3749"/>
                                          </p:stCondLst>
                                        </p:cTn>
                                        <p:tgtEl>
                                          <p:spTgt spid="149"/>
                                        </p:tgtEl>
                                        <p:attrNameLst>
                                          <p:attrName>style.visibility</p:attrName>
                                        </p:attrNameLst>
                                      </p:cBhvr>
                                      <p:to>
                                        <p:strVal val="hidden"/>
                                      </p:to>
                                    </p:set>
                                  </p:childTnLst>
                                </p:cTn>
                              </p:par>
                              <p:par>
                                <p:cTn id="989" presetID="2" presetClass="entr" presetSubtype="3" fill="hold" nodeType="withEffect">
                                  <p:stCondLst>
                                    <p:cond delay="0"/>
                                  </p:stCondLst>
                                  <p:childTnLst>
                                    <p:set>
                                      <p:cBhvr>
                                        <p:cTn id="990" dur="1" fill="hold">
                                          <p:stCondLst>
                                            <p:cond delay="0"/>
                                          </p:stCondLst>
                                        </p:cTn>
                                        <p:tgtEl>
                                          <p:spTgt spid="147"/>
                                        </p:tgtEl>
                                        <p:attrNameLst>
                                          <p:attrName>style.visibility</p:attrName>
                                        </p:attrNameLst>
                                      </p:cBhvr>
                                      <p:to>
                                        <p:strVal val="visible"/>
                                      </p:to>
                                    </p:set>
                                    <p:anim calcmode="lin" valueType="num">
                                      <p:cBhvr additive="base">
                                        <p:cTn id="991" dur="3750" fill="hold"/>
                                        <p:tgtEl>
                                          <p:spTgt spid="147"/>
                                        </p:tgtEl>
                                        <p:attrNameLst>
                                          <p:attrName>ppt_x</p:attrName>
                                        </p:attrNameLst>
                                      </p:cBhvr>
                                      <p:tavLst>
                                        <p:tav tm="0">
                                          <p:val>
                                            <p:strVal val="1+#ppt_w/2"/>
                                          </p:val>
                                        </p:tav>
                                        <p:tav tm="100000">
                                          <p:val>
                                            <p:strVal val="#ppt_x"/>
                                          </p:val>
                                        </p:tav>
                                      </p:tavLst>
                                    </p:anim>
                                    <p:anim calcmode="lin" valueType="num">
                                      <p:cBhvr additive="base">
                                        <p:cTn id="992" dur="3750" fill="hold"/>
                                        <p:tgtEl>
                                          <p:spTgt spid="147"/>
                                        </p:tgtEl>
                                        <p:attrNameLst>
                                          <p:attrName>ppt_y</p:attrName>
                                        </p:attrNameLst>
                                      </p:cBhvr>
                                      <p:tavLst>
                                        <p:tav tm="0">
                                          <p:val>
                                            <p:strVal val="0-#ppt_h/2"/>
                                          </p:val>
                                        </p:tav>
                                        <p:tav tm="100000">
                                          <p:val>
                                            <p:strVal val="#ppt_y"/>
                                          </p:val>
                                        </p:tav>
                                      </p:tavLst>
                                    </p:anim>
                                  </p:childTnLst>
                                </p:cTn>
                              </p:par>
                              <p:par>
                                <p:cTn id="993" presetID="2" presetClass="exit" presetSubtype="12" fill="hold" nodeType="withEffect">
                                  <p:stCondLst>
                                    <p:cond delay="0"/>
                                  </p:stCondLst>
                                  <p:childTnLst>
                                    <p:anim calcmode="lin" valueType="num">
                                      <p:cBhvr additive="base">
                                        <p:cTn id="994" dur="3750"/>
                                        <p:tgtEl>
                                          <p:spTgt spid="147"/>
                                        </p:tgtEl>
                                        <p:attrNameLst>
                                          <p:attrName>ppt_x</p:attrName>
                                        </p:attrNameLst>
                                      </p:cBhvr>
                                      <p:tavLst>
                                        <p:tav tm="0">
                                          <p:val>
                                            <p:strVal val="ppt_x"/>
                                          </p:val>
                                        </p:tav>
                                        <p:tav tm="100000">
                                          <p:val>
                                            <p:strVal val="0-ppt_w/2"/>
                                          </p:val>
                                        </p:tav>
                                      </p:tavLst>
                                    </p:anim>
                                    <p:anim calcmode="lin" valueType="num">
                                      <p:cBhvr additive="base">
                                        <p:cTn id="995" dur="3750"/>
                                        <p:tgtEl>
                                          <p:spTgt spid="147"/>
                                        </p:tgtEl>
                                        <p:attrNameLst>
                                          <p:attrName>ppt_y</p:attrName>
                                        </p:attrNameLst>
                                      </p:cBhvr>
                                      <p:tavLst>
                                        <p:tav tm="0">
                                          <p:val>
                                            <p:strVal val="ppt_y"/>
                                          </p:val>
                                        </p:tav>
                                        <p:tav tm="100000">
                                          <p:val>
                                            <p:strVal val="1+ppt_h/2"/>
                                          </p:val>
                                        </p:tav>
                                      </p:tavLst>
                                    </p:anim>
                                    <p:set>
                                      <p:cBhvr>
                                        <p:cTn id="996" dur="1" fill="hold">
                                          <p:stCondLst>
                                            <p:cond delay="3749"/>
                                          </p:stCondLst>
                                        </p:cTn>
                                        <p:tgtEl>
                                          <p:spTgt spid="147"/>
                                        </p:tgtEl>
                                        <p:attrNameLst>
                                          <p:attrName>style.visibility</p:attrName>
                                        </p:attrNameLst>
                                      </p:cBhvr>
                                      <p:to>
                                        <p:strVal val="hidden"/>
                                      </p:to>
                                    </p:set>
                                  </p:childTnLst>
                                </p:cTn>
                              </p:par>
                              <p:par>
                                <p:cTn id="997" presetID="16" presetClass="entr" presetSubtype="37" fill="hold" nodeType="withEffect">
                                  <p:stCondLst>
                                    <p:cond delay="750"/>
                                  </p:stCondLst>
                                  <p:childTnLst>
                                    <p:set>
                                      <p:cBhvr>
                                        <p:cTn id="998" dur="1" fill="hold">
                                          <p:stCondLst>
                                            <p:cond delay="0"/>
                                          </p:stCondLst>
                                        </p:cTn>
                                        <p:tgtEl>
                                          <p:spTgt spid="160"/>
                                        </p:tgtEl>
                                        <p:attrNameLst>
                                          <p:attrName>style.visibility</p:attrName>
                                        </p:attrNameLst>
                                      </p:cBhvr>
                                      <p:to>
                                        <p:strVal val="visible"/>
                                      </p:to>
                                    </p:set>
                                    <p:animEffect transition="in" filter="barn(outVertical)">
                                      <p:cBhvr>
                                        <p:cTn id="999" dur="3000"/>
                                        <p:tgtEl>
                                          <p:spTgt spid="160"/>
                                        </p:tgtEl>
                                      </p:cBhvr>
                                    </p:animEffect>
                                  </p:childTnLst>
                                </p:cTn>
                              </p:par>
                              <p:par>
                                <p:cTn id="1000" presetID="23" presetClass="entr" presetSubtype="272" fill="hold" nodeType="withEffect">
                                  <p:stCondLst>
                                    <p:cond delay="750"/>
                                  </p:stCondLst>
                                  <p:childTnLst>
                                    <p:set>
                                      <p:cBhvr>
                                        <p:cTn id="1001" dur="1" fill="hold">
                                          <p:stCondLst>
                                            <p:cond delay="0"/>
                                          </p:stCondLst>
                                        </p:cTn>
                                        <p:tgtEl>
                                          <p:spTgt spid="160"/>
                                        </p:tgtEl>
                                        <p:attrNameLst>
                                          <p:attrName>style.visibility</p:attrName>
                                        </p:attrNameLst>
                                      </p:cBhvr>
                                      <p:to>
                                        <p:strVal val="visible"/>
                                      </p:to>
                                    </p:set>
                                    <p:anim calcmode="lin" valueType="num">
                                      <p:cBhvr>
                                        <p:cTn id="1002" dur="3000" fill="hold"/>
                                        <p:tgtEl>
                                          <p:spTgt spid="160"/>
                                        </p:tgtEl>
                                        <p:attrNameLst>
                                          <p:attrName>ppt_w</p:attrName>
                                        </p:attrNameLst>
                                      </p:cBhvr>
                                      <p:tavLst>
                                        <p:tav tm="0">
                                          <p:val>
                                            <p:strVal val="2/3*#ppt_w"/>
                                          </p:val>
                                        </p:tav>
                                        <p:tav tm="100000">
                                          <p:val>
                                            <p:strVal val="#ppt_w"/>
                                          </p:val>
                                        </p:tav>
                                      </p:tavLst>
                                    </p:anim>
                                    <p:anim calcmode="lin" valueType="num">
                                      <p:cBhvr>
                                        <p:cTn id="1003" dur="3000" fill="hold"/>
                                        <p:tgtEl>
                                          <p:spTgt spid="160"/>
                                        </p:tgtEl>
                                        <p:attrNameLst>
                                          <p:attrName>ppt_h</p:attrName>
                                        </p:attrNameLst>
                                      </p:cBhvr>
                                      <p:tavLst>
                                        <p:tav tm="0">
                                          <p:val>
                                            <p:strVal val="2/3*#ppt_h"/>
                                          </p:val>
                                        </p:tav>
                                        <p:tav tm="100000">
                                          <p:val>
                                            <p:strVal val="#ppt_h"/>
                                          </p:val>
                                        </p:tav>
                                      </p:tavLst>
                                    </p:anim>
                                  </p:childTnLst>
                                </p:cTn>
                              </p:par>
                              <p:par>
                                <p:cTn id="1004" presetID="9" presetClass="emph" presetSubtype="0" grpId="0" nodeType="withEffect">
                                  <p:stCondLst>
                                    <p:cond delay="0"/>
                                  </p:stCondLst>
                                  <p:childTnLst>
                                    <p:set>
                                      <p:cBhvr rctx="PPT">
                                        <p:cTn id="1005" dur="indefinite"/>
                                        <p:tgtEl>
                                          <p:spTgt spid="127"/>
                                        </p:tgtEl>
                                        <p:attrNameLst>
                                          <p:attrName>style.opacity</p:attrName>
                                        </p:attrNameLst>
                                      </p:cBhvr>
                                      <p:to>
                                        <p:strVal val="0"/>
                                      </p:to>
                                    </p:set>
                                    <p:animEffect filter="image" prLst="opacity: 0">
                                      <p:cBhvr rctx="IE">
                                        <p:cTn id="1006" dur="indefinite"/>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44 Rectángulo"/>
          <p:cNvSpPr/>
          <p:nvPr/>
        </p:nvSpPr>
        <p:spPr>
          <a:xfrm>
            <a:off x="0" y="0"/>
            <a:ext cx="9114288" cy="5143500"/>
          </a:xfrm>
          <a:prstGeom prst="rect">
            <a:avLst/>
          </a:prstGeom>
          <a:gradFill>
            <a:gsLst>
              <a:gs pos="0">
                <a:srgbClr val="FF6D6D">
                  <a:alpha val="0"/>
                </a:srgbClr>
              </a:gs>
              <a:gs pos="1000">
                <a:schemeClr val="tx1">
                  <a:lumMod val="50000"/>
                  <a:alpha val="69000"/>
                </a:schemeClr>
              </a:gs>
              <a:gs pos="0">
                <a:srgbClr val="FF7A00">
                  <a:alpha val="0"/>
                </a:srgbClr>
              </a:gs>
              <a:gs pos="38000">
                <a:schemeClr val="tx1">
                  <a:lumMod val="50000"/>
                  <a:alpha val="28000"/>
                </a:schemeClr>
              </a:gs>
              <a:gs pos="100000">
                <a:srgbClr val="4D0808">
                  <a:alpha val="74000"/>
                  <a:lumMod val="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6" name="35 Imagen" descr="Diapositiva3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8961"/>
            <a:ext cx="9144000" cy="5172461"/>
          </a:xfrm>
          <a:prstGeom prst="rect">
            <a:avLst/>
          </a:prstGeom>
          <a:noFill/>
          <a:ln>
            <a:noFill/>
          </a:ln>
        </p:spPr>
      </p:pic>
      <p:grpSp>
        <p:nvGrpSpPr>
          <p:cNvPr id="35" name="34 Grupo"/>
          <p:cNvGrpSpPr/>
          <p:nvPr/>
        </p:nvGrpSpPr>
        <p:grpSpPr>
          <a:xfrm rot="7864305" flipH="1">
            <a:off x="142454" y="-1443170"/>
            <a:ext cx="2631526" cy="3582361"/>
            <a:chOff x="2643584" y="1310765"/>
            <a:chExt cx="2631526" cy="3582361"/>
          </a:xfrm>
          <a:solidFill>
            <a:schemeClr val="accent1"/>
          </a:solidFill>
        </p:grpSpPr>
        <p:sp>
          <p:nvSpPr>
            <p:cNvPr id="37"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6"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180000" y="2844000"/>
            <a:ext cx="2631526" cy="3582361"/>
            <a:chOff x="2643584" y="1310765"/>
            <a:chExt cx="2631526" cy="3582361"/>
          </a:xfrm>
          <a:no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0" y="2775681"/>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4" name="43 Rectángulo"/>
          <p:cNvSpPr/>
          <p:nvPr/>
        </p:nvSpPr>
        <p:spPr>
          <a:xfrm>
            <a:off x="-324544" y="-1244674"/>
            <a:ext cx="11737304" cy="734481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33211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0-#ppt_w/2"/>
                                          </p:val>
                                        </p:tav>
                                        <p:tav tm="100000">
                                          <p:val>
                                            <p:strVal val="#ppt_x"/>
                                          </p:val>
                                        </p:tav>
                                      </p:tavLst>
                                    </p:anim>
                                    <p:anim calcmode="lin" valueType="num">
                                      <p:cBhvr additive="base">
                                        <p:cTn id="8" dur="3000" fill="hold"/>
                                        <p:tgtEl>
                                          <p:spTgt spid="11"/>
                                        </p:tgtEl>
                                        <p:attrNameLst>
                                          <p:attrName>ppt_y</p:attrName>
                                        </p:attrNameLst>
                                      </p:cBhvr>
                                      <p:tavLst>
                                        <p:tav tm="0">
                                          <p:val>
                                            <p:strVal val="1+#ppt_h/2"/>
                                          </p:val>
                                        </p:tav>
                                        <p:tav tm="100000">
                                          <p:val>
                                            <p:strVal val="#ppt_y"/>
                                          </p:val>
                                        </p:tav>
                                      </p:tavLst>
                                    </p:anim>
                                  </p:childTnLst>
                                </p:cTn>
                              </p:par>
                              <p:par>
                                <p:cTn id="9" presetID="2" presetClass="exit" presetSubtype="12" fill="hold" nodeType="withEffect">
                                  <p:stCondLst>
                                    <p:cond delay="0"/>
                                  </p:stCondLst>
                                  <p:childTnLst>
                                    <p:anim calcmode="lin" valueType="num">
                                      <p:cBhvr additive="base">
                                        <p:cTn id="10" dur="3500"/>
                                        <p:tgtEl>
                                          <p:spTgt spid="11"/>
                                        </p:tgtEl>
                                        <p:attrNameLst>
                                          <p:attrName>ppt_x</p:attrName>
                                        </p:attrNameLst>
                                      </p:cBhvr>
                                      <p:tavLst>
                                        <p:tav tm="0">
                                          <p:val>
                                            <p:strVal val="ppt_x"/>
                                          </p:val>
                                        </p:tav>
                                        <p:tav tm="100000">
                                          <p:val>
                                            <p:strVal val="0-ppt_w/2"/>
                                          </p:val>
                                        </p:tav>
                                      </p:tavLst>
                                    </p:anim>
                                    <p:anim calcmode="lin" valueType="num">
                                      <p:cBhvr additive="base">
                                        <p:cTn id="11" dur="3500"/>
                                        <p:tgtEl>
                                          <p:spTgt spid="11"/>
                                        </p:tgtEl>
                                        <p:attrNameLst>
                                          <p:attrName>ppt_y</p:attrName>
                                        </p:attrNameLst>
                                      </p:cBhvr>
                                      <p:tavLst>
                                        <p:tav tm="0">
                                          <p:val>
                                            <p:strVal val="ppt_y"/>
                                          </p:val>
                                        </p:tav>
                                        <p:tav tm="100000">
                                          <p:val>
                                            <p:strVal val="1+ppt_h/2"/>
                                          </p:val>
                                        </p:tav>
                                      </p:tavLst>
                                    </p:anim>
                                    <p:set>
                                      <p:cBhvr>
                                        <p:cTn id="12" dur="1" fill="hold">
                                          <p:stCondLst>
                                            <p:cond delay="3499"/>
                                          </p:stCondLst>
                                        </p:cTn>
                                        <p:tgtEl>
                                          <p:spTgt spid="11"/>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3000" fill="hold"/>
                                        <p:tgtEl>
                                          <p:spTgt spid="19"/>
                                        </p:tgtEl>
                                        <p:attrNameLst>
                                          <p:attrName>ppt_x</p:attrName>
                                        </p:attrNameLst>
                                      </p:cBhvr>
                                      <p:tavLst>
                                        <p:tav tm="0">
                                          <p:val>
                                            <p:strVal val="1+#ppt_w/2"/>
                                          </p:val>
                                        </p:tav>
                                        <p:tav tm="100000">
                                          <p:val>
                                            <p:strVal val="#ppt_x"/>
                                          </p:val>
                                        </p:tav>
                                      </p:tavLst>
                                    </p:anim>
                                    <p:anim calcmode="lin" valueType="num">
                                      <p:cBhvr additive="base">
                                        <p:cTn id="16" dur="3000" fill="hold"/>
                                        <p:tgtEl>
                                          <p:spTgt spid="19"/>
                                        </p:tgtEl>
                                        <p:attrNameLst>
                                          <p:attrName>ppt_y</p:attrName>
                                        </p:attrNameLst>
                                      </p:cBhvr>
                                      <p:tavLst>
                                        <p:tav tm="0">
                                          <p:val>
                                            <p:strVal val="0-#ppt_h/2"/>
                                          </p:val>
                                        </p:tav>
                                        <p:tav tm="100000">
                                          <p:val>
                                            <p:strVal val="#ppt_y"/>
                                          </p:val>
                                        </p:tav>
                                      </p:tavLst>
                                    </p:anim>
                                  </p:childTnLst>
                                </p:cTn>
                              </p:par>
                              <p:par>
                                <p:cTn id="17" presetID="2" presetClass="exit" presetSubtype="3" fill="hold" nodeType="withEffect">
                                  <p:stCondLst>
                                    <p:cond delay="0"/>
                                  </p:stCondLst>
                                  <p:childTnLst>
                                    <p:anim calcmode="lin" valueType="num">
                                      <p:cBhvr additive="base">
                                        <p:cTn id="18" dur="3500"/>
                                        <p:tgtEl>
                                          <p:spTgt spid="19"/>
                                        </p:tgtEl>
                                        <p:attrNameLst>
                                          <p:attrName>ppt_x</p:attrName>
                                        </p:attrNameLst>
                                      </p:cBhvr>
                                      <p:tavLst>
                                        <p:tav tm="0">
                                          <p:val>
                                            <p:strVal val="ppt_x"/>
                                          </p:val>
                                        </p:tav>
                                        <p:tav tm="100000">
                                          <p:val>
                                            <p:strVal val="1+ppt_w/2"/>
                                          </p:val>
                                        </p:tav>
                                      </p:tavLst>
                                    </p:anim>
                                    <p:anim calcmode="lin" valueType="num">
                                      <p:cBhvr additive="base">
                                        <p:cTn id="19" dur="3500"/>
                                        <p:tgtEl>
                                          <p:spTgt spid="19"/>
                                        </p:tgtEl>
                                        <p:attrNameLst>
                                          <p:attrName>ppt_y</p:attrName>
                                        </p:attrNameLst>
                                      </p:cBhvr>
                                      <p:tavLst>
                                        <p:tav tm="0">
                                          <p:val>
                                            <p:strVal val="ppt_y"/>
                                          </p:val>
                                        </p:tav>
                                        <p:tav tm="100000">
                                          <p:val>
                                            <p:strVal val="0-ppt_h/2"/>
                                          </p:val>
                                        </p:tav>
                                      </p:tavLst>
                                    </p:anim>
                                    <p:set>
                                      <p:cBhvr>
                                        <p:cTn id="20" dur="1" fill="hold">
                                          <p:stCondLst>
                                            <p:cond delay="3499"/>
                                          </p:stCondLst>
                                        </p:cTn>
                                        <p:tgtEl>
                                          <p:spTgt spid="19"/>
                                        </p:tgtEl>
                                        <p:attrNameLst>
                                          <p:attrName>style.visibility</p:attrName>
                                        </p:attrNameLst>
                                      </p:cBhvr>
                                      <p:to>
                                        <p:strVal val="hidden"/>
                                      </p:to>
                                    </p:set>
                                  </p:childTnLst>
                                </p:cTn>
                              </p:par>
                              <p:par>
                                <p:cTn id="21" presetID="2" presetClass="entr" presetSubtype="9" fill="hold" nodeType="with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3000" fill="hold"/>
                                        <p:tgtEl>
                                          <p:spTgt spid="27"/>
                                        </p:tgtEl>
                                        <p:attrNameLst>
                                          <p:attrName>ppt_x</p:attrName>
                                        </p:attrNameLst>
                                      </p:cBhvr>
                                      <p:tavLst>
                                        <p:tav tm="0">
                                          <p:val>
                                            <p:strVal val="0-#ppt_w/2"/>
                                          </p:val>
                                        </p:tav>
                                        <p:tav tm="100000">
                                          <p:val>
                                            <p:strVal val="#ppt_x"/>
                                          </p:val>
                                        </p:tav>
                                      </p:tavLst>
                                    </p:anim>
                                    <p:anim calcmode="lin" valueType="num">
                                      <p:cBhvr additive="base">
                                        <p:cTn id="24" dur="3000" fill="hold"/>
                                        <p:tgtEl>
                                          <p:spTgt spid="27"/>
                                        </p:tgtEl>
                                        <p:attrNameLst>
                                          <p:attrName>ppt_y</p:attrName>
                                        </p:attrNameLst>
                                      </p:cBhvr>
                                      <p:tavLst>
                                        <p:tav tm="0">
                                          <p:val>
                                            <p:strVal val="0-#ppt_h/2"/>
                                          </p:val>
                                        </p:tav>
                                        <p:tav tm="100000">
                                          <p:val>
                                            <p:strVal val="#ppt_y"/>
                                          </p:val>
                                        </p:tav>
                                      </p:tavLst>
                                    </p:anim>
                                  </p:childTnLst>
                                </p:cTn>
                              </p:par>
                              <p:par>
                                <p:cTn id="25" presetID="2" presetClass="exit" presetSubtype="9" fill="hold" nodeType="withEffect">
                                  <p:stCondLst>
                                    <p:cond delay="0"/>
                                  </p:stCondLst>
                                  <p:childTnLst>
                                    <p:anim calcmode="lin" valueType="num">
                                      <p:cBhvr additive="base">
                                        <p:cTn id="26" dur="3500"/>
                                        <p:tgtEl>
                                          <p:spTgt spid="27"/>
                                        </p:tgtEl>
                                        <p:attrNameLst>
                                          <p:attrName>ppt_x</p:attrName>
                                        </p:attrNameLst>
                                      </p:cBhvr>
                                      <p:tavLst>
                                        <p:tav tm="0">
                                          <p:val>
                                            <p:strVal val="ppt_x"/>
                                          </p:val>
                                        </p:tav>
                                        <p:tav tm="100000">
                                          <p:val>
                                            <p:strVal val="0-ppt_w/2"/>
                                          </p:val>
                                        </p:tav>
                                      </p:tavLst>
                                    </p:anim>
                                    <p:anim calcmode="lin" valueType="num">
                                      <p:cBhvr additive="base">
                                        <p:cTn id="27" dur="3500"/>
                                        <p:tgtEl>
                                          <p:spTgt spid="27"/>
                                        </p:tgtEl>
                                        <p:attrNameLst>
                                          <p:attrName>ppt_y</p:attrName>
                                        </p:attrNameLst>
                                      </p:cBhvr>
                                      <p:tavLst>
                                        <p:tav tm="0">
                                          <p:val>
                                            <p:strVal val="ppt_y"/>
                                          </p:val>
                                        </p:tav>
                                        <p:tav tm="100000">
                                          <p:val>
                                            <p:strVal val="0-ppt_h/2"/>
                                          </p:val>
                                        </p:tav>
                                      </p:tavLst>
                                    </p:anim>
                                    <p:set>
                                      <p:cBhvr>
                                        <p:cTn id="28" dur="1" fill="hold">
                                          <p:stCondLst>
                                            <p:cond delay="3499"/>
                                          </p:stCondLst>
                                        </p:cTn>
                                        <p:tgtEl>
                                          <p:spTgt spid="27"/>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3000" fill="hold"/>
                                        <p:tgtEl>
                                          <p:spTgt spid="35"/>
                                        </p:tgtEl>
                                        <p:attrNameLst>
                                          <p:attrName>ppt_x</p:attrName>
                                        </p:attrNameLst>
                                      </p:cBhvr>
                                      <p:tavLst>
                                        <p:tav tm="0">
                                          <p:val>
                                            <p:strVal val="1+#ppt_w/2"/>
                                          </p:val>
                                        </p:tav>
                                        <p:tav tm="100000">
                                          <p:val>
                                            <p:strVal val="#ppt_x"/>
                                          </p:val>
                                        </p:tav>
                                      </p:tavLst>
                                    </p:anim>
                                    <p:anim calcmode="lin" valueType="num">
                                      <p:cBhvr additive="base">
                                        <p:cTn id="32" dur="3000" fill="hold"/>
                                        <p:tgtEl>
                                          <p:spTgt spid="35"/>
                                        </p:tgtEl>
                                        <p:attrNameLst>
                                          <p:attrName>ppt_y</p:attrName>
                                        </p:attrNameLst>
                                      </p:cBhvr>
                                      <p:tavLst>
                                        <p:tav tm="0">
                                          <p:val>
                                            <p:strVal val="1+#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3500"/>
                                        <p:tgtEl>
                                          <p:spTgt spid="35"/>
                                        </p:tgtEl>
                                        <p:attrNameLst>
                                          <p:attrName>ppt_x</p:attrName>
                                        </p:attrNameLst>
                                      </p:cBhvr>
                                      <p:tavLst>
                                        <p:tav tm="0">
                                          <p:val>
                                            <p:strVal val="ppt_x"/>
                                          </p:val>
                                        </p:tav>
                                        <p:tav tm="100000">
                                          <p:val>
                                            <p:strVal val="1+ppt_w/2"/>
                                          </p:val>
                                        </p:tav>
                                      </p:tavLst>
                                    </p:anim>
                                    <p:anim calcmode="lin" valueType="num">
                                      <p:cBhvr additive="base">
                                        <p:cTn id="35" dur="3500"/>
                                        <p:tgtEl>
                                          <p:spTgt spid="35"/>
                                        </p:tgtEl>
                                        <p:attrNameLst>
                                          <p:attrName>ppt_y</p:attrName>
                                        </p:attrNameLst>
                                      </p:cBhvr>
                                      <p:tavLst>
                                        <p:tav tm="0">
                                          <p:val>
                                            <p:strVal val="ppt_y"/>
                                          </p:val>
                                        </p:tav>
                                        <p:tav tm="100000">
                                          <p:val>
                                            <p:strVal val="1+ppt_h/2"/>
                                          </p:val>
                                        </p:tav>
                                      </p:tavLst>
                                    </p:anim>
                                    <p:set>
                                      <p:cBhvr>
                                        <p:cTn id="36" dur="1" fill="hold">
                                          <p:stCondLst>
                                            <p:cond delay="3499"/>
                                          </p:stCondLst>
                                        </p:cTn>
                                        <p:tgtEl>
                                          <p:spTgt spid="35"/>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 calcmode="lin" valueType="num">
                                      <p:cBhvr>
                                        <p:cTn id="39" dur="3250" fill="hold"/>
                                        <p:tgtEl>
                                          <p:spTgt spid="36"/>
                                        </p:tgtEl>
                                        <p:attrNameLst>
                                          <p:attrName>ppt_w</p:attrName>
                                        </p:attrNameLst>
                                      </p:cBhvr>
                                      <p:tavLst>
                                        <p:tav tm="0">
                                          <p:val>
                                            <p:fltVal val="0"/>
                                          </p:val>
                                        </p:tav>
                                        <p:tav tm="100000">
                                          <p:val>
                                            <p:strVal val="#ppt_w"/>
                                          </p:val>
                                        </p:tav>
                                      </p:tavLst>
                                    </p:anim>
                                    <p:anim calcmode="lin" valueType="num">
                                      <p:cBhvr>
                                        <p:cTn id="40" dur="3250" fill="hold"/>
                                        <p:tgtEl>
                                          <p:spTgt spid="36"/>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diamond(out)">
                                      <p:cBhvr>
                                        <p:cTn id="43" dur="3250"/>
                                        <p:tgtEl>
                                          <p:spTgt spid="36"/>
                                        </p:tgtEl>
                                      </p:cBhvr>
                                    </p:animEffect>
                                  </p:childTnLst>
                                </p:cTn>
                              </p:par>
                              <p:par>
                                <p:cTn id="44" presetID="9" presetClass="emph" presetSubtype="0" grpId="0" nodeType="withEffect">
                                  <p:stCondLst>
                                    <p:cond delay="0"/>
                                  </p:stCondLst>
                                  <p:childTnLst>
                                    <p:set>
                                      <p:cBhvr rctx="PPT">
                                        <p:cTn id="45" dur="indefinite"/>
                                        <p:tgtEl>
                                          <p:spTgt spid="44"/>
                                        </p:tgtEl>
                                        <p:attrNameLst>
                                          <p:attrName>style.opacity</p:attrName>
                                        </p:attrNameLst>
                                      </p:cBhvr>
                                      <p:to>
                                        <p:strVal val="0"/>
                                      </p:to>
                                    </p:set>
                                    <p:animEffect filter="image" prLst="opacity: 0">
                                      <p:cBhvr rctx="IE">
                                        <p:cTn id="46"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115616" y="1131590"/>
            <a:ext cx="5184576" cy="2646878"/>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Previene </a:t>
            </a:r>
            <a:r>
              <a:rPr lang="es-ES" sz="2000" dirty="0">
                <a:solidFill>
                  <a:srgbClr val="21164A"/>
                </a:solidFill>
                <a:latin typeface="Hobo Std" pitchFamily="34" charset="0"/>
              </a:rPr>
              <a:t>y trata enfermedades relacionadas a las vías urinarias</a:t>
            </a:r>
          </a:p>
          <a:p>
            <a:pPr algn="ctr"/>
            <a:r>
              <a:rPr lang="es-ES" sz="1400" dirty="0" smtClean="0">
                <a:solidFill>
                  <a:srgbClr val="21164A"/>
                </a:solidFill>
                <a:latin typeface="Hobo Std" pitchFamily="34" charset="0"/>
              </a:rPr>
              <a:t>Las </a:t>
            </a:r>
            <a:r>
              <a:rPr lang="es-ES" sz="1400" dirty="0">
                <a:solidFill>
                  <a:srgbClr val="21164A"/>
                </a:solidFill>
                <a:latin typeface="Hobo Std" pitchFamily="34" charset="0"/>
              </a:rPr>
              <a:t>infecciones urinarias son causadas por una </a:t>
            </a:r>
            <a:r>
              <a:rPr lang="es-ES" sz="1400" dirty="0" smtClean="0">
                <a:solidFill>
                  <a:srgbClr val="21164A"/>
                </a:solidFill>
                <a:latin typeface="Hobo Std" pitchFamily="34" charset="0"/>
              </a:rPr>
              <a:t>bacteria </a:t>
            </a:r>
            <a:r>
              <a:rPr lang="es-ES" sz="1400" dirty="0">
                <a:solidFill>
                  <a:srgbClr val="21164A"/>
                </a:solidFill>
                <a:latin typeface="Hobo Std" pitchFamily="34" charset="0"/>
              </a:rPr>
              <a:t>y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son </a:t>
            </a:r>
            <a:r>
              <a:rPr lang="es-ES" sz="1400" dirty="0">
                <a:solidFill>
                  <a:srgbClr val="21164A"/>
                </a:solidFill>
                <a:latin typeface="Hobo Std" pitchFamily="34" charset="0"/>
              </a:rPr>
              <a:t>10 veces más comunes entre mujeres que en hombres. Además se prevé que el 50% de las mujeres tendrá al menos una infección urinaria en su vida. Los arándanos contienen una sustancia que evita que las bacterias se adhieran al tejido de la vejiga, por lo tanto el consumo regular de jugo de arándanos ayuda a prevenir infecciones en el tracto urinario, evita la inflamación en la vejiga, previene la cistitis, problemas a </a:t>
            </a:r>
            <a:r>
              <a:rPr lang="es-ES" sz="1400" dirty="0" smtClean="0">
                <a:solidFill>
                  <a:srgbClr val="21164A"/>
                </a:solidFill>
                <a:latin typeface="Hobo Std" pitchFamily="34" charset="0"/>
              </a:rPr>
              <a:t>los </a:t>
            </a:r>
            <a:r>
              <a:rPr lang="es-ES" sz="1400" dirty="0">
                <a:solidFill>
                  <a:srgbClr val="21164A"/>
                </a:solidFill>
                <a:latin typeface="Hobo Std" pitchFamily="34" charset="0"/>
              </a:rPr>
              <a:t>riñones, </a:t>
            </a:r>
            <a:r>
              <a:rPr lang="es-ES" sz="1400" dirty="0" smtClean="0">
                <a:solidFill>
                  <a:srgbClr val="21164A"/>
                </a:solidFill>
                <a:latin typeface="Hobo Std" pitchFamily="34" charset="0"/>
              </a:rPr>
              <a:t>la </a:t>
            </a:r>
            <a:r>
              <a:rPr lang="es-ES" sz="1400" dirty="0">
                <a:solidFill>
                  <a:srgbClr val="21164A"/>
                </a:solidFill>
                <a:latin typeface="Hobo Std" pitchFamily="34" charset="0"/>
              </a:rPr>
              <a:t>próstata y la uretra.</a:t>
            </a:r>
            <a:endParaRPr lang="es-ES" dirty="0">
              <a:solidFill>
                <a:srgbClr val="21164A"/>
              </a:solidFill>
              <a:latin typeface="Hobo Std" pitchFamily="34" charset="0"/>
            </a:endParaRPr>
          </a:p>
        </p:txBody>
      </p:sp>
    </p:spTree>
    <p:extLst>
      <p:ext uri="{BB962C8B-B14F-4D97-AF65-F5344CB8AC3E}">
        <p14:creationId xmlns:p14="http://schemas.microsoft.com/office/powerpoint/2010/main" val="4164869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 name="376 Rectángulo"/>
          <p:cNvSpPr/>
          <p:nvPr/>
        </p:nvSpPr>
        <p:spPr>
          <a:xfrm>
            <a:off x="0" y="0"/>
            <a:ext cx="9114288" cy="5143500"/>
          </a:xfrm>
          <a:prstGeom prst="rect">
            <a:avLst/>
          </a:prstGeom>
          <a:gradFill>
            <a:gsLst>
              <a:gs pos="0">
                <a:srgbClr val="FF6D6D">
                  <a:alpha val="0"/>
                </a:srgbClr>
              </a:gs>
              <a:gs pos="1000">
                <a:schemeClr val="tx1">
                  <a:lumMod val="50000"/>
                  <a:alpha val="69000"/>
                </a:schemeClr>
              </a:gs>
              <a:gs pos="0">
                <a:srgbClr val="FF7A00">
                  <a:alpha val="0"/>
                </a:srgbClr>
              </a:gs>
              <a:gs pos="38000">
                <a:schemeClr val="tx1">
                  <a:lumMod val="50000"/>
                  <a:alpha val="28000"/>
                </a:schemeClr>
              </a:gs>
              <a:gs pos="100000">
                <a:srgbClr val="4D0808">
                  <a:alpha val="74000"/>
                  <a:lumMod val="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75" name="374 Imagen" descr="Diapositiva3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288000" y="0"/>
            <a:ext cx="8532440" cy="5143500"/>
            <a:chOff x="288000" y="0"/>
            <a:chExt cx="8532440" cy="5143500"/>
          </a:xfrm>
          <a:gradFill>
            <a:gsLst>
              <a:gs pos="40414">
                <a:srgbClr val="FFC000"/>
              </a:gs>
              <a:gs pos="16000">
                <a:srgbClr val="FF6600"/>
              </a:gs>
              <a:gs pos="25000">
                <a:srgbClr val="FFCCA4">
                  <a:lumMod val="32000"/>
                  <a:lumOff val="68000"/>
                </a:srgbClr>
              </a:gs>
              <a:gs pos="96000">
                <a:srgbClr val="FFFF00">
                  <a:lumMod val="0"/>
                  <a:lumOff val="100000"/>
                </a:srgbClr>
              </a:gs>
              <a:gs pos="82000">
                <a:srgbClr val="FFC000"/>
              </a:gs>
              <a:gs pos="71000">
                <a:srgbClr val="FF00FF"/>
              </a:gs>
            </a:gsLst>
            <a:path path="circle">
              <a:fillToRect l="50000" t="50000" r="50000" b="50000"/>
            </a:path>
          </a:gradFill>
          <a:effectLst/>
          <a:scene3d>
            <a:camera prst="orthographicFront"/>
            <a:lightRig rig="flood" dir="t">
              <a:rot lat="0" lon="0" rev="14400000"/>
            </a:lightRig>
          </a:scene3d>
        </p:grpSpPr>
        <p:grpSp>
          <p:nvGrpSpPr>
            <p:cNvPr id="3" name="2 Grupo"/>
            <p:cNvGrpSpPr/>
            <p:nvPr/>
          </p:nvGrpSpPr>
          <p:grpSpPr>
            <a:xfrm>
              <a:off x="288000" y="0"/>
              <a:ext cx="8532440" cy="5143500"/>
              <a:chOff x="251520" y="0"/>
              <a:chExt cx="8532440" cy="5143500"/>
            </a:xfrm>
            <a:grpFill/>
          </p:grpSpPr>
          <p:grpSp>
            <p:nvGrpSpPr>
              <p:cNvPr id="50" name="49 Grupo"/>
              <p:cNvGrpSpPr/>
              <p:nvPr/>
            </p:nvGrpSpPr>
            <p:grpSpPr>
              <a:xfrm>
                <a:off x="251520" y="0"/>
                <a:ext cx="8532440" cy="5143500"/>
                <a:chOff x="-144016" y="-504000"/>
                <a:chExt cx="9540048" cy="6316110"/>
              </a:xfrm>
              <a:grpFill/>
            </p:grpSpPr>
            <p:sp>
              <p:nvSpPr>
                <p:cNvPr id="52" name="51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1" name="50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 name="3 Grupo"/>
            <p:cNvGrpSpPr/>
            <p:nvPr/>
          </p:nvGrpSpPr>
          <p:grpSpPr>
            <a:xfrm rot="336727">
              <a:off x="1298414" y="928975"/>
              <a:ext cx="6345056" cy="3240360"/>
              <a:chOff x="251520" y="0"/>
              <a:chExt cx="8532440" cy="5143500"/>
            </a:xfrm>
            <a:grpFill/>
          </p:grpSpPr>
          <p:grpSp>
            <p:nvGrpSpPr>
              <p:cNvPr id="5" name="4 Grupo"/>
              <p:cNvGrpSpPr/>
              <p:nvPr/>
            </p:nvGrpSpPr>
            <p:grpSpPr>
              <a:xfrm>
                <a:off x="251520" y="0"/>
                <a:ext cx="8532440" cy="5143500"/>
                <a:chOff x="-144016" y="-504000"/>
                <a:chExt cx="9540048" cy="6316110"/>
              </a:xfrm>
              <a:grpFill/>
            </p:grpSpPr>
            <p:sp>
              <p:nvSpPr>
                <p:cNvPr id="7" name="6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 name="5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5" name="94 Grupo"/>
          <p:cNvGrpSpPr/>
          <p:nvPr/>
        </p:nvGrpSpPr>
        <p:grpSpPr>
          <a:xfrm>
            <a:off x="323528" y="0"/>
            <a:ext cx="8532440" cy="5143500"/>
            <a:chOff x="288000" y="0"/>
            <a:chExt cx="8532440" cy="5143500"/>
          </a:xfrm>
          <a:gradFill>
            <a:gsLst>
              <a:gs pos="40414">
                <a:srgbClr val="FFC000"/>
              </a:gs>
              <a:gs pos="16000">
                <a:srgbClr val="FF6600"/>
              </a:gs>
              <a:gs pos="25000">
                <a:srgbClr val="FFCCA4">
                  <a:lumMod val="32000"/>
                  <a:lumOff val="68000"/>
                </a:srgbClr>
              </a:gs>
              <a:gs pos="96000">
                <a:srgbClr val="FFFF00">
                  <a:lumMod val="0"/>
                  <a:lumOff val="100000"/>
                </a:srgbClr>
              </a:gs>
              <a:gs pos="82000">
                <a:srgbClr val="FFC000"/>
              </a:gs>
              <a:gs pos="71000">
                <a:srgbClr val="FF00FF"/>
              </a:gs>
            </a:gsLst>
            <a:path path="circle">
              <a:fillToRect l="50000" t="50000" r="50000" b="50000"/>
            </a:path>
          </a:gradFill>
          <a:effectLst/>
          <a:scene3d>
            <a:camera prst="orthographicFront"/>
            <a:lightRig rig="flood" dir="t">
              <a:rot lat="0" lon="0" rev="14400000"/>
            </a:lightRig>
          </a:scene3d>
        </p:grpSpPr>
        <p:grpSp>
          <p:nvGrpSpPr>
            <p:cNvPr id="96" name="95 Grupo"/>
            <p:cNvGrpSpPr/>
            <p:nvPr/>
          </p:nvGrpSpPr>
          <p:grpSpPr>
            <a:xfrm>
              <a:off x="288000" y="0"/>
              <a:ext cx="8532440" cy="5143500"/>
              <a:chOff x="251520" y="0"/>
              <a:chExt cx="8532440" cy="5143500"/>
            </a:xfrm>
            <a:grpFill/>
          </p:grpSpPr>
          <p:grpSp>
            <p:nvGrpSpPr>
              <p:cNvPr id="143" name="142 Grupo"/>
              <p:cNvGrpSpPr/>
              <p:nvPr/>
            </p:nvGrpSpPr>
            <p:grpSpPr>
              <a:xfrm>
                <a:off x="251520" y="0"/>
                <a:ext cx="8532440" cy="5143500"/>
                <a:chOff x="-144016" y="-504000"/>
                <a:chExt cx="9540048" cy="6316110"/>
              </a:xfrm>
              <a:grpFill/>
            </p:grpSpPr>
            <p:sp>
              <p:nvSpPr>
                <p:cNvPr id="145" name="144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4" name="143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336727">
              <a:off x="1298414" y="928975"/>
              <a:ext cx="6345056" cy="3240360"/>
              <a:chOff x="251520" y="0"/>
              <a:chExt cx="8532440" cy="5143500"/>
            </a:xfrm>
            <a:grpFill/>
          </p:grpSpPr>
          <p:grpSp>
            <p:nvGrpSpPr>
              <p:cNvPr id="98" name="97 Grupo"/>
              <p:cNvGrpSpPr/>
              <p:nvPr/>
            </p:nvGrpSpPr>
            <p:grpSpPr>
              <a:xfrm>
                <a:off x="251520" y="0"/>
                <a:ext cx="8532440" cy="5143500"/>
                <a:chOff x="-144016" y="-504000"/>
                <a:chExt cx="9540048" cy="6316110"/>
              </a:xfrm>
              <a:grpFill/>
            </p:grpSpPr>
            <p:sp>
              <p:nvSpPr>
                <p:cNvPr id="100" name="99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99" name="98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8" name="187 Grupo"/>
          <p:cNvGrpSpPr/>
          <p:nvPr/>
        </p:nvGrpSpPr>
        <p:grpSpPr>
          <a:xfrm flipH="1">
            <a:off x="323528" y="0"/>
            <a:ext cx="8532440" cy="5143500"/>
            <a:chOff x="288000" y="0"/>
            <a:chExt cx="8532440" cy="5143500"/>
          </a:xfrm>
          <a:gradFill>
            <a:gsLst>
              <a:gs pos="40414">
                <a:srgbClr val="FFC000"/>
              </a:gs>
              <a:gs pos="16000">
                <a:srgbClr val="FF6600"/>
              </a:gs>
              <a:gs pos="25000">
                <a:srgbClr val="FFCCA4">
                  <a:lumMod val="32000"/>
                  <a:lumOff val="68000"/>
                </a:srgbClr>
              </a:gs>
              <a:gs pos="96000">
                <a:srgbClr val="FFFF00">
                  <a:lumMod val="0"/>
                  <a:lumOff val="100000"/>
                </a:srgbClr>
              </a:gs>
              <a:gs pos="82000">
                <a:srgbClr val="FFC000"/>
              </a:gs>
              <a:gs pos="71000">
                <a:srgbClr val="FF00FF"/>
              </a:gs>
            </a:gsLst>
            <a:path path="circle">
              <a:fillToRect l="50000" t="50000" r="50000" b="50000"/>
            </a:path>
          </a:gradFill>
          <a:effectLst/>
          <a:scene3d>
            <a:camera prst="orthographicFront"/>
            <a:lightRig rig="flood" dir="t">
              <a:rot lat="0" lon="0" rev="14400000"/>
            </a:lightRig>
          </a:scene3d>
        </p:grpSpPr>
        <p:grpSp>
          <p:nvGrpSpPr>
            <p:cNvPr id="189" name="188 Grupo"/>
            <p:cNvGrpSpPr/>
            <p:nvPr/>
          </p:nvGrpSpPr>
          <p:grpSpPr>
            <a:xfrm>
              <a:off x="288000" y="0"/>
              <a:ext cx="8532440" cy="5143500"/>
              <a:chOff x="251520" y="0"/>
              <a:chExt cx="8532440" cy="5143500"/>
            </a:xfrm>
            <a:grpFill/>
          </p:grpSpPr>
          <p:grpSp>
            <p:nvGrpSpPr>
              <p:cNvPr id="236" name="235 Grupo"/>
              <p:cNvGrpSpPr/>
              <p:nvPr/>
            </p:nvGrpSpPr>
            <p:grpSpPr>
              <a:xfrm>
                <a:off x="251520" y="0"/>
                <a:ext cx="8532440" cy="5143500"/>
                <a:chOff x="-144016" y="-504000"/>
                <a:chExt cx="9540048" cy="6316110"/>
              </a:xfrm>
              <a:grpFill/>
            </p:grpSpPr>
            <p:sp>
              <p:nvSpPr>
                <p:cNvPr id="238" name="237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1" name="260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7" name="266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9" name="268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37" name="236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336727">
              <a:off x="1298414" y="928975"/>
              <a:ext cx="6345056" cy="3240360"/>
              <a:chOff x="251520" y="0"/>
              <a:chExt cx="8532440" cy="5143500"/>
            </a:xfrm>
            <a:grpFill/>
          </p:grpSpPr>
          <p:grpSp>
            <p:nvGrpSpPr>
              <p:cNvPr id="191" name="190 Grupo"/>
              <p:cNvGrpSpPr/>
              <p:nvPr/>
            </p:nvGrpSpPr>
            <p:grpSpPr>
              <a:xfrm>
                <a:off x="251520" y="0"/>
                <a:ext cx="8532440" cy="5143500"/>
                <a:chOff x="-144016" y="-504000"/>
                <a:chExt cx="9540048" cy="6316110"/>
              </a:xfrm>
              <a:grpFill/>
            </p:grpSpPr>
            <p:sp>
              <p:nvSpPr>
                <p:cNvPr id="193" name="192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92" name="191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81" name="280 Grupo"/>
          <p:cNvGrpSpPr/>
          <p:nvPr/>
        </p:nvGrpSpPr>
        <p:grpSpPr>
          <a:xfrm flipH="1">
            <a:off x="323528" y="-15404"/>
            <a:ext cx="8532440" cy="5143500"/>
            <a:chOff x="288000" y="0"/>
            <a:chExt cx="8532440" cy="5143500"/>
          </a:xfrm>
          <a:gradFill>
            <a:gsLst>
              <a:gs pos="40414">
                <a:srgbClr val="FFC000"/>
              </a:gs>
              <a:gs pos="16000">
                <a:srgbClr val="FF6600"/>
              </a:gs>
              <a:gs pos="25000">
                <a:srgbClr val="FFCCA4">
                  <a:lumMod val="32000"/>
                  <a:lumOff val="68000"/>
                </a:srgbClr>
              </a:gs>
              <a:gs pos="96000">
                <a:srgbClr val="FFFF00">
                  <a:lumMod val="0"/>
                  <a:lumOff val="100000"/>
                </a:srgbClr>
              </a:gs>
              <a:gs pos="82000">
                <a:srgbClr val="FFC000"/>
              </a:gs>
              <a:gs pos="71000">
                <a:srgbClr val="FF00FF"/>
              </a:gs>
            </a:gsLst>
            <a:path path="circle">
              <a:fillToRect l="50000" t="50000" r="50000" b="50000"/>
            </a:path>
          </a:gradFill>
          <a:effectLst/>
          <a:scene3d>
            <a:camera prst="orthographicFront"/>
            <a:lightRig rig="flood" dir="t">
              <a:rot lat="0" lon="0" rev="14400000"/>
            </a:lightRig>
          </a:scene3d>
        </p:grpSpPr>
        <p:grpSp>
          <p:nvGrpSpPr>
            <p:cNvPr id="282" name="281 Grupo"/>
            <p:cNvGrpSpPr/>
            <p:nvPr/>
          </p:nvGrpSpPr>
          <p:grpSpPr>
            <a:xfrm>
              <a:off x="288000" y="0"/>
              <a:ext cx="8532440" cy="5143500"/>
              <a:chOff x="251520" y="0"/>
              <a:chExt cx="8532440" cy="5143500"/>
            </a:xfrm>
            <a:grpFill/>
          </p:grpSpPr>
          <p:grpSp>
            <p:nvGrpSpPr>
              <p:cNvPr id="329" name="328 Grupo"/>
              <p:cNvGrpSpPr/>
              <p:nvPr/>
            </p:nvGrpSpPr>
            <p:grpSpPr>
              <a:xfrm>
                <a:off x="251520" y="0"/>
                <a:ext cx="8532440" cy="5143500"/>
                <a:chOff x="-144016" y="-504000"/>
                <a:chExt cx="9540048" cy="6316110"/>
              </a:xfrm>
              <a:grpFill/>
            </p:grpSpPr>
            <p:sp>
              <p:nvSpPr>
                <p:cNvPr id="331" name="330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3" name="332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6" name="335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8" name="357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359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6" name="365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2" name="371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30" name="329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rot="336727">
              <a:off x="1298414" y="928975"/>
              <a:ext cx="6345056" cy="3240360"/>
              <a:chOff x="251520" y="0"/>
              <a:chExt cx="8532440" cy="5143500"/>
            </a:xfrm>
            <a:grpFill/>
          </p:grpSpPr>
          <p:grpSp>
            <p:nvGrpSpPr>
              <p:cNvPr id="284" name="283 Grupo"/>
              <p:cNvGrpSpPr/>
              <p:nvPr/>
            </p:nvGrpSpPr>
            <p:grpSpPr>
              <a:xfrm>
                <a:off x="251520" y="0"/>
                <a:ext cx="8532440" cy="5143500"/>
                <a:chOff x="-144016" y="-504000"/>
                <a:chExt cx="9540048" cy="6316110"/>
              </a:xfrm>
              <a:grpFill/>
            </p:grpSpPr>
            <p:sp>
              <p:nvSpPr>
                <p:cNvPr id="286" name="285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1" name="290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305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2" name="311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5" name="314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1" name="320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326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85" name="284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sp>
        <p:nvSpPr>
          <p:cNvPr id="376" name="375 Rectángulo"/>
          <p:cNvSpPr/>
          <p:nvPr/>
        </p:nvSpPr>
        <p:spPr>
          <a:xfrm flipH="1">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60879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1+#ppt_w/2"/>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95"/>
                                        </p:tgtEl>
                                        <p:attrNameLst>
                                          <p:attrName>style.visibility</p:attrName>
                                        </p:attrNameLst>
                                      </p:cBhvr>
                                      <p:to>
                                        <p:strVal val="visible"/>
                                      </p:to>
                                    </p:set>
                                    <p:anim calcmode="lin" valueType="num">
                                      <p:cBhvr additive="base">
                                        <p:cTn id="11" dur="2500" fill="hold"/>
                                        <p:tgtEl>
                                          <p:spTgt spid="95"/>
                                        </p:tgtEl>
                                        <p:attrNameLst>
                                          <p:attrName>ppt_x</p:attrName>
                                        </p:attrNameLst>
                                      </p:cBhvr>
                                      <p:tavLst>
                                        <p:tav tm="0">
                                          <p:val>
                                            <p:strVal val="0-#ppt_w/2"/>
                                          </p:val>
                                        </p:tav>
                                        <p:tav tm="100000">
                                          <p:val>
                                            <p:strVal val="#ppt_x"/>
                                          </p:val>
                                        </p:tav>
                                      </p:tavLst>
                                    </p:anim>
                                    <p:anim calcmode="lin" valueType="num">
                                      <p:cBhvr additive="base">
                                        <p:cTn id="12" dur="2500" fill="hold"/>
                                        <p:tgtEl>
                                          <p:spTgt spid="95"/>
                                        </p:tgtEl>
                                        <p:attrNameLst>
                                          <p:attrName>ppt_y</p:attrName>
                                        </p:attrNameLst>
                                      </p:cBhvr>
                                      <p:tavLst>
                                        <p:tav tm="0">
                                          <p:val>
                                            <p:strVal val="0-#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281"/>
                                        </p:tgtEl>
                                        <p:attrNameLst>
                                          <p:attrName>style.visibility</p:attrName>
                                        </p:attrNameLst>
                                      </p:cBhvr>
                                      <p:to>
                                        <p:strVal val="visible"/>
                                      </p:to>
                                    </p:set>
                                    <p:anim calcmode="lin" valueType="num">
                                      <p:cBhvr additive="base">
                                        <p:cTn id="15" dur="2500" fill="hold"/>
                                        <p:tgtEl>
                                          <p:spTgt spid="281"/>
                                        </p:tgtEl>
                                        <p:attrNameLst>
                                          <p:attrName>ppt_x</p:attrName>
                                        </p:attrNameLst>
                                      </p:cBhvr>
                                      <p:tavLst>
                                        <p:tav tm="0">
                                          <p:val>
                                            <p:strVal val="0-#ppt_w/2"/>
                                          </p:val>
                                        </p:tav>
                                        <p:tav tm="100000">
                                          <p:val>
                                            <p:strVal val="#ppt_x"/>
                                          </p:val>
                                        </p:tav>
                                      </p:tavLst>
                                    </p:anim>
                                    <p:anim calcmode="lin" valueType="num">
                                      <p:cBhvr additive="base">
                                        <p:cTn id="16" dur="2500" fill="hold"/>
                                        <p:tgtEl>
                                          <p:spTgt spid="281"/>
                                        </p:tgtEl>
                                        <p:attrNameLst>
                                          <p:attrName>ppt_y</p:attrName>
                                        </p:attrNameLst>
                                      </p:cBhvr>
                                      <p:tavLst>
                                        <p:tav tm="0">
                                          <p:val>
                                            <p:strVal val="1+#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88"/>
                                        </p:tgtEl>
                                        <p:attrNameLst>
                                          <p:attrName>style.visibility</p:attrName>
                                        </p:attrNameLst>
                                      </p:cBhvr>
                                      <p:to>
                                        <p:strVal val="visible"/>
                                      </p:to>
                                    </p:set>
                                    <p:anim calcmode="lin" valueType="num">
                                      <p:cBhvr additive="base">
                                        <p:cTn id="19" dur="2500" fill="hold"/>
                                        <p:tgtEl>
                                          <p:spTgt spid="188"/>
                                        </p:tgtEl>
                                        <p:attrNameLst>
                                          <p:attrName>ppt_x</p:attrName>
                                        </p:attrNameLst>
                                      </p:cBhvr>
                                      <p:tavLst>
                                        <p:tav tm="0">
                                          <p:val>
                                            <p:strVal val="1+#ppt_w/2"/>
                                          </p:val>
                                        </p:tav>
                                        <p:tav tm="100000">
                                          <p:val>
                                            <p:strVal val="#ppt_x"/>
                                          </p:val>
                                        </p:tav>
                                      </p:tavLst>
                                    </p:anim>
                                    <p:anim calcmode="lin" valueType="num">
                                      <p:cBhvr additive="base">
                                        <p:cTn id="20" dur="2500" fill="hold"/>
                                        <p:tgtEl>
                                          <p:spTgt spid="188"/>
                                        </p:tgtEl>
                                        <p:attrNameLst>
                                          <p:attrName>ppt_y</p:attrName>
                                        </p:attrNameLst>
                                      </p:cBhvr>
                                      <p:tavLst>
                                        <p:tav tm="0">
                                          <p:val>
                                            <p:strVal val="0-#ppt_h/2"/>
                                          </p:val>
                                        </p:tav>
                                        <p:tav tm="100000">
                                          <p:val>
                                            <p:strVal val="#ppt_y"/>
                                          </p:val>
                                        </p:tav>
                                      </p:tavLst>
                                    </p:anim>
                                  </p:childTnLst>
                                </p:cTn>
                              </p:par>
                              <p:par>
                                <p:cTn id="21" presetID="2" presetClass="exit" presetSubtype="6" fill="hold" nodeType="withEffect">
                                  <p:stCondLst>
                                    <p:cond delay="0"/>
                                  </p:stCondLst>
                                  <p:childTnLst>
                                    <p:anim calcmode="lin" valueType="num">
                                      <p:cBhvr additive="base">
                                        <p:cTn id="22" dur="5000"/>
                                        <p:tgtEl>
                                          <p:spTgt spid="2"/>
                                        </p:tgtEl>
                                        <p:attrNameLst>
                                          <p:attrName>ppt_x</p:attrName>
                                        </p:attrNameLst>
                                      </p:cBhvr>
                                      <p:tavLst>
                                        <p:tav tm="0">
                                          <p:val>
                                            <p:strVal val="ppt_x"/>
                                          </p:val>
                                        </p:tav>
                                        <p:tav tm="100000">
                                          <p:val>
                                            <p:strVal val="1+ppt_w/2"/>
                                          </p:val>
                                        </p:tav>
                                      </p:tavLst>
                                    </p:anim>
                                    <p:anim calcmode="lin" valueType="num">
                                      <p:cBhvr additive="base">
                                        <p:cTn id="23" dur="5000"/>
                                        <p:tgtEl>
                                          <p:spTgt spid="2"/>
                                        </p:tgtEl>
                                        <p:attrNameLst>
                                          <p:attrName>ppt_y</p:attrName>
                                        </p:attrNameLst>
                                      </p:cBhvr>
                                      <p:tavLst>
                                        <p:tav tm="0">
                                          <p:val>
                                            <p:strVal val="ppt_y"/>
                                          </p:val>
                                        </p:tav>
                                        <p:tav tm="100000">
                                          <p:val>
                                            <p:strVal val="1+ppt_h/2"/>
                                          </p:val>
                                        </p:tav>
                                      </p:tavLst>
                                    </p:anim>
                                    <p:set>
                                      <p:cBhvr>
                                        <p:cTn id="24" dur="1" fill="hold">
                                          <p:stCondLst>
                                            <p:cond delay="4999"/>
                                          </p:stCondLst>
                                        </p:cTn>
                                        <p:tgtEl>
                                          <p:spTgt spid="2"/>
                                        </p:tgtEl>
                                        <p:attrNameLst>
                                          <p:attrName>style.visibility</p:attrName>
                                        </p:attrNameLst>
                                      </p:cBhvr>
                                      <p:to>
                                        <p:strVal val="hidden"/>
                                      </p:to>
                                    </p:set>
                                  </p:childTnLst>
                                </p:cTn>
                              </p:par>
                              <p:par>
                                <p:cTn id="25" presetID="2" presetClass="exit" presetSubtype="9" fill="hold" nodeType="withEffect">
                                  <p:stCondLst>
                                    <p:cond delay="0"/>
                                  </p:stCondLst>
                                  <p:childTnLst>
                                    <p:anim calcmode="lin" valueType="num">
                                      <p:cBhvr additive="base">
                                        <p:cTn id="26" dur="5000"/>
                                        <p:tgtEl>
                                          <p:spTgt spid="95"/>
                                        </p:tgtEl>
                                        <p:attrNameLst>
                                          <p:attrName>ppt_x</p:attrName>
                                        </p:attrNameLst>
                                      </p:cBhvr>
                                      <p:tavLst>
                                        <p:tav tm="0">
                                          <p:val>
                                            <p:strVal val="ppt_x"/>
                                          </p:val>
                                        </p:tav>
                                        <p:tav tm="100000">
                                          <p:val>
                                            <p:strVal val="0-ppt_w/2"/>
                                          </p:val>
                                        </p:tav>
                                      </p:tavLst>
                                    </p:anim>
                                    <p:anim calcmode="lin" valueType="num">
                                      <p:cBhvr additive="base">
                                        <p:cTn id="27" dur="5000"/>
                                        <p:tgtEl>
                                          <p:spTgt spid="95"/>
                                        </p:tgtEl>
                                        <p:attrNameLst>
                                          <p:attrName>ppt_y</p:attrName>
                                        </p:attrNameLst>
                                      </p:cBhvr>
                                      <p:tavLst>
                                        <p:tav tm="0">
                                          <p:val>
                                            <p:strVal val="ppt_y"/>
                                          </p:val>
                                        </p:tav>
                                        <p:tav tm="100000">
                                          <p:val>
                                            <p:strVal val="0-ppt_h/2"/>
                                          </p:val>
                                        </p:tav>
                                      </p:tavLst>
                                    </p:anim>
                                    <p:set>
                                      <p:cBhvr>
                                        <p:cTn id="28" dur="1" fill="hold">
                                          <p:stCondLst>
                                            <p:cond delay="4999"/>
                                          </p:stCondLst>
                                        </p:cTn>
                                        <p:tgtEl>
                                          <p:spTgt spid="95"/>
                                        </p:tgtEl>
                                        <p:attrNameLst>
                                          <p:attrName>style.visibility</p:attrName>
                                        </p:attrNameLst>
                                      </p:cBhvr>
                                      <p:to>
                                        <p:strVal val="hidden"/>
                                      </p:to>
                                    </p:set>
                                  </p:childTnLst>
                                </p:cTn>
                              </p:par>
                              <p:par>
                                <p:cTn id="29" presetID="2" presetClass="exit" presetSubtype="3" fill="hold" nodeType="withEffect">
                                  <p:stCondLst>
                                    <p:cond delay="0"/>
                                  </p:stCondLst>
                                  <p:childTnLst>
                                    <p:anim calcmode="lin" valueType="num">
                                      <p:cBhvr additive="base">
                                        <p:cTn id="30" dur="5000"/>
                                        <p:tgtEl>
                                          <p:spTgt spid="188"/>
                                        </p:tgtEl>
                                        <p:attrNameLst>
                                          <p:attrName>ppt_x</p:attrName>
                                        </p:attrNameLst>
                                      </p:cBhvr>
                                      <p:tavLst>
                                        <p:tav tm="0">
                                          <p:val>
                                            <p:strVal val="ppt_x"/>
                                          </p:val>
                                        </p:tav>
                                        <p:tav tm="100000">
                                          <p:val>
                                            <p:strVal val="1+ppt_w/2"/>
                                          </p:val>
                                        </p:tav>
                                      </p:tavLst>
                                    </p:anim>
                                    <p:anim calcmode="lin" valueType="num">
                                      <p:cBhvr additive="base">
                                        <p:cTn id="31" dur="5000"/>
                                        <p:tgtEl>
                                          <p:spTgt spid="188"/>
                                        </p:tgtEl>
                                        <p:attrNameLst>
                                          <p:attrName>ppt_y</p:attrName>
                                        </p:attrNameLst>
                                      </p:cBhvr>
                                      <p:tavLst>
                                        <p:tav tm="0">
                                          <p:val>
                                            <p:strVal val="ppt_y"/>
                                          </p:val>
                                        </p:tav>
                                        <p:tav tm="100000">
                                          <p:val>
                                            <p:strVal val="0-ppt_h/2"/>
                                          </p:val>
                                        </p:tav>
                                      </p:tavLst>
                                    </p:anim>
                                    <p:set>
                                      <p:cBhvr>
                                        <p:cTn id="32" dur="1" fill="hold">
                                          <p:stCondLst>
                                            <p:cond delay="4999"/>
                                          </p:stCondLst>
                                        </p:cTn>
                                        <p:tgtEl>
                                          <p:spTgt spid="188"/>
                                        </p:tgtEl>
                                        <p:attrNameLst>
                                          <p:attrName>style.visibility</p:attrName>
                                        </p:attrNameLst>
                                      </p:cBhvr>
                                      <p:to>
                                        <p:strVal val="hidden"/>
                                      </p:to>
                                    </p:set>
                                  </p:childTnLst>
                                </p:cTn>
                              </p:par>
                              <p:par>
                                <p:cTn id="33" presetID="2" presetClass="exit" presetSubtype="12" fill="hold" nodeType="withEffect">
                                  <p:stCondLst>
                                    <p:cond delay="0"/>
                                  </p:stCondLst>
                                  <p:childTnLst>
                                    <p:anim calcmode="lin" valueType="num">
                                      <p:cBhvr additive="base">
                                        <p:cTn id="34" dur="5000"/>
                                        <p:tgtEl>
                                          <p:spTgt spid="281"/>
                                        </p:tgtEl>
                                        <p:attrNameLst>
                                          <p:attrName>ppt_x</p:attrName>
                                        </p:attrNameLst>
                                      </p:cBhvr>
                                      <p:tavLst>
                                        <p:tav tm="0">
                                          <p:val>
                                            <p:strVal val="ppt_x"/>
                                          </p:val>
                                        </p:tav>
                                        <p:tav tm="100000">
                                          <p:val>
                                            <p:strVal val="0-ppt_w/2"/>
                                          </p:val>
                                        </p:tav>
                                      </p:tavLst>
                                    </p:anim>
                                    <p:anim calcmode="lin" valueType="num">
                                      <p:cBhvr additive="base">
                                        <p:cTn id="35" dur="5000"/>
                                        <p:tgtEl>
                                          <p:spTgt spid="281"/>
                                        </p:tgtEl>
                                        <p:attrNameLst>
                                          <p:attrName>ppt_y</p:attrName>
                                        </p:attrNameLst>
                                      </p:cBhvr>
                                      <p:tavLst>
                                        <p:tav tm="0">
                                          <p:val>
                                            <p:strVal val="ppt_y"/>
                                          </p:val>
                                        </p:tav>
                                        <p:tav tm="100000">
                                          <p:val>
                                            <p:strVal val="1+ppt_h/2"/>
                                          </p:val>
                                        </p:tav>
                                      </p:tavLst>
                                    </p:anim>
                                    <p:set>
                                      <p:cBhvr>
                                        <p:cTn id="36" dur="1" fill="hold">
                                          <p:stCondLst>
                                            <p:cond delay="4999"/>
                                          </p:stCondLst>
                                        </p:cTn>
                                        <p:tgtEl>
                                          <p:spTgt spid="281"/>
                                        </p:tgtEl>
                                        <p:attrNameLst>
                                          <p:attrName>style.visibility</p:attrName>
                                        </p:attrNameLst>
                                      </p:cBhvr>
                                      <p:to>
                                        <p:strVal val="hidden"/>
                                      </p:to>
                                    </p:set>
                                  </p:childTnLst>
                                </p:cTn>
                              </p:par>
                              <p:par>
                                <p:cTn id="37" presetID="23" presetClass="entr" presetSubtype="272" fill="hold" nodeType="withEffect">
                                  <p:stCondLst>
                                    <p:cond delay="250"/>
                                  </p:stCondLst>
                                  <p:childTnLst>
                                    <p:set>
                                      <p:cBhvr>
                                        <p:cTn id="38" dur="1" fill="hold">
                                          <p:stCondLst>
                                            <p:cond delay="0"/>
                                          </p:stCondLst>
                                        </p:cTn>
                                        <p:tgtEl>
                                          <p:spTgt spid="375"/>
                                        </p:tgtEl>
                                        <p:attrNameLst>
                                          <p:attrName>style.visibility</p:attrName>
                                        </p:attrNameLst>
                                      </p:cBhvr>
                                      <p:to>
                                        <p:strVal val="visible"/>
                                      </p:to>
                                    </p:set>
                                    <p:anim calcmode="lin" valueType="num">
                                      <p:cBhvr>
                                        <p:cTn id="39" dur="3250" fill="hold"/>
                                        <p:tgtEl>
                                          <p:spTgt spid="375"/>
                                        </p:tgtEl>
                                        <p:attrNameLst>
                                          <p:attrName>ppt_w</p:attrName>
                                        </p:attrNameLst>
                                      </p:cBhvr>
                                      <p:tavLst>
                                        <p:tav tm="0">
                                          <p:val>
                                            <p:strVal val="2/3*#ppt_w"/>
                                          </p:val>
                                        </p:tav>
                                        <p:tav tm="100000">
                                          <p:val>
                                            <p:strVal val="#ppt_w"/>
                                          </p:val>
                                        </p:tav>
                                      </p:tavLst>
                                    </p:anim>
                                    <p:anim calcmode="lin" valueType="num">
                                      <p:cBhvr>
                                        <p:cTn id="40" dur="3250" fill="hold"/>
                                        <p:tgtEl>
                                          <p:spTgt spid="375"/>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250"/>
                                  </p:stCondLst>
                                  <p:childTnLst>
                                    <p:set>
                                      <p:cBhvr>
                                        <p:cTn id="42" dur="1" fill="hold">
                                          <p:stCondLst>
                                            <p:cond delay="0"/>
                                          </p:stCondLst>
                                        </p:cTn>
                                        <p:tgtEl>
                                          <p:spTgt spid="375"/>
                                        </p:tgtEl>
                                        <p:attrNameLst>
                                          <p:attrName>style.visibility</p:attrName>
                                        </p:attrNameLst>
                                      </p:cBhvr>
                                      <p:to>
                                        <p:strVal val="visible"/>
                                      </p:to>
                                    </p:set>
                                    <p:animEffect transition="in" filter="diamond(out)">
                                      <p:cBhvr>
                                        <p:cTn id="43" dur="3250"/>
                                        <p:tgtEl>
                                          <p:spTgt spid="375"/>
                                        </p:tgtEl>
                                      </p:cBhvr>
                                    </p:animEffect>
                                  </p:childTnLst>
                                </p:cTn>
                              </p:par>
                              <p:par>
                                <p:cTn id="44" presetID="9" presetClass="emph" presetSubtype="0" grpId="0" nodeType="withEffect">
                                  <p:stCondLst>
                                    <p:cond delay="0"/>
                                  </p:stCondLst>
                                  <p:childTnLst>
                                    <p:set>
                                      <p:cBhvr rctx="PPT">
                                        <p:cTn id="45" dur="indefinite"/>
                                        <p:tgtEl>
                                          <p:spTgt spid="376"/>
                                        </p:tgtEl>
                                        <p:attrNameLst>
                                          <p:attrName>style.opacity</p:attrName>
                                        </p:attrNameLst>
                                      </p:cBhvr>
                                      <p:to>
                                        <p:strVal val="0"/>
                                      </p:to>
                                    </p:set>
                                    <p:animEffect filter="image" prLst="opacity: 0">
                                      <p:cBhvr rctx="IE">
                                        <p:cTn id="46" dur="indefinite"/>
                                        <p:tgtEl>
                                          <p:spTgt spid="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 name="55 Imagen" descr="Diapositiva4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9231"/>
            <a:ext cx="9144000" cy="5143500"/>
          </a:xfrm>
          <a:prstGeom prst="rect">
            <a:avLst/>
          </a:prstGeom>
          <a:noFill/>
          <a:ln>
            <a:noFill/>
          </a:ln>
        </p:spPr>
      </p:pic>
      <p:grpSp>
        <p:nvGrpSpPr>
          <p:cNvPr id="2" name="1 Grupo"/>
          <p:cNvGrpSpPr/>
          <p:nvPr/>
        </p:nvGrpSpPr>
        <p:grpSpPr>
          <a:xfrm>
            <a:off x="-1150366" y="-74306"/>
            <a:ext cx="2125612" cy="613742"/>
            <a:chOff x="-1188640" y="-36000"/>
            <a:chExt cx="2125612" cy="613742"/>
          </a:xfrm>
        </p:grpSpPr>
        <p:sp>
          <p:nvSpPr>
            <p:cNvPr id="3" name="2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Elipse"/>
            <p:cNvSpPr/>
            <p:nvPr/>
          </p:nvSpPr>
          <p:spPr>
            <a:xfrm>
              <a:off x="-360323" y="79403"/>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5" name="4 Grupo"/>
          <p:cNvGrpSpPr/>
          <p:nvPr/>
        </p:nvGrpSpPr>
        <p:grpSpPr>
          <a:xfrm>
            <a:off x="-109350" y="551597"/>
            <a:ext cx="2125612" cy="613742"/>
            <a:chOff x="-147624" y="589902"/>
            <a:chExt cx="2125612" cy="613742"/>
          </a:xfrm>
        </p:grpSpPr>
        <p:sp>
          <p:nvSpPr>
            <p:cNvPr id="6" name="5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Elipse"/>
            <p:cNvSpPr/>
            <p:nvPr/>
          </p:nvSpPr>
          <p:spPr>
            <a:xfrm>
              <a:off x="680693" y="705305"/>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8" name="7 Grupo"/>
          <p:cNvGrpSpPr/>
          <p:nvPr/>
        </p:nvGrpSpPr>
        <p:grpSpPr>
          <a:xfrm>
            <a:off x="827584" y="1217650"/>
            <a:ext cx="2125612" cy="613742"/>
            <a:chOff x="789310" y="1255955"/>
            <a:chExt cx="2125612" cy="613742"/>
          </a:xfrm>
        </p:grpSpPr>
        <p:sp>
          <p:nvSpPr>
            <p:cNvPr id="9" name="8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Elipse"/>
            <p:cNvSpPr/>
            <p:nvPr/>
          </p:nvSpPr>
          <p:spPr>
            <a:xfrm>
              <a:off x="1617627" y="1371358"/>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1" name="10 Grupo"/>
          <p:cNvGrpSpPr/>
          <p:nvPr/>
        </p:nvGrpSpPr>
        <p:grpSpPr>
          <a:xfrm>
            <a:off x="1836590" y="1883702"/>
            <a:ext cx="2125612" cy="613742"/>
            <a:chOff x="1798316" y="1922008"/>
            <a:chExt cx="2125612" cy="613742"/>
          </a:xfrm>
        </p:grpSpPr>
        <p:sp>
          <p:nvSpPr>
            <p:cNvPr id="12" name="11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Elipse"/>
            <p:cNvSpPr/>
            <p:nvPr/>
          </p:nvSpPr>
          <p:spPr>
            <a:xfrm>
              <a:off x="2626633" y="2037411"/>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6" name="15 Grupo"/>
          <p:cNvGrpSpPr/>
          <p:nvPr/>
        </p:nvGrpSpPr>
        <p:grpSpPr>
          <a:xfrm flipH="1">
            <a:off x="8242956" y="1"/>
            <a:ext cx="2090332" cy="613742"/>
            <a:chOff x="-1188640" y="-36000"/>
            <a:chExt cx="2125612" cy="613742"/>
          </a:xfrm>
        </p:grpSpPr>
        <p:sp>
          <p:nvSpPr>
            <p:cNvPr id="26" name="25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Elipse"/>
            <p:cNvSpPr/>
            <p:nvPr/>
          </p:nvSpPr>
          <p:spPr>
            <a:xfrm>
              <a:off x="-360323" y="79403"/>
              <a:ext cx="432431" cy="333026"/>
            </a:xfrm>
            <a:prstGeom prst="ellipse">
              <a:avLst/>
            </a:prstGeom>
            <a:solidFill>
              <a:schemeClr val="bg2">
                <a:lumMod val="75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7" name="16 Grupo"/>
          <p:cNvGrpSpPr/>
          <p:nvPr/>
        </p:nvGrpSpPr>
        <p:grpSpPr>
          <a:xfrm flipH="1">
            <a:off x="7201940" y="625903"/>
            <a:ext cx="2090332" cy="613742"/>
            <a:chOff x="-147624" y="589902"/>
            <a:chExt cx="2125612" cy="613742"/>
          </a:xfrm>
        </p:grpSpPr>
        <p:sp>
          <p:nvSpPr>
            <p:cNvPr id="24" name="23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Elipse"/>
            <p:cNvSpPr/>
            <p:nvPr/>
          </p:nvSpPr>
          <p:spPr>
            <a:xfrm>
              <a:off x="680693" y="705305"/>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8" name="17 Grupo"/>
          <p:cNvGrpSpPr/>
          <p:nvPr/>
        </p:nvGrpSpPr>
        <p:grpSpPr>
          <a:xfrm flipH="1">
            <a:off x="6265006" y="1291956"/>
            <a:ext cx="2090332" cy="613742"/>
            <a:chOff x="789310" y="1255955"/>
            <a:chExt cx="2125612" cy="613742"/>
          </a:xfrm>
        </p:grpSpPr>
        <p:sp>
          <p:nvSpPr>
            <p:cNvPr id="22" name="21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Elipse"/>
            <p:cNvSpPr/>
            <p:nvPr/>
          </p:nvSpPr>
          <p:spPr>
            <a:xfrm>
              <a:off x="1617627" y="1371358"/>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19" name="18 Grupo"/>
          <p:cNvGrpSpPr/>
          <p:nvPr/>
        </p:nvGrpSpPr>
        <p:grpSpPr>
          <a:xfrm flipH="1">
            <a:off x="5256000" y="1958008"/>
            <a:ext cx="2090332" cy="613742"/>
            <a:chOff x="1798316" y="1922008"/>
            <a:chExt cx="2125612" cy="613742"/>
          </a:xfrm>
        </p:grpSpPr>
        <p:sp>
          <p:nvSpPr>
            <p:cNvPr id="20" name="19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Elipse"/>
            <p:cNvSpPr/>
            <p:nvPr/>
          </p:nvSpPr>
          <p:spPr>
            <a:xfrm>
              <a:off x="2626633" y="2037411"/>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29" name="28 Grupo"/>
          <p:cNvGrpSpPr/>
          <p:nvPr/>
        </p:nvGrpSpPr>
        <p:grpSpPr>
          <a:xfrm flipV="1">
            <a:off x="-1151014" y="4511702"/>
            <a:ext cx="2125612" cy="613742"/>
            <a:chOff x="-1188640" y="-36000"/>
            <a:chExt cx="2125612" cy="613742"/>
          </a:xfrm>
        </p:grpSpPr>
        <p:sp>
          <p:nvSpPr>
            <p:cNvPr id="39" name="38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Elipse"/>
            <p:cNvSpPr/>
            <p:nvPr/>
          </p:nvSpPr>
          <p:spPr>
            <a:xfrm>
              <a:off x="-360323" y="79403"/>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0" name="29 Grupo"/>
          <p:cNvGrpSpPr/>
          <p:nvPr/>
        </p:nvGrpSpPr>
        <p:grpSpPr>
          <a:xfrm flipV="1">
            <a:off x="-109998" y="3885800"/>
            <a:ext cx="2125612" cy="613742"/>
            <a:chOff x="-147624" y="589902"/>
            <a:chExt cx="2125612" cy="613742"/>
          </a:xfrm>
        </p:grpSpPr>
        <p:sp>
          <p:nvSpPr>
            <p:cNvPr id="37" name="36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Elipse"/>
            <p:cNvSpPr/>
            <p:nvPr/>
          </p:nvSpPr>
          <p:spPr>
            <a:xfrm>
              <a:off x="680693" y="705305"/>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1" name="30 Grupo"/>
          <p:cNvGrpSpPr/>
          <p:nvPr/>
        </p:nvGrpSpPr>
        <p:grpSpPr>
          <a:xfrm flipV="1">
            <a:off x="826936" y="3219748"/>
            <a:ext cx="2125612" cy="613742"/>
            <a:chOff x="789310" y="1255955"/>
            <a:chExt cx="2125612" cy="613742"/>
          </a:xfrm>
        </p:grpSpPr>
        <p:sp>
          <p:nvSpPr>
            <p:cNvPr id="35" name="34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Elipse"/>
            <p:cNvSpPr/>
            <p:nvPr/>
          </p:nvSpPr>
          <p:spPr>
            <a:xfrm>
              <a:off x="1617627" y="1371358"/>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32" name="31 Grupo"/>
          <p:cNvGrpSpPr/>
          <p:nvPr/>
        </p:nvGrpSpPr>
        <p:grpSpPr>
          <a:xfrm flipV="1">
            <a:off x="1835942" y="2553695"/>
            <a:ext cx="2125612" cy="613742"/>
            <a:chOff x="1798316" y="1922008"/>
            <a:chExt cx="2125612" cy="613742"/>
          </a:xfrm>
        </p:grpSpPr>
        <p:sp>
          <p:nvSpPr>
            <p:cNvPr id="33" name="32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Elipse"/>
            <p:cNvSpPr/>
            <p:nvPr/>
          </p:nvSpPr>
          <p:spPr>
            <a:xfrm>
              <a:off x="2626633" y="2037411"/>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2" name="41 Grupo"/>
          <p:cNvGrpSpPr/>
          <p:nvPr/>
        </p:nvGrpSpPr>
        <p:grpSpPr>
          <a:xfrm flipH="1" flipV="1">
            <a:off x="8242308" y="4514008"/>
            <a:ext cx="2090332" cy="613742"/>
            <a:chOff x="-1188640" y="-36000"/>
            <a:chExt cx="2125612" cy="613742"/>
          </a:xfrm>
        </p:grpSpPr>
        <p:sp>
          <p:nvSpPr>
            <p:cNvPr id="52" name="51 Rectángulo"/>
            <p:cNvSpPr/>
            <p:nvPr/>
          </p:nvSpPr>
          <p:spPr>
            <a:xfrm>
              <a:off x="-1188640" y="-36000"/>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Elipse"/>
            <p:cNvSpPr/>
            <p:nvPr/>
          </p:nvSpPr>
          <p:spPr>
            <a:xfrm>
              <a:off x="-360323" y="79403"/>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3" name="42 Grupo"/>
          <p:cNvGrpSpPr/>
          <p:nvPr/>
        </p:nvGrpSpPr>
        <p:grpSpPr>
          <a:xfrm flipH="1" flipV="1">
            <a:off x="7201292" y="3888106"/>
            <a:ext cx="2090332" cy="613742"/>
            <a:chOff x="-147624" y="589902"/>
            <a:chExt cx="2125612" cy="613742"/>
          </a:xfrm>
        </p:grpSpPr>
        <p:sp>
          <p:nvSpPr>
            <p:cNvPr id="50" name="49 Rectángulo"/>
            <p:cNvSpPr/>
            <p:nvPr/>
          </p:nvSpPr>
          <p:spPr>
            <a:xfrm>
              <a:off x="-147624" y="589902"/>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Elipse"/>
            <p:cNvSpPr/>
            <p:nvPr/>
          </p:nvSpPr>
          <p:spPr>
            <a:xfrm>
              <a:off x="680693" y="705305"/>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4" name="43 Grupo"/>
          <p:cNvGrpSpPr/>
          <p:nvPr/>
        </p:nvGrpSpPr>
        <p:grpSpPr>
          <a:xfrm flipH="1" flipV="1">
            <a:off x="6264358" y="3222054"/>
            <a:ext cx="2090332" cy="613742"/>
            <a:chOff x="789310" y="1255955"/>
            <a:chExt cx="2125612" cy="613742"/>
          </a:xfrm>
        </p:grpSpPr>
        <p:sp>
          <p:nvSpPr>
            <p:cNvPr id="48" name="47 Rectángulo"/>
            <p:cNvSpPr/>
            <p:nvPr/>
          </p:nvSpPr>
          <p:spPr>
            <a:xfrm>
              <a:off x="789310" y="1255955"/>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Elipse"/>
            <p:cNvSpPr/>
            <p:nvPr/>
          </p:nvSpPr>
          <p:spPr>
            <a:xfrm>
              <a:off x="1617627" y="1371358"/>
              <a:ext cx="432431" cy="333026"/>
            </a:xfrm>
            <a:prstGeom prst="ellipse">
              <a:avLst/>
            </a:prstGeom>
            <a:solidFill>
              <a:schemeClr val="bg2">
                <a:lumMod val="50000"/>
              </a:schemeClr>
            </a:solidFill>
            <a:ln>
              <a:noFill/>
            </a:ln>
            <a:scene3d>
              <a:camera prst="orthographicFront"/>
              <a:lightRig rig="flat"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grpSp>
        <p:nvGrpSpPr>
          <p:cNvPr id="45" name="44 Grupo"/>
          <p:cNvGrpSpPr/>
          <p:nvPr/>
        </p:nvGrpSpPr>
        <p:grpSpPr>
          <a:xfrm flipH="1" flipV="1">
            <a:off x="5255352" y="2556001"/>
            <a:ext cx="2090332" cy="613742"/>
            <a:chOff x="1798316" y="1922008"/>
            <a:chExt cx="2125612" cy="613742"/>
          </a:xfrm>
        </p:grpSpPr>
        <p:sp>
          <p:nvSpPr>
            <p:cNvPr id="46" name="45 Rectángulo"/>
            <p:cNvSpPr/>
            <p:nvPr/>
          </p:nvSpPr>
          <p:spPr>
            <a:xfrm>
              <a:off x="1798316" y="1922008"/>
              <a:ext cx="2125612" cy="613742"/>
            </a:xfrm>
            <a:prstGeom prst="rect">
              <a:avLst/>
            </a:prstGeom>
            <a:gradFill flip="none" rotWithShape="1">
              <a:gsLst>
                <a:gs pos="66000">
                  <a:schemeClr val="accent2">
                    <a:lumMod val="0"/>
                    <a:alpha val="0"/>
                  </a:schemeClr>
                </a:gs>
                <a:gs pos="47000">
                  <a:schemeClr val="accent2">
                    <a:lumMod val="0"/>
                    <a:alpha val="0"/>
                  </a:schemeClr>
                </a:gs>
                <a:gs pos="57000">
                  <a:schemeClr val="tx1">
                    <a:alpha val="0"/>
                  </a:schemeClr>
                </a:gs>
                <a:gs pos="88000">
                  <a:schemeClr val="tx1">
                    <a:alpha val="51000"/>
                  </a:schemeClr>
                </a:gs>
              </a:gsLst>
              <a:path path="shape">
                <a:fillToRect l="50000" t="50000" r="50000" b="50000"/>
              </a:path>
              <a:tileRect/>
            </a:gradFill>
            <a:ln>
              <a:gradFill>
                <a:gsLst>
                  <a:gs pos="0">
                    <a:schemeClr val="tx1"/>
                  </a:gs>
                  <a:gs pos="50000">
                    <a:schemeClr val="tx1">
                      <a:lumMod val="95000"/>
                    </a:schemeClr>
                  </a:gs>
                  <a:gs pos="99000">
                    <a:schemeClr val="tx1">
                      <a:lumMod val="95000"/>
                    </a:schemeClr>
                  </a:gs>
                </a:gsLst>
                <a:lin ang="5400000" scaled="0"/>
              </a:gradFill>
            </a:ln>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Elipse"/>
            <p:cNvSpPr/>
            <p:nvPr/>
          </p:nvSpPr>
          <p:spPr>
            <a:xfrm>
              <a:off x="2626633" y="2037411"/>
              <a:ext cx="432431" cy="333026"/>
            </a:xfrm>
            <a:prstGeom prst="ellipse">
              <a:avLst/>
            </a:prstGeom>
            <a:solidFill>
              <a:schemeClr val="tx1"/>
            </a:solidFill>
            <a:ln>
              <a:noFill/>
            </a:ln>
            <a:scene3d>
              <a:camera prst="orthographicFront"/>
              <a:lightRig rig="morning" dir="t"/>
            </a:scene3d>
            <a:sp3d prstMaterial="metal">
              <a:bevelT w="285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
        <p:nvSpPr>
          <p:cNvPr id="54" name="53 Rectángulo"/>
          <p:cNvSpPr/>
          <p:nvPr/>
        </p:nvSpPr>
        <p:spPr>
          <a:xfrm>
            <a:off x="-1404664" y="-236562"/>
            <a:ext cx="12313368" cy="554461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53732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1+#ppt_w/2"/>
                                          </p:val>
                                        </p:tav>
                                        <p:tav tm="100000">
                                          <p:val>
                                            <p:strVal val="#ppt_x"/>
                                          </p:val>
                                        </p:tav>
                                      </p:tavLst>
                                    </p:anim>
                                    <p:anim calcmode="lin" valueType="num">
                                      <p:cBhvr additive="base">
                                        <p:cTn id="8" dur="4000" fill="hold"/>
                                        <p:tgtEl>
                                          <p:spTgt spid="2"/>
                                        </p:tgtEl>
                                        <p:attrNameLst>
                                          <p:attrName>ppt_y</p:attrName>
                                        </p:attrNameLst>
                                      </p:cBhvr>
                                      <p:tavLst>
                                        <p:tav tm="0">
                                          <p:val>
                                            <p:strVal val="#ppt_y"/>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0" fill="hold"/>
                                        <p:tgtEl>
                                          <p:spTgt spid="2"/>
                                        </p:tgtEl>
                                        <p:attrNameLst>
                                          <p:attrName>ppt_w</p:attrName>
                                        </p:attrNameLst>
                                      </p:cBhvr>
                                      <p:tavLst>
                                        <p:tav tm="0" fmla="#ppt_w*sin(2.5*pi*$)">
                                          <p:val>
                                            <p:fltVal val="0"/>
                                          </p:val>
                                        </p:tav>
                                        <p:tav tm="100000">
                                          <p:val>
                                            <p:fltVal val="1"/>
                                          </p:val>
                                        </p:tav>
                                      </p:tavLst>
                                    </p:anim>
                                    <p:anim calcmode="lin" valueType="num">
                                      <p:cBhvr>
                                        <p:cTn id="12" dur="5000" fill="hold"/>
                                        <p:tgtEl>
                                          <p:spTgt spid="2"/>
                                        </p:tgtEl>
                                        <p:attrNameLst>
                                          <p:attrName>ppt_h</p:attrName>
                                        </p:attrNameLst>
                                      </p:cBhvr>
                                      <p:tavLst>
                                        <p:tav tm="0">
                                          <p:val>
                                            <p:strVal val="#ppt_h"/>
                                          </p:val>
                                        </p:tav>
                                        <p:tav tm="100000">
                                          <p:val>
                                            <p:strVal val="#ppt_h"/>
                                          </p:val>
                                        </p:tav>
                                      </p:tavLst>
                                    </p:anim>
                                  </p:childTnLst>
                                </p:cTn>
                              </p:par>
                              <p:par>
                                <p:cTn id="13" presetID="2" presetClass="exit" presetSubtype="2" fill="hold" nodeType="withEffect">
                                  <p:stCondLst>
                                    <p:cond delay="0"/>
                                  </p:stCondLst>
                                  <p:childTnLst>
                                    <p:anim calcmode="lin" valueType="num">
                                      <p:cBhvr additive="base">
                                        <p:cTn id="14" dur="4000"/>
                                        <p:tgtEl>
                                          <p:spTgt spid="2"/>
                                        </p:tgtEl>
                                        <p:attrNameLst>
                                          <p:attrName>ppt_x</p:attrName>
                                        </p:attrNameLst>
                                      </p:cBhvr>
                                      <p:tavLst>
                                        <p:tav tm="0">
                                          <p:val>
                                            <p:strVal val="ppt_x"/>
                                          </p:val>
                                        </p:tav>
                                        <p:tav tm="100000">
                                          <p:val>
                                            <p:strVal val="1+ppt_w/2"/>
                                          </p:val>
                                        </p:tav>
                                      </p:tavLst>
                                    </p:anim>
                                    <p:anim calcmode="lin" valueType="num">
                                      <p:cBhvr additive="base">
                                        <p:cTn id="15" dur="4000"/>
                                        <p:tgtEl>
                                          <p:spTgt spid="2"/>
                                        </p:tgtEl>
                                        <p:attrNameLst>
                                          <p:attrName>ppt_y</p:attrName>
                                        </p:attrNameLst>
                                      </p:cBhvr>
                                      <p:tavLst>
                                        <p:tav tm="0">
                                          <p:val>
                                            <p:strVal val="ppt_y"/>
                                          </p:val>
                                        </p:tav>
                                        <p:tav tm="100000">
                                          <p:val>
                                            <p:strVal val="ppt_y"/>
                                          </p:val>
                                        </p:tav>
                                      </p:tavLst>
                                    </p:anim>
                                    <p:set>
                                      <p:cBhvr>
                                        <p:cTn id="16" dur="1" fill="hold">
                                          <p:stCondLst>
                                            <p:cond delay="3999"/>
                                          </p:stCondLst>
                                        </p:cTn>
                                        <p:tgtEl>
                                          <p:spTgt spid="2"/>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4000" fill="hold"/>
                                        <p:tgtEl>
                                          <p:spTgt spid="5"/>
                                        </p:tgtEl>
                                        <p:attrNameLst>
                                          <p:attrName>ppt_x</p:attrName>
                                        </p:attrNameLst>
                                      </p:cBhvr>
                                      <p:tavLst>
                                        <p:tav tm="0">
                                          <p:val>
                                            <p:strVal val="1+#ppt_w/2"/>
                                          </p:val>
                                        </p:tav>
                                        <p:tav tm="100000">
                                          <p:val>
                                            <p:strVal val="#ppt_x"/>
                                          </p:val>
                                        </p:tav>
                                      </p:tavLst>
                                    </p:anim>
                                    <p:anim calcmode="lin" valueType="num">
                                      <p:cBhvr additive="base">
                                        <p:cTn id="20" dur="4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1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5000" fill="hold"/>
                                        <p:tgtEl>
                                          <p:spTgt spid="5"/>
                                        </p:tgtEl>
                                        <p:attrNameLst>
                                          <p:attrName>ppt_w</p:attrName>
                                        </p:attrNameLst>
                                      </p:cBhvr>
                                      <p:tavLst>
                                        <p:tav tm="0" fmla="#ppt_w*sin(2.5*pi*$)">
                                          <p:val>
                                            <p:fltVal val="0"/>
                                          </p:val>
                                        </p:tav>
                                        <p:tav tm="100000">
                                          <p:val>
                                            <p:fltVal val="1"/>
                                          </p:val>
                                        </p:tav>
                                      </p:tavLst>
                                    </p:anim>
                                    <p:anim calcmode="lin" valueType="num">
                                      <p:cBhvr>
                                        <p:cTn id="24" dur="5000" fill="hold"/>
                                        <p:tgtEl>
                                          <p:spTgt spid="5"/>
                                        </p:tgtEl>
                                        <p:attrNameLst>
                                          <p:attrName>ppt_h</p:attrName>
                                        </p:attrNameLst>
                                      </p:cBhvr>
                                      <p:tavLst>
                                        <p:tav tm="0">
                                          <p:val>
                                            <p:strVal val="#ppt_h"/>
                                          </p:val>
                                        </p:tav>
                                        <p:tav tm="100000">
                                          <p:val>
                                            <p:strVal val="#ppt_h"/>
                                          </p:val>
                                        </p:tav>
                                      </p:tavLst>
                                    </p:anim>
                                  </p:childTnLst>
                                </p:cTn>
                              </p:par>
                              <p:par>
                                <p:cTn id="25" presetID="2" presetClass="exit" presetSubtype="2" fill="hold" nodeType="withEffect">
                                  <p:stCondLst>
                                    <p:cond delay="0"/>
                                  </p:stCondLst>
                                  <p:childTnLst>
                                    <p:anim calcmode="lin" valueType="num">
                                      <p:cBhvr additive="base">
                                        <p:cTn id="26" dur="4000"/>
                                        <p:tgtEl>
                                          <p:spTgt spid="5"/>
                                        </p:tgtEl>
                                        <p:attrNameLst>
                                          <p:attrName>ppt_x</p:attrName>
                                        </p:attrNameLst>
                                      </p:cBhvr>
                                      <p:tavLst>
                                        <p:tav tm="0">
                                          <p:val>
                                            <p:strVal val="ppt_x"/>
                                          </p:val>
                                        </p:tav>
                                        <p:tav tm="100000">
                                          <p:val>
                                            <p:strVal val="1+ppt_w/2"/>
                                          </p:val>
                                        </p:tav>
                                      </p:tavLst>
                                    </p:anim>
                                    <p:anim calcmode="lin" valueType="num">
                                      <p:cBhvr additive="base">
                                        <p:cTn id="27" dur="4000"/>
                                        <p:tgtEl>
                                          <p:spTgt spid="5"/>
                                        </p:tgtEl>
                                        <p:attrNameLst>
                                          <p:attrName>ppt_y</p:attrName>
                                        </p:attrNameLst>
                                      </p:cBhvr>
                                      <p:tavLst>
                                        <p:tav tm="0">
                                          <p:val>
                                            <p:strVal val="ppt_y"/>
                                          </p:val>
                                        </p:tav>
                                        <p:tav tm="100000">
                                          <p:val>
                                            <p:strVal val="ppt_y"/>
                                          </p:val>
                                        </p:tav>
                                      </p:tavLst>
                                    </p:anim>
                                    <p:set>
                                      <p:cBhvr>
                                        <p:cTn id="28" dur="1" fill="hold">
                                          <p:stCondLst>
                                            <p:cond delay="399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4000" fill="hold"/>
                                        <p:tgtEl>
                                          <p:spTgt spid="8"/>
                                        </p:tgtEl>
                                        <p:attrNameLst>
                                          <p:attrName>ppt_x</p:attrName>
                                        </p:attrNameLst>
                                      </p:cBhvr>
                                      <p:tavLst>
                                        <p:tav tm="0">
                                          <p:val>
                                            <p:strVal val="1+#ppt_w/2"/>
                                          </p:val>
                                        </p:tav>
                                        <p:tav tm="100000">
                                          <p:val>
                                            <p:strVal val="#ppt_x"/>
                                          </p:val>
                                        </p:tav>
                                      </p:tavLst>
                                    </p:anim>
                                    <p:anim calcmode="lin" valueType="num">
                                      <p:cBhvr additive="base">
                                        <p:cTn id="32" dur="4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5000" fill="hold"/>
                                        <p:tgtEl>
                                          <p:spTgt spid="8"/>
                                        </p:tgtEl>
                                        <p:attrNameLst>
                                          <p:attrName>ppt_w</p:attrName>
                                        </p:attrNameLst>
                                      </p:cBhvr>
                                      <p:tavLst>
                                        <p:tav tm="0" fmla="#ppt_w*sin(2.5*pi*$)">
                                          <p:val>
                                            <p:fltVal val="0"/>
                                          </p:val>
                                        </p:tav>
                                        <p:tav tm="100000">
                                          <p:val>
                                            <p:fltVal val="1"/>
                                          </p:val>
                                        </p:tav>
                                      </p:tavLst>
                                    </p:anim>
                                    <p:anim calcmode="lin" valueType="num">
                                      <p:cBhvr>
                                        <p:cTn id="36" dur="5000" fill="hold"/>
                                        <p:tgtEl>
                                          <p:spTgt spid="8"/>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4000"/>
                                        <p:tgtEl>
                                          <p:spTgt spid="8"/>
                                        </p:tgtEl>
                                        <p:attrNameLst>
                                          <p:attrName>ppt_x</p:attrName>
                                        </p:attrNameLst>
                                      </p:cBhvr>
                                      <p:tavLst>
                                        <p:tav tm="0">
                                          <p:val>
                                            <p:strVal val="ppt_x"/>
                                          </p:val>
                                        </p:tav>
                                        <p:tav tm="100000">
                                          <p:val>
                                            <p:strVal val="1+ppt_w/2"/>
                                          </p:val>
                                        </p:tav>
                                      </p:tavLst>
                                    </p:anim>
                                    <p:anim calcmode="lin" valueType="num">
                                      <p:cBhvr additive="base">
                                        <p:cTn id="39" dur="4000"/>
                                        <p:tgtEl>
                                          <p:spTgt spid="8"/>
                                        </p:tgtEl>
                                        <p:attrNameLst>
                                          <p:attrName>ppt_y</p:attrName>
                                        </p:attrNameLst>
                                      </p:cBhvr>
                                      <p:tavLst>
                                        <p:tav tm="0">
                                          <p:val>
                                            <p:strVal val="ppt_y"/>
                                          </p:val>
                                        </p:tav>
                                        <p:tav tm="100000">
                                          <p:val>
                                            <p:strVal val="ppt_y"/>
                                          </p:val>
                                        </p:tav>
                                      </p:tavLst>
                                    </p:anim>
                                    <p:set>
                                      <p:cBhvr>
                                        <p:cTn id="40" dur="1" fill="hold">
                                          <p:stCondLst>
                                            <p:cond delay="399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4000" fill="hold"/>
                                        <p:tgtEl>
                                          <p:spTgt spid="11"/>
                                        </p:tgtEl>
                                        <p:attrNameLst>
                                          <p:attrName>ppt_x</p:attrName>
                                        </p:attrNameLst>
                                      </p:cBhvr>
                                      <p:tavLst>
                                        <p:tav tm="0">
                                          <p:val>
                                            <p:strVal val="1+#ppt_w/2"/>
                                          </p:val>
                                        </p:tav>
                                        <p:tav tm="100000">
                                          <p:val>
                                            <p:strVal val="#ppt_x"/>
                                          </p:val>
                                        </p:tav>
                                      </p:tavLst>
                                    </p:anim>
                                    <p:anim calcmode="lin" valueType="num">
                                      <p:cBhvr additive="base">
                                        <p:cTn id="44" dur="4000" fill="hold"/>
                                        <p:tgtEl>
                                          <p:spTgt spid="11"/>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5000" fill="hold"/>
                                        <p:tgtEl>
                                          <p:spTgt spid="11"/>
                                        </p:tgtEl>
                                        <p:attrNameLst>
                                          <p:attrName>ppt_w</p:attrName>
                                        </p:attrNameLst>
                                      </p:cBhvr>
                                      <p:tavLst>
                                        <p:tav tm="0" fmla="#ppt_w*sin(2.5*pi*$)">
                                          <p:val>
                                            <p:fltVal val="0"/>
                                          </p:val>
                                        </p:tav>
                                        <p:tav tm="100000">
                                          <p:val>
                                            <p:fltVal val="1"/>
                                          </p:val>
                                        </p:tav>
                                      </p:tavLst>
                                    </p:anim>
                                    <p:anim calcmode="lin" valueType="num">
                                      <p:cBhvr>
                                        <p:cTn id="48" dur="5000" fill="hold"/>
                                        <p:tgtEl>
                                          <p:spTgt spid="11"/>
                                        </p:tgtEl>
                                        <p:attrNameLst>
                                          <p:attrName>ppt_h</p:attrName>
                                        </p:attrNameLst>
                                      </p:cBhvr>
                                      <p:tavLst>
                                        <p:tav tm="0">
                                          <p:val>
                                            <p:strVal val="#ppt_h"/>
                                          </p:val>
                                        </p:tav>
                                        <p:tav tm="100000">
                                          <p:val>
                                            <p:strVal val="#ppt_h"/>
                                          </p:val>
                                        </p:tav>
                                      </p:tavLst>
                                    </p:anim>
                                  </p:childTnLst>
                                </p:cTn>
                              </p:par>
                              <p:par>
                                <p:cTn id="49" presetID="2" presetClass="exit" presetSubtype="2" fill="hold" nodeType="withEffect">
                                  <p:stCondLst>
                                    <p:cond delay="0"/>
                                  </p:stCondLst>
                                  <p:childTnLst>
                                    <p:anim calcmode="lin" valueType="num">
                                      <p:cBhvr additive="base">
                                        <p:cTn id="50" dur="4000"/>
                                        <p:tgtEl>
                                          <p:spTgt spid="11"/>
                                        </p:tgtEl>
                                        <p:attrNameLst>
                                          <p:attrName>ppt_x</p:attrName>
                                        </p:attrNameLst>
                                      </p:cBhvr>
                                      <p:tavLst>
                                        <p:tav tm="0">
                                          <p:val>
                                            <p:strVal val="ppt_x"/>
                                          </p:val>
                                        </p:tav>
                                        <p:tav tm="100000">
                                          <p:val>
                                            <p:strVal val="1+ppt_w/2"/>
                                          </p:val>
                                        </p:tav>
                                      </p:tavLst>
                                    </p:anim>
                                    <p:anim calcmode="lin" valueType="num">
                                      <p:cBhvr additive="base">
                                        <p:cTn id="51" dur="4000"/>
                                        <p:tgtEl>
                                          <p:spTgt spid="11"/>
                                        </p:tgtEl>
                                        <p:attrNameLst>
                                          <p:attrName>ppt_y</p:attrName>
                                        </p:attrNameLst>
                                      </p:cBhvr>
                                      <p:tavLst>
                                        <p:tav tm="0">
                                          <p:val>
                                            <p:strVal val="ppt_y"/>
                                          </p:val>
                                        </p:tav>
                                        <p:tav tm="100000">
                                          <p:val>
                                            <p:strVal val="ppt_y"/>
                                          </p:val>
                                        </p:tav>
                                      </p:tavLst>
                                    </p:anim>
                                    <p:set>
                                      <p:cBhvr>
                                        <p:cTn id="52" dur="1" fill="hold">
                                          <p:stCondLst>
                                            <p:cond delay="3999"/>
                                          </p:stCondLst>
                                        </p:cTn>
                                        <p:tgtEl>
                                          <p:spTgt spid="11"/>
                                        </p:tgtEl>
                                        <p:attrNameLst>
                                          <p:attrName>style.visibility</p:attrName>
                                        </p:attrNameLst>
                                      </p:cBhvr>
                                      <p:to>
                                        <p:strVal val="hidden"/>
                                      </p:to>
                                    </p:set>
                                  </p:childTnLst>
                                </p:cTn>
                              </p:par>
                              <p:par>
                                <p:cTn id="53" presetID="2" presetClass="entr" presetSubtype="2"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4000" fill="hold"/>
                                        <p:tgtEl>
                                          <p:spTgt spid="32"/>
                                        </p:tgtEl>
                                        <p:attrNameLst>
                                          <p:attrName>ppt_x</p:attrName>
                                        </p:attrNameLst>
                                      </p:cBhvr>
                                      <p:tavLst>
                                        <p:tav tm="0">
                                          <p:val>
                                            <p:strVal val="1+#ppt_w/2"/>
                                          </p:val>
                                        </p:tav>
                                        <p:tav tm="100000">
                                          <p:val>
                                            <p:strVal val="#ppt_x"/>
                                          </p:val>
                                        </p:tav>
                                      </p:tavLst>
                                    </p:anim>
                                    <p:anim calcmode="lin" valueType="num">
                                      <p:cBhvr additive="base">
                                        <p:cTn id="56" dur="4000" fill="hold"/>
                                        <p:tgtEl>
                                          <p:spTgt spid="32"/>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0" fill="hold"/>
                                        <p:tgtEl>
                                          <p:spTgt spid="32"/>
                                        </p:tgtEl>
                                        <p:attrNameLst>
                                          <p:attrName>ppt_w</p:attrName>
                                        </p:attrNameLst>
                                      </p:cBhvr>
                                      <p:tavLst>
                                        <p:tav tm="0" fmla="#ppt_w*sin(2.5*pi*$)">
                                          <p:val>
                                            <p:fltVal val="0"/>
                                          </p:val>
                                        </p:tav>
                                        <p:tav tm="100000">
                                          <p:val>
                                            <p:fltVal val="1"/>
                                          </p:val>
                                        </p:tav>
                                      </p:tavLst>
                                    </p:anim>
                                    <p:anim calcmode="lin" valueType="num">
                                      <p:cBhvr>
                                        <p:cTn id="60" dur="5000" fill="hold"/>
                                        <p:tgtEl>
                                          <p:spTgt spid="32"/>
                                        </p:tgtEl>
                                        <p:attrNameLst>
                                          <p:attrName>ppt_h</p:attrName>
                                        </p:attrNameLst>
                                      </p:cBhvr>
                                      <p:tavLst>
                                        <p:tav tm="0">
                                          <p:val>
                                            <p:strVal val="#ppt_h"/>
                                          </p:val>
                                        </p:tav>
                                        <p:tav tm="100000">
                                          <p:val>
                                            <p:strVal val="#ppt_h"/>
                                          </p:val>
                                        </p:tav>
                                      </p:tavLst>
                                    </p:anim>
                                  </p:childTnLst>
                                </p:cTn>
                              </p:par>
                              <p:par>
                                <p:cTn id="61" presetID="2" presetClass="exit" presetSubtype="2" fill="hold" nodeType="withEffect">
                                  <p:stCondLst>
                                    <p:cond delay="0"/>
                                  </p:stCondLst>
                                  <p:childTnLst>
                                    <p:anim calcmode="lin" valueType="num">
                                      <p:cBhvr additive="base">
                                        <p:cTn id="62" dur="4000"/>
                                        <p:tgtEl>
                                          <p:spTgt spid="32"/>
                                        </p:tgtEl>
                                        <p:attrNameLst>
                                          <p:attrName>ppt_x</p:attrName>
                                        </p:attrNameLst>
                                      </p:cBhvr>
                                      <p:tavLst>
                                        <p:tav tm="0">
                                          <p:val>
                                            <p:strVal val="ppt_x"/>
                                          </p:val>
                                        </p:tav>
                                        <p:tav tm="100000">
                                          <p:val>
                                            <p:strVal val="1+ppt_w/2"/>
                                          </p:val>
                                        </p:tav>
                                      </p:tavLst>
                                    </p:anim>
                                    <p:anim calcmode="lin" valueType="num">
                                      <p:cBhvr additive="base">
                                        <p:cTn id="63" dur="4000"/>
                                        <p:tgtEl>
                                          <p:spTgt spid="32"/>
                                        </p:tgtEl>
                                        <p:attrNameLst>
                                          <p:attrName>ppt_y</p:attrName>
                                        </p:attrNameLst>
                                      </p:cBhvr>
                                      <p:tavLst>
                                        <p:tav tm="0">
                                          <p:val>
                                            <p:strVal val="ppt_y"/>
                                          </p:val>
                                        </p:tav>
                                        <p:tav tm="100000">
                                          <p:val>
                                            <p:strVal val="ppt_y"/>
                                          </p:val>
                                        </p:tav>
                                      </p:tavLst>
                                    </p:anim>
                                    <p:set>
                                      <p:cBhvr>
                                        <p:cTn id="64" dur="1" fill="hold">
                                          <p:stCondLst>
                                            <p:cond delay="3999"/>
                                          </p:stCondLst>
                                        </p:cTn>
                                        <p:tgtEl>
                                          <p:spTgt spid="32"/>
                                        </p:tgtEl>
                                        <p:attrNameLst>
                                          <p:attrName>style.visibility</p:attrName>
                                        </p:attrNameLst>
                                      </p:cBhvr>
                                      <p:to>
                                        <p:strVal val="hidden"/>
                                      </p:to>
                                    </p:set>
                                  </p:childTnLst>
                                </p:cTn>
                              </p:par>
                              <p:par>
                                <p:cTn id="65" presetID="2" presetClass="entr" presetSubtype="2" fill="hold" nodeType="withEffect">
                                  <p:stCondLst>
                                    <p:cond delay="0"/>
                                  </p:stCondLst>
                                  <p:childTnLst>
                                    <p:set>
                                      <p:cBhvr>
                                        <p:cTn id="66" dur="1" fill="hold">
                                          <p:stCondLst>
                                            <p:cond delay="0"/>
                                          </p:stCondLst>
                                        </p:cTn>
                                        <p:tgtEl>
                                          <p:spTgt spid="31"/>
                                        </p:tgtEl>
                                        <p:attrNameLst>
                                          <p:attrName>style.visibility</p:attrName>
                                        </p:attrNameLst>
                                      </p:cBhvr>
                                      <p:to>
                                        <p:strVal val="visible"/>
                                      </p:to>
                                    </p:set>
                                    <p:anim calcmode="lin" valueType="num">
                                      <p:cBhvr additive="base">
                                        <p:cTn id="67" dur="4000" fill="hold"/>
                                        <p:tgtEl>
                                          <p:spTgt spid="31"/>
                                        </p:tgtEl>
                                        <p:attrNameLst>
                                          <p:attrName>ppt_x</p:attrName>
                                        </p:attrNameLst>
                                      </p:cBhvr>
                                      <p:tavLst>
                                        <p:tav tm="0">
                                          <p:val>
                                            <p:strVal val="1+#ppt_w/2"/>
                                          </p:val>
                                        </p:tav>
                                        <p:tav tm="100000">
                                          <p:val>
                                            <p:strVal val="#ppt_x"/>
                                          </p:val>
                                        </p:tav>
                                      </p:tavLst>
                                    </p:anim>
                                    <p:anim calcmode="lin" valueType="num">
                                      <p:cBhvr additive="base">
                                        <p:cTn id="68" dur="4000" fill="hold"/>
                                        <p:tgtEl>
                                          <p:spTgt spid="31"/>
                                        </p:tgtEl>
                                        <p:attrNameLst>
                                          <p:attrName>ppt_y</p:attrName>
                                        </p:attrNameLst>
                                      </p:cBhvr>
                                      <p:tavLst>
                                        <p:tav tm="0">
                                          <p:val>
                                            <p:strVal val="#ppt_y"/>
                                          </p:val>
                                        </p:tav>
                                        <p:tav tm="100000">
                                          <p:val>
                                            <p:strVal val="#ppt_y"/>
                                          </p:val>
                                        </p:tav>
                                      </p:tavLst>
                                    </p:anim>
                                  </p:childTnLst>
                                </p:cTn>
                              </p:par>
                              <p:par>
                                <p:cTn id="69" presetID="19" presetClass="entr" presetSubtype="10"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p:cTn id="71" dur="5000" fill="hold"/>
                                        <p:tgtEl>
                                          <p:spTgt spid="31"/>
                                        </p:tgtEl>
                                        <p:attrNameLst>
                                          <p:attrName>ppt_w</p:attrName>
                                        </p:attrNameLst>
                                      </p:cBhvr>
                                      <p:tavLst>
                                        <p:tav tm="0" fmla="#ppt_w*sin(2.5*pi*$)">
                                          <p:val>
                                            <p:fltVal val="0"/>
                                          </p:val>
                                        </p:tav>
                                        <p:tav tm="100000">
                                          <p:val>
                                            <p:fltVal val="1"/>
                                          </p:val>
                                        </p:tav>
                                      </p:tavLst>
                                    </p:anim>
                                    <p:anim calcmode="lin" valueType="num">
                                      <p:cBhvr>
                                        <p:cTn id="72" dur="5000" fill="hold"/>
                                        <p:tgtEl>
                                          <p:spTgt spid="31"/>
                                        </p:tgtEl>
                                        <p:attrNameLst>
                                          <p:attrName>ppt_h</p:attrName>
                                        </p:attrNameLst>
                                      </p:cBhvr>
                                      <p:tavLst>
                                        <p:tav tm="0">
                                          <p:val>
                                            <p:strVal val="#ppt_h"/>
                                          </p:val>
                                        </p:tav>
                                        <p:tav tm="100000">
                                          <p:val>
                                            <p:strVal val="#ppt_h"/>
                                          </p:val>
                                        </p:tav>
                                      </p:tavLst>
                                    </p:anim>
                                  </p:childTnLst>
                                </p:cTn>
                              </p:par>
                              <p:par>
                                <p:cTn id="73" presetID="2" presetClass="exit" presetSubtype="2" fill="hold" nodeType="withEffect">
                                  <p:stCondLst>
                                    <p:cond delay="0"/>
                                  </p:stCondLst>
                                  <p:childTnLst>
                                    <p:anim calcmode="lin" valueType="num">
                                      <p:cBhvr additive="base">
                                        <p:cTn id="74" dur="4000"/>
                                        <p:tgtEl>
                                          <p:spTgt spid="31"/>
                                        </p:tgtEl>
                                        <p:attrNameLst>
                                          <p:attrName>ppt_x</p:attrName>
                                        </p:attrNameLst>
                                      </p:cBhvr>
                                      <p:tavLst>
                                        <p:tav tm="0">
                                          <p:val>
                                            <p:strVal val="ppt_x"/>
                                          </p:val>
                                        </p:tav>
                                        <p:tav tm="100000">
                                          <p:val>
                                            <p:strVal val="1+ppt_w/2"/>
                                          </p:val>
                                        </p:tav>
                                      </p:tavLst>
                                    </p:anim>
                                    <p:anim calcmode="lin" valueType="num">
                                      <p:cBhvr additive="base">
                                        <p:cTn id="75" dur="4000"/>
                                        <p:tgtEl>
                                          <p:spTgt spid="31"/>
                                        </p:tgtEl>
                                        <p:attrNameLst>
                                          <p:attrName>ppt_y</p:attrName>
                                        </p:attrNameLst>
                                      </p:cBhvr>
                                      <p:tavLst>
                                        <p:tav tm="0">
                                          <p:val>
                                            <p:strVal val="ppt_y"/>
                                          </p:val>
                                        </p:tav>
                                        <p:tav tm="100000">
                                          <p:val>
                                            <p:strVal val="ppt_y"/>
                                          </p:val>
                                        </p:tav>
                                      </p:tavLst>
                                    </p:anim>
                                    <p:set>
                                      <p:cBhvr>
                                        <p:cTn id="76" dur="1" fill="hold">
                                          <p:stCondLst>
                                            <p:cond delay="3999"/>
                                          </p:stCondLst>
                                        </p:cTn>
                                        <p:tgtEl>
                                          <p:spTgt spid="31"/>
                                        </p:tgtEl>
                                        <p:attrNameLst>
                                          <p:attrName>style.visibility</p:attrName>
                                        </p:attrNameLst>
                                      </p:cBhvr>
                                      <p:to>
                                        <p:strVal val="hidden"/>
                                      </p:to>
                                    </p:set>
                                  </p:childTnLst>
                                </p:cTn>
                              </p:par>
                              <p:par>
                                <p:cTn id="77" presetID="2" presetClass="entr" presetSubtype="2"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4000" fill="hold"/>
                                        <p:tgtEl>
                                          <p:spTgt spid="30"/>
                                        </p:tgtEl>
                                        <p:attrNameLst>
                                          <p:attrName>ppt_x</p:attrName>
                                        </p:attrNameLst>
                                      </p:cBhvr>
                                      <p:tavLst>
                                        <p:tav tm="0">
                                          <p:val>
                                            <p:strVal val="1+#ppt_w/2"/>
                                          </p:val>
                                        </p:tav>
                                        <p:tav tm="100000">
                                          <p:val>
                                            <p:strVal val="#ppt_x"/>
                                          </p:val>
                                        </p:tav>
                                      </p:tavLst>
                                    </p:anim>
                                    <p:anim calcmode="lin" valueType="num">
                                      <p:cBhvr additive="base">
                                        <p:cTn id="80" dur="4000" fill="hold"/>
                                        <p:tgtEl>
                                          <p:spTgt spid="30"/>
                                        </p:tgtEl>
                                        <p:attrNameLst>
                                          <p:attrName>ppt_y</p:attrName>
                                        </p:attrNameLst>
                                      </p:cBhvr>
                                      <p:tavLst>
                                        <p:tav tm="0">
                                          <p:val>
                                            <p:strVal val="#ppt_y"/>
                                          </p:val>
                                        </p:tav>
                                        <p:tav tm="100000">
                                          <p:val>
                                            <p:strVal val="#ppt_y"/>
                                          </p:val>
                                        </p:tav>
                                      </p:tavLst>
                                    </p:anim>
                                  </p:childTnLst>
                                </p:cTn>
                              </p:par>
                              <p:par>
                                <p:cTn id="81" presetID="19" presetClass="entr" presetSubtype="10" fill="hold" nodeType="withEffect">
                                  <p:stCondLst>
                                    <p:cond delay="0"/>
                                  </p:stCondLst>
                                  <p:childTnLst>
                                    <p:set>
                                      <p:cBhvr>
                                        <p:cTn id="82" dur="1" fill="hold">
                                          <p:stCondLst>
                                            <p:cond delay="0"/>
                                          </p:stCondLst>
                                        </p:cTn>
                                        <p:tgtEl>
                                          <p:spTgt spid="30"/>
                                        </p:tgtEl>
                                        <p:attrNameLst>
                                          <p:attrName>style.visibility</p:attrName>
                                        </p:attrNameLst>
                                      </p:cBhvr>
                                      <p:to>
                                        <p:strVal val="visible"/>
                                      </p:to>
                                    </p:set>
                                    <p:anim calcmode="lin" valueType="num">
                                      <p:cBhvr>
                                        <p:cTn id="83" dur="5000" fill="hold"/>
                                        <p:tgtEl>
                                          <p:spTgt spid="30"/>
                                        </p:tgtEl>
                                        <p:attrNameLst>
                                          <p:attrName>ppt_w</p:attrName>
                                        </p:attrNameLst>
                                      </p:cBhvr>
                                      <p:tavLst>
                                        <p:tav tm="0" fmla="#ppt_w*sin(2.5*pi*$)">
                                          <p:val>
                                            <p:fltVal val="0"/>
                                          </p:val>
                                        </p:tav>
                                        <p:tav tm="100000">
                                          <p:val>
                                            <p:fltVal val="1"/>
                                          </p:val>
                                        </p:tav>
                                      </p:tavLst>
                                    </p:anim>
                                    <p:anim calcmode="lin" valueType="num">
                                      <p:cBhvr>
                                        <p:cTn id="84" dur="5000" fill="hold"/>
                                        <p:tgtEl>
                                          <p:spTgt spid="30"/>
                                        </p:tgtEl>
                                        <p:attrNameLst>
                                          <p:attrName>ppt_h</p:attrName>
                                        </p:attrNameLst>
                                      </p:cBhvr>
                                      <p:tavLst>
                                        <p:tav tm="0">
                                          <p:val>
                                            <p:strVal val="#ppt_h"/>
                                          </p:val>
                                        </p:tav>
                                        <p:tav tm="100000">
                                          <p:val>
                                            <p:strVal val="#ppt_h"/>
                                          </p:val>
                                        </p:tav>
                                      </p:tavLst>
                                    </p:anim>
                                  </p:childTnLst>
                                </p:cTn>
                              </p:par>
                              <p:par>
                                <p:cTn id="85" presetID="2" presetClass="exit" presetSubtype="2" fill="hold" nodeType="withEffect">
                                  <p:stCondLst>
                                    <p:cond delay="0"/>
                                  </p:stCondLst>
                                  <p:childTnLst>
                                    <p:anim calcmode="lin" valueType="num">
                                      <p:cBhvr additive="base">
                                        <p:cTn id="86" dur="4000"/>
                                        <p:tgtEl>
                                          <p:spTgt spid="30"/>
                                        </p:tgtEl>
                                        <p:attrNameLst>
                                          <p:attrName>ppt_x</p:attrName>
                                        </p:attrNameLst>
                                      </p:cBhvr>
                                      <p:tavLst>
                                        <p:tav tm="0">
                                          <p:val>
                                            <p:strVal val="ppt_x"/>
                                          </p:val>
                                        </p:tav>
                                        <p:tav tm="100000">
                                          <p:val>
                                            <p:strVal val="1+ppt_w/2"/>
                                          </p:val>
                                        </p:tav>
                                      </p:tavLst>
                                    </p:anim>
                                    <p:anim calcmode="lin" valueType="num">
                                      <p:cBhvr additive="base">
                                        <p:cTn id="87" dur="4000"/>
                                        <p:tgtEl>
                                          <p:spTgt spid="30"/>
                                        </p:tgtEl>
                                        <p:attrNameLst>
                                          <p:attrName>ppt_y</p:attrName>
                                        </p:attrNameLst>
                                      </p:cBhvr>
                                      <p:tavLst>
                                        <p:tav tm="0">
                                          <p:val>
                                            <p:strVal val="ppt_y"/>
                                          </p:val>
                                        </p:tav>
                                        <p:tav tm="100000">
                                          <p:val>
                                            <p:strVal val="ppt_y"/>
                                          </p:val>
                                        </p:tav>
                                      </p:tavLst>
                                    </p:anim>
                                    <p:set>
                                      <p:cBhvr>
                                        <p:cTn id="88" dur="1" fill="hold">
                                          <p:stCondLst>
                                            <p:cond delay="3999"/>
                                          </p:stCondLst>
                                        </p:cTn>
                                        <p:tgtEl>
                                          <p:spTgt spid="30"/>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4000" fill="hold"/>
                                        <p:tgtEl>
                                          <p:spTgt spid="29"/>
                                        </p:tgtEl>
                                        <p:attrNameLst>
                                          <p:attrName>ppt_x</p:attrName>
                                        </p:attrNameLst>
                                      </p:cBhvr>
                                      <p:tavLst>
                                        <p:tav tm="0">
                                          <p:val>
                                            <p:strVal val="1+#ppt_w/2"/>
                                          </p:val>
                                        </p:tav>
                                        <p:tav tm="100000">
                                          <p:val>
                                            <p:strVal val="#ppt_x"/>
                                          </p:val>
                                        </p:tav>
                                      </p:tavLst>
                                    </p:anim>
                                    <p:anim calcmode="lin" valueType="num">
                                      <p:cBhvr additive="base">
                                        <p:cTn id="92" dur="4000" fill="hold"/>
                                        <p:tgtEl>
                                          <p:spTgt spid="29"/>
                                        </p:tgtEl>
                                        <p:attrNameLst>
                                          <p:attrName>ppt_y</p:attrName>
                                        </p:attrNameLst>
                                      </p:cBhvr>
                                      <p:tavLst>
                                        <p:tav tm="0">
                                          <p:val>
                                            <p:strVal val="#ppt_y"/>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29"/>
                                        </p:tgtEl>
                                        <p:attrNameLst>
                                          <p:attrName>style.visibility</p:attrName>
                                        </p:attrNameLst>
                                      </p:cBhvr>
                                      <p:to>
                                        <p:strVal val="visible"/>
                                      </p:to>
                                    </p:set>
                                    <p:anim calcmode="lin" valueType="num">
                                      <p:cBhvr>
                                        <p:cTn id="95" dur="5000" fill="hold"/>
                                        <p:tgtEl>
                                          <p:spTgt spid="29"/>
                                        </p:tgtEl>
                                        <p:attrNameLst>
                                          <p:attrName>ppt_w</p:attrName>
                                        </p:attrNameLst>
                                      </p:cBhvr>
                                      <p:tavLst>
                                        <p:tav tm="0" fmla="#ppt_w*sin(2.5*pi*$)">
                                          <p:val>
                                            <p:fltVal val="0"/>
                                          </p:val>
                                        </p:tav>
                                        <p:tav tm="100000">
                                          <p:val>
                                            <p:fltVal val="1"/>
                                          </p:val>
                                        </p:tav>
                                      </p:tavLst>
                                    </p:anim>
                                    <p:anim calcmode="lin" valueType="num">
                                      <p:cBhvr>
                                        <p:cTn id="96" dur="5000" fill="hold"/>
                                        <p:tgtEl>
                                          <p:spTgt spid="29"/>
                                        </p:tgtEl>
                                        <p:attrNameLst>
                                          <p:attrName>ppt_h</p:attrName>
                                        </p:attrNameLst>
                                      </p:cBhvr>
                                      <p:tavLst>
                                        <p:tav tm="0">
                                          <p:val>
                                            <p:strVal val="#ppt_h"/>
                                          </p:val>
                                        </p:tav>
                                        <p:tav tm="100000">
                                          <p:val>
                                            <p:strVal val="#ppt_h"/>
                                          </p:val>
                                        </p:tav>
                                      </p:tavLst>
                                    </p:anim>
                                  </p:childTnLst>
                                </p:cTn>
                              </p:par>
                              <p:par>
                                <p:cTn id="97" presetID="2" presetClass="exit" presetSubtype="2" fill="hold" nodeType="withEffect">
                                  <p:stCondLst>
                                    <p:cond delay="0"/>
                                  </p:stCondLst>
                                  <p:childTnLst>
                                    <p:anim calcmode="lin" valueType="num">
                                      <p:cBhvr additive="base">
                                        <p:cTn id="98" dur="4000"/>
                                        <p:tgtEl>
                                          <p:spTgt spid="29"/>
                                        </p:tgtEl>
                                        <p:attrNameLst>
                                          <p:attrName>ppt_x</p:attrName>
                                        </p:attrNameLst>
                                      </p:cBhvr>
                                      <p:tavLst>
                                        <p:tav tm="0">
                                          <p:val>
                                            <p:strVal val="ppt_x"/>
                                          </p:val>
                                        </p:tav>
                                        <p:tav tm="100000">
                                          <p:val>
                                            <p:strVal val="1+ppt_w/2"/>
                                          </p:val>
                                        </p:tav>
                                      </p:tavLst>
                                    </p:anim>
                                    <p:anim calcmode="lin" valueType="num">
                                      <p:cBhvr additive="base">
                                        <p:cTn id="99" dur="4000"/>
                                        <p:tgtEl>
                                          <p:spTgt spid="29"/>
                                        </p:tgtEl>
                                        <p:attrNameLst>
                                          <p:attrName>ppt_y</p:attrName>
                                        </p:attrNameLst>
                                      </p:cBhvr>
                                      <p:tavLst>
                                        <p:tav tm="0">
                                          <p:val>
                                            <p:strVal val="ppt_y"/>
                                          </p:val>
                                        </p:tav>
                                        <p:tav tm="100000">
                                          <p:val>
                                            <p:strVal val="ppt_y"/>
                                          </p:val>
                                        </p:tav>
                                      </p:tavLst>
                                    </p:anim>
                                    <p:set>
                                      <p:cBhvr>
                                        <p:cTn id="100" dur="1" fill="hold">
                                          <p:stCondLst>
                                            <p:cond delay="3999"/>
                                          </p:stCondLst>
                                        </p:cTn>
                                        <p:tgtEl>
                                          <p:spTgt spid="29"/>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additive="base">
                                        <p:cTn id="103" dur="4000" fill="hold"/>
                                        <p:tgtEl>
                                          <p:spTgt spid="16"/>
                                        </p:tgtEl>
                                        <p:attrNameLst>
                                          <p:attrName>ppt_x</p:attrName>
                                        </p:attrNameLst>
                                      </p:cBhvr>
                                      <p:tavLst>
                                        <p:tav tm="0">
                                          <p:val>
                                            <p:strVal val="0-#ppt_w/2"/>
                                          </p:val>
                                        </p:tav>
                                        <p:tav tm="100000">
                                          <p:val>
                                            <p:strVal val="#ppt_x"/>
                                          </p:val>
                                        </p:tav>
                                      </p:tavLst>
                                    </p:anim>
                                    <p:anim calcmode="lin" valueType="num">
                                      <p:cBhvr additive="base">
                                        <p:cTn id="104" dur="4000" fill="hold"/>
                                        <p:tgtEl>
                                          <p:spTgt spid="16"/>
                                        </p:tgtEl>
                                        <p:attrNameLst>
                                          <p:attrName>ppt_y</p:attrName>
                                        </p:attrNameLst>
                                      </p:cBhvr>
                                      <p:tavLst>
                                        <p:tav tm="0">
                                          <p:val>
                                            <p:strVal val="#ppt_y"/>
                                          </p:val>
                                        </p:tav>
                                        <p:tav tm="100000">
                                          <p:val>
                                            <p:strVal val="#ppt_y"/>
                                          </p:val>
                                        </p:tav>
                                      </p:tavLst>
                                    </p:anim>
                                  </p:childTnLst>
                                </p:cTn>
                              </p:par>
                              <p:par>
                                <p:cTn id="105" presetID="19" presetClass="entr" presetSubtype="10" fill="hold"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0" fill="hold"/>
                                        <p:tgtEl>
                                          <p:spTgt spid="16"/>
                                        </p:tgtEl>
                                        <p:attrNameLst>
                                          <p:attrName>ppt_w</p:attrName>
                                        </p:attrNameLst>
                                      </p:cBhvr>
                                      <p:tavLst>
                                        <p:tav tm="0" fmla="#ppt_w*sin(2.5*pi*$)">
                                          <p:val>
                                            <p:fltVal val="0"/>
                                          </p:val>
                                        </p:tav>
                                        <p:tav tm="100000">
                                          <p:val>
                                            <p:fltVal val="1"/>
                                          </p:val>
                                        </p:tav>
                                      </p:tavLst>
                                    </p:anim>
                                    <p:anim calcmode="lin" valueType="num">
                                      <p:cBhvr>
                                        <p:cTn id="108" dur="5000" fill="hold"/>
                                        <p:tgtEl>
                                          <p:spTgt spid="16"/>
                                        </p:tgtEl>
                                        <p:attrNameLst>
                                          <p:attrName>ppt_h</p:attrName>
                                        </p:attrNameLst>
                                      </p:cBhvr>
                                      <p:tavLst>
                                        <p:tav tm="0">
                                          <p:val>
                                            <p:strVal val="#ppt_h"/>
                                          </p:val>
                                        </p:tav>
                                        <p:tav tm="100000">
                                          <p:val>
                                            <p:strVal val="#ppt_h"/>
                                          </p:val>
                                        </p:tav>
                                      </p:tavLst>
                                    </p:anim>
                                  </p:childTnLst>
                                </p:cTn>
                              </p:par>
                              <p:par>
                                <p:cTn id="109" presetID="2" presetClass="exit" presetSubtype="8" fill="hold" nodeType="withEffect">
                                  <p:stCondLst>
                                    <p:cond delay="0"/>
                                  </p:stCondLst>
                                  <p:childTnLst>
                                    <p:anim calcmode="lin" valueType="num">
                                      <p:cBhvr additive="base">
                                        <p:cTn id="110" dur="4000"/>
                                        <p:tgtEl>
                                          <p:spTgt spid="16"/>
                                        </p:tgtEl>
                                        <p:attrNameLst>
                                          <p:attrName>ppt_x</p:attrName>
                                        </p:attrNameLst>
                                      </p:cBhvr>
                                      <p:tavLst>
                                        <p:tav tm="0">
                                          <p:val>
                                            <p:strVal val="ppt_x"/>
                                          </p:val>
                                        </p:tav>
                                        <p:tav tm="100000">
                                          <p:val>
                                            <p:strVal val="0-ppt_w/2"/>
                                          </p:val>
                                        </p:tav>
                                      </p:tavLst>
                                    </p:anim>
                                    <p:anim calcmode="lin" valueType="num">
                                      <p:cBhvr additive="base">
                                        <p:cTn id="111" dur="4000"/>
                                        <p:tgtEl>
                                          <p:spTgt spid="16"/>
                                        </p:tgtEl>
                                        <p:attrNameLst>
                                          <p:attrName>ppt_y</p:attrName>
                                        </p:attrNameLst>
                                      </p:cBhvr>
                                      <p:tavLst>
                                        <p:tav tm="0">
                                          <p:val>
                                            <p:strVal val="ppt_y"/>
                                          </p:val>
                                        </p:tav>
                                        <p:tav tm="100000">
                                          <p:val>
                                            <p:strVal val="ppt_y"/>
                                          </p:val>
                                        </p:tav>
                                      </p:tavLst>
                                    </p:anim>
                                    <p:set>
                                      <p:cBhvr>
                                        <p:cTn id="112" dur="1" fill="hold">
                                          <p:stCondLst>
                                            <p:cond delay="3999"/>
                                          </p:stCondLst>
                                        </p:cTn>
                                        <p:tgtEl>
                                          <p:spTgt spid="16"/>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42"/>
                                        </p:tgtEl>
                                        <p:attrNameLst>
                                          <p:attrName>style.visibility</p:attrName>
                                        </p:attrNameLst>
                                      </p:cBhvr>
                                      <p:to>
                                        <p:strVal val="visible"/>
                                      </p:to>
                                    </p:set>
                                    <p:anim calcmode="lin" valueType="num">
                                      <p:cBhvr additive="base">
                                        <p:cTn id="115" dur="4000" fill="hold"/>
                                        <p:tgtEl>
                                          <p:spTgt spid="42"/>
                                        </p:tgtEl>
                                        <p:attrNameLst>
                                          <p:attrName>ppt_x</p:attrName>
                                        </p:attrNameLst>
                                      </p:cBhvr>
                                      <p:tavLst>
                                        <p:tav tm="0">
                                          <p:val>
                                            <p:strVal val="0-#ppt_w/2"/>
                                          </p:val>
                                        </p:tav>
                                        <p:tav tm="100000">
                                          <p:val>
                                            <p:strVal val="#ppt_x"/>
                                          </p:val>
                                        </p:tav>
                                      </p:tavLst>
                                    </p:anim>
                                    <p:anim calcmode="lin" valueType="num">
                                      <p:cBhvr additive="base">
                                        <p:cTn id="116" dur="4000" fill="hold"/>
                                        <p:tgtEl>
                                          <p:spTgt spid="42"/>
                                        </p:tgtEl>
                                        <p:attrNameLst>
                                          <p:attrName>ppt_y</p:attrName>
                                        </p:attrNameLst>
                                      </p:cBhvr>
                                      <p:tavLst>
                                        <p:tav tm="0">
                                          <p:val>
                                            <p:strVal val="#ppt_y"/>
                                          </p:val>
                                        </p:tav>
                                        <p:tav tm="100000">
                                          <p:val>
                                            <p:strVal val="#ppt_y"/>
                                          </p:val>
                                        </p:tav>
                                      </p:tavLst>
                                    </p:anim>
                                  </p:childTnLst>
                                </p:cTn>
                              </p:par>
                              <p:par>
                                <p:cTn id="117" presetID="19" presetClass="entr" presetSubtype="10" fill="hold" nodeType="with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p:cTn id="119" dur="5000" fill="hold"/>
                                        <p:tgtEl>
                                          <p:spTgt spid="42"/>
                                        </p:tgtEl>
                                        <p:attrNameLst>
                                          <p:attrName>ppt_w</p:attrName>
                                        </p:attrNameLst>
                                      </p:cBhvr>
                                      <p:tavLst>
                                        <p:tav tm="0" fmla="#ppt_w*sin(2.5*pi*$)">
                                          <p:val>
                                            <p:fltVal val="0"/>
                                          </p:val>
                                        </p:tav>
                                        <p:tav tm="100000">
                                          <p:val>
                                            <p:fltVal val="1"/>
                                          </p:val>
                                        </p:tav>
                                      </p:tavLst>
                                    </p:anim>
                                    <p:anim calcmode="lin" valueType="num">
                                      <p:cBhvr>
                                        <p:cTn id="120" dur="5000" fill="hold"/>
                                        <p:tgtEl>
                                          <p:spTgt spid="42"/>
                                        </p:tgtEl>
                                        <p:attrNameLst>
                                          <p:attrName>ppt_h</p:attrName>
                                        </p:attrNameLst>
                                      </p:cBhvr>
                                      <p:tavLst>
                                        <p:tav tm="0">
                                          <p:val>
                                            <p:strVal val="#ppt_h"/>
                                          </p:val>
                                        </p:tav>
                                        <p:tav tm="100000">
                                          <p:val>
                                            <p:strVal val="#ppt_h"/>
                                          </p:val>
                                        </p:tav>
                                      </p:tavLst>
                                    </p:anim>
                                  </p:childTnLst>
                                </p:cTn>
                              </p:par>
                              <p:par>
                                <p:cTn id="121" presetID="2" presetClass="exit" presetSubtype="8" fill="hold" nodeType="withEffect">
                                  <p:stCondLst>
                                    <p:cond delay="0"/>
                                  </p:stCondLst>
                                  <p:childTnLst>
                                    <p:anim calcmode="lin" valueType="num">
                                      <p:cBhvr additive="base">
                                        <p:cTn id="122" dur="4000"/>
                                        <p:tgtEl>
                                          <p:spTgt spid="42"/>
                                        </p:tgtEl>
                                        <p:attrNameLst>
                                          <p:attrName>ppt_x</p:attrName>
                                        </p:attrNameLst>
                                      </p:cBhvr>
                                      <p:tavLst>
                                        <p:tav tm="0">
                                          <p:val>
                                            <p:strVal val="ppt_x"/>
                                          </p:val>
                                        </p:tav>
                                        <p:tav tm="100000">
                                          <p:val>
                                            <p:strVal val="0-ppt_w/2"/>
                                          </p:val>
                                        </p:tav>
                                      </p:tavLst>
                                    </p:anim>
                                    <p:anim calcmode="lin" valueType="num">
                                      <p:cBhvr additive="base">
                                        <p:cTn id="123" dur="4000"/>
                                        <p:tgtEl>
                                          <p:spTgt spid="42"/>
                                        </p:tgtEl>
                                        <p:attrNameLst>
                                          <p:attrName>ppt_y</p:attrName>
                                        </p:attrNameLst>
                                      </p:cBhvr>
                                      <p:tavLst>
                                        <p:tav tm="0">
                                          <p:val>
                                            <p:strVal val="ppt_y"/>
                                          </p:val>
                                        </p:tav>
                                        <p:tav tm="100000">
                                          <p:val>
                                            <p:strVal val="ppt_y"/>
                                          </p:val>
                                        </p:tav>
                                      </p:tavLst>
                                    </p:anim>
                                    <p:set>
                                      <p:cBhvr>
                                        <p:cTn id="124" dur="1" fill="hold">
                                          <p:stCondLst>
                                            <p:cond delay="3999"/>
                                          </p:stCondLst>
                                        </p:cTn>
                                        <p:tgtEl>
                                          <p:spTgt spid="42"/>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43"/>
                                        </p:tgtEl>
                                        <p:attrNameLst>
                                          <p:attrName>style.visibility</p:attrName>
                                        </p:attrNameLst>
                                      </p:cBhvr>
                                      <p:to>
                                        <p:strVal val="visible"/>
                                      </p:to>
                                    </p:set>
                                    <p:anim calcmode="lin" valueType="num">
                                      <p:cBhvr additive="base">
                                        <p:cTn id="127" dur="4000" fill="hold"/>
                                        <p:tgtEl>
                                          <p:spTgt spid="43"/>
                                        </p:tgtEl>
                                        <p:attrNameLst>
                                          <p:attrName>ppt_x</p:attrName>
                                        </p:attrNameLst>
                                      </p:cBhvr>
                                      <p:tavLst>
                                        <p:tav tm="0">
                                          <p:val>
                                            <p:strVal val="0-#ppt_w/2"/>
                                          </p:val>
                                        </p:tav>
                                        <p:tav tm="100000">
                                          <p:val>
                                            <p:strVal val="#ppt_x"/>
                                          </p:val>
                                        </p:tav>
                                      </p:tavLst>
                                    </p:anim>
                                    <p:anim calcmode="lin" valueType="num">
                                      <p:cBhvr additive="base">
                                        <p:cTn id="128" dur="4000" fill="hold"/>
                                        <p:tgtEl>
                                          <p:spTgt spid="43"/>
                                        </p:tgtEl>
                                        <p:attrNameLst>
                                          <p:attrName>ppt_y</p:attrName>
                                        </p:attrNameLst>
                                      </p:cBhvr>
                                      <p:tavLst>
                                        <p:tav tm="0">
                                          <p:val>
                                            <p:strVal val="#ppt_y"/>
                                          </p:val>
                                        </p:tav>
                                        <p:tav tm="100000">
                                          <p:val>
                                            <p:strVal val="#ppt_y"/>
                                          </p:val>
                                        </p:tav>
                                      </p:tavLst>
                                    </p:anim>
                                  </p:childTnLst>
                                </p:cTn>
                              </p:par>
                              <p:par>
                                <p:cTn id="129" presetID="19" presetClass="entr" presetSubtype="10" fill="hold" nodeType="withEffect">
                                  <p:stCondLst>
                                    <p:cond delay="0"/>
                                  </p:stCondLst>
                                  <p:childTnLst>
                                    <p:set>
                                      <p:cBhvr>
                                        <p:cTn id="130" dur="1" fill="hold">
                                          <p:stCondLst>
                                            <p:cond delay="0"/>
                                          </p:stCondLst>
                                        </p:cTn>
                                        <p:tgtEl>
                                          <p:spTgt spid="43"/>
                                        </p:tgtEl>
                                        <p:attrNameLst>
                                          <p:attrName>style.visibility</p:attrName>
                                        </p:attrNameLst>
                                      </p:cBhvr>
                                      <p:to>
                                        <p:strVal val="visible"/>
                                      </p:to>
                                    </p:set>
                                    <p:anim calcmode="lin" valueType="num">
                                      <p:cBhvr>
                                        <p:cTn id="131" dur="5000" fill="hold"/>
                                        <p:tgtEl>
                                          <p:spTgt spid="43"/>
                                        </p:tgtEl>
                                        <p:attrNameLst>
                                          <p:attrName>ppt_w</p:attrName>
                                        </p:attrNameLst>
                                      </p:cBhvr>
                                      <p:tavLst>
                                        <p:tav tm="0" fmla="#ppt_w*sin(2.5*pi*$)">
                                          <p:val>
                                            <p:fltVal val="0"/>
                                          </p:val>
                                        </p:tav>
                                        <p:tav tm="100000">
                                          <p:val>
                                            <p:fltVal val="1"/>
                                          </p:val>
                                        </p:tav>
                                      </p:tavLst>
                                    </p:anim>
                                    <p:anim calcmode="lin" valueType="num">
                                      <p:cBhvr>
                                        <p:cTn id="132" dur="5000" fill="hold"/>
                                        <p:tgtEl>
                                          <p:spTgt spid="43"/>
                                        </p:tgtEl>
                                        <p:attrNameLst>
                                          <p:attrName>ppt_h</p:attrName>
                                        </p:attrNameLst>
                                      </p:cBhvr>
                                      <p:tavLst>
                                        <p:tav tm="0">
                                          <p:val>
                                            <p:strVal val="#ppt_h"/>
                                          </p:val>
                                        </p:tav>
                                        <p:tav tm="100000">
                                          <p:val>
                                            <p:strVal val="#ppt_h"/>
                                          </p:val>
                                        </p:tav>
                                      </p:tavLst>
                                    </p:anim>
                                  </p:childTnLst>
                                </p:cTn>
                              </p:par>
                              <p:par>
                                <p:cTn id="133" presetID="2" presetClass="exit" presetSubtype="8" fill="hold" nodeType="withEffect">
                                  <p:stCondLst>
                                    <p:cond delay="0"/>
                                  </p:stCondLst>
                                  <p:childTnLst>
                                    <p:anim calcmode="lin" valueType="num">
                                      <p:cBhvr additive="base">
                                        <p:cTn id="134" dur="4000"/>
                                        <p:tgtEl>
                                          <p:spTgt spid="43"/>
                                        </p:tgtEl>
                                        <p:attrNameLst>
                                          <p:attrName>ppt_x</p:attrName>
                                        </p:attrNameLst>
                                      </p:cBhvr>
                                      <p:tavLst>
                                        <p:tav tm="0">
                                          <p:val>
                                            <p:strVal val="ppt_x"/>
                                          </p:val>
                                        </p:tav>
                                        <p:tav tm="100000">
                                          <p:val>
                                            <p:strVal val="0-ppt_w/2"/>
                                          </p:val>
                                        </p:tav>
                                      </p:tavLst>
                                    </p:anim>
                                    <p:anim calcmode="lin" valueType="num">
                                      <p:cBhvr additive="base">
                                        <p:cTn id="135" dur="4000"/>
                                        <p:tgtEl>
                                          <p:spTgt spid="43"/>
                                        </p:tgtEl>
                                        <p:attrNameLst>
                                          <p:attrName>ppt_y</p:attrName>
                                        </p:attrNameLst>
                                      </p:cBhvr>
                                      <p:tavLst>
                                        <p:tav tm="0">
                                          <p:val>
                                            <p:strVal val="ppt_y"/>
                                          </p:val>
                                        </p:tav>
                                        <p:tav tm="100000">
                                          <p:val>
                                            <p:strVal val="ppt_y"/>
                                          </p:val>
                                        </p:tav>
                                      </p:tavLst>
                                    </p:anim>
                                    <p:set>
                                      <p:cBhvr>
                                        <p:cTn id="136" dur="1" fill="hold">
                                          <p:stCondLst>
                                            <p:cond delay="3999"/>
                                          </p:stCondLst>
                                        </p:cTn>
                                        <p:tgtEl>
                                          <p:spTgt spid="43"/>
                                        </p:tgtEl>
                                        <p:attrNameLst>
                                          <p:attrName>style.visibility</p:attrName>
                                        </p:attrNameLst>
                                      </p:cBhvr>
                                      <p:to>
                                        <p:strVal val="hidden"/>
                                      </p:to>
                                    </p:set>
                                  </p:childTnLst>
                                </p:cTn>
                              </p:par>
                              <p:par>
                                <p:cTn id="137" presetID="2" presetClass="entr" presetSubtype="8" fill="hold" nodeType="withEffect">
                                  <p:stCondLst>
                                    <p:cond delay="0"/>
                                  </p:stCondLst>
                                  <p:childTnLst>
                                    <p:set>
                                      <p:cBhvr>
                                        <p:cTn id="138" dur="1" fill="hold">
                                          <p:stCondLst>
                                            <p:cond delay="0"/>
                                          </p:stCondLst>
                                        </p:cTn>
                                        <p:tgtEl>
                                          <p:spTgt spid="44"/>
                                        </p:tgtEl>
                                        <p:attrNameLst>
                                          <p:attrName>style.visibility</p:attrName>
                                        </p:attrNameLst>
                                      </p:cBhvr>
                                      <p:to>
                                        <p:strVal val="visible"/>
                                      </p:to>
                                    </p:set>
                                    <p:anim calcmode="lin" valueType="num">
                                      <p:cBhvr additive="base">
                                        <p:cTn id="139" dur="4000" fill="hold"/>
                                        <p:tgtEl>
                                          <p:spTgt spid="44"/>
                                        </p:tgtEl>
                                        <p:attrNameLst>
                                          <p:attrName>ppt_x</p:attrName>
                                        </p:attrNameLst>
                                      </p:cBhvr>
                                      <p:tavLst>
                                        <p:tav tm="0">
                                          <p:val>
                                            <p:strVal val="0-#ppt_w/2"/>
                                          </p:val>
                                        </p:tav>
                                        <p:tav tm="100000">
                                          <p:val>
                                            <p:strVal val="#ppt_x"/>
                                          </p:val>
                                        </p:tav>
                                      </p:tavLst>
                                    </p:anim>
                                    <p:anim calcmode="lin" valueType="num">
                                      <p:cBhvr additive="base">
                                        <p:cTn id="140" dur="4000" fill="hold"/>
                                        <p:tgtEl>
                                          <p:spTgt spid="44"/>
                                        </p:tgtEl>
                                        <p:attrNameLst>
                                          <p:attrName>ppt_y</p:attrName>
                                        </p:attrNameLst>
                                      </p:cBhvr>
                                      <p:tavLst>
                                        <p:tav tm="0">
                                          <p:val>
                                            <p:strVal val="#ppt_y"/>
                                          </p:val>
                                        </p:tav>
                                        <p:tav tm="100000">
                                          <p:val>
                                            <p:strVal val="#ppt_y"/>
                                          </p:val>
                                        </p:tav>
                                      </p:tavLst>
                                    </p:anim>
                                  </p:childTnLst>
                                </p:cTn>
                              </p:par>
                              <p:par>
                                <p:cTn id="141" presetID="19" presetClass="entr" presetSubtype="10" fill="hold" nodeType="withEffect">
                                  <p:stCondLst>
                                    <p:cond delay="0"/>
                                  </p:stCondLst>
                                  <p:childTnLst>
                                    <p:set>
                                      <p:cBhvr>
                                        <p:cTn id="142" dur="1" fill="hold">
                                          <p:stCondLst>
                                            <p:cond delay="0"/>
                                          </p:stCondLst>
                                        </p:cTn>
                                        <p:tgtEl>
                                          <p:spTgt spid="44"/>
                                        </p:tgtEl>
                                        <p:attrNameLst>
                                          <p:attrName>style.visibility</p:attrName>
                                        </p:attrNameLst>
                                      </p:cBhvr>
                                      <p:to>
                                        <p:strVal val="visible"/>
                                      </p:to>
                                    </p:set>
                                    <p:anim calcmode="lin" valueType="num">
                                      <p:cBhvr>
                                        <p:cTn id="143" dur="5000" fill="hold"/>
                                        <p:tgtEl>
                                          <p:spTgt spid="44"/>
                                        </p:tgtEl>
                                        <p:attrNameLst>
                                          <p:attrName>ppt_w</p:attrName>
                                        </p:attrNameLst>
                                      </p:cBhvr>
                                      <p:tavLst>
                                        <p:tav tm="0" fmla="#ppt_w*sin(2.5*pi*$)">
                                          <p:val>
                                            <p:fltVal val="0"/>
                                          </p:val>
                                        </p:tav>
                                        <p:tav tm="100000">
                                          <p:val>
                                            <p:fltVal val="1"/>
                                          </p:val>
                                        </p:tav>
                                      </p:tavLst>
                                    </p:anim>
                                    <p:anim calcmode="lin" valueType="num">
                                      <p:cBhvr>
                                        <p:cTn id="144" dur="5000" fill="hold"/>
                                        <p:tgtEl>
                                          <p:spTgt spid="44"/>
                                        </p:tgtEl>
                                        <p:attrNameLst>
                                          <p:attrName>ppt_h</p:attrName>
                                        </p:attrNameLst>
                                      </p:cBhvr>
                                      <p:tavLst>
                                        <p:tav tm="0">
                                          <p:val>
                                            <p:strVal val="#ppt_h"/>
                                          </p:val>
                                        </p:tav>
                                        <p:tav tm="100000">
                                          <p:val>
                                            <p:strVal val="#ppt_h"/>
                                          </p:val>
                                        </p:tav>
                                      </p:tavLst>
                                    </p:anim>
                                  </p:childTnLst>
                                </p:cTn>
                              </p:par>
                              <p:par>
                                <p:cTn id="145" presetID="2" presetClass="exit" presetSubtype="8" fill="hold" nodeType="withEffect">
                                  <p:stCondLst>
                                    <p:cond delay="0"/>
                                  </p:stCondLst>
                                  <p:childTnLst>
                                    <p:anim calcmode="lin" valueType="num">
                                      <p:cBhvr additive="base">
                                        <p:cTn id="146" dur="4000"/>
                                        <p:tgtEl>
                                          <p:spTgt spid="44"/>
                                        </p:tgtEl>
                                        <p:attrNameLst>
                                          <p:attrName>ppt_x</p:attrName>
                                        </p:attrNameLst>
                                      </p:cBhvr>
                                      <p:tavLst>
                                        <p:tav tm="0">
                                          <p:val>
                                            <p:strVal val="ppt_x"/>
                                          </p:val>
                                        </p:tav>
                                        <p:tav tm="100000">
                                          <p:val>
                                            <p:strVal val="0-ppt_w/2"/>
                                          </p:val>
                                        </p:tav>
                                      </p:tavLst>
                                    </p:anim>
                                    <p:anim calcmode="lin" valueType="num">
                                      <p:cBhvr additive="base">
                                        <p:cTn id="147" dur="4000"/>
                                        <p:tgtEl>
                                          <p:spTgt spid="44"/>
                                        </p:tgtEl>
                                        <p:attrNameLst>
                                          <p:attrName>ppt_y</p:attrName>
                                        </p:attrNameLst>
                                      </p:cBhvr>
                                      <p:tavLst>
                                        <p:tav tm="0">
                                          <p:val>
                                            <p:strVal val="ppt_y"/>
                                          </p:val>
                                        </p:tav>
                                        <p:tav tm="100000">
                                          <p:val>
                                            <p:strVal val="ppt_y"/>
                                          </p:val>
                                        </p:tav>
                                      </p:tavLst>
                                    </p:anim>
                                    <p:set>
                                      <p:cBhvr>
                                        <p:cTn id="148" dur="1" fill="hold">
                                          <p:stCondLst>
                                            <p:cond delay="3999"/>
                                          </p:stCondLst>
                                        </p:cTn>
                                        <p:tgtEl>
                                          <p:spTgt spid="44"/>
                                        </p:tgtEl>
                                        <p:attrNameLst>
                                          <p:attrName>style.visibility</p:attrName>
                                        </p:attrNameLst>
                                      </p:cBhvr>
                                      <p:to>
                                        <p:strVal val="hidden"/>
                                      </p:to>
                                    </p:set>
                                  </p:childTnLst>
                                </p:cTn>
                              </p:par>
                              <p:par>
                                <p:cTn id="149" presetID="2" presetClass="entr" presetSubtype="8" fill="hold" nodeType="withEffect">
                                  <p:stCondLst>
                                    <p:cond delay="0"/>
                                  </p:stCondLst>
                                  <p:childTnLst>
                                    <p:set>
                                      <p:cBhvr>
                                        <p:cTn id="150" dur="1" fill="hold">
                                          <p:stCondLst>
                                            <p:cond delay="0"/>
                                          </p:stCondLst>
                                        </p:cTn>
                                        <p:tgtEl>
                                          <p:spTgt spid="45"/>
                                        </p:tgtEl>
                                        <p:attrNameLst>
                                          <p:attrName>style.visibility</p:attrName>
                                        </p:attrNameLst>
                                      </p:cBhvr>
                                      <p:to>
                                        <p:strVal val="visible"/>
                                      </p:to>
                                    </p:set>
                                    <p:anim calcmode="lin" valueType="num">
                                      <p:cBhvr additive="base">
                                        <p:cTn id="151" dur="4000" fill="hold"/>
                                        <p:tgtEl>
                                          <p:spTgt spid="45"/>
                                        </p:tgtEl>
                                        <p:attrNameLst>
                                          <p:attrName>ppt_x</p:attrName>
                                        </p:attrNameLst>
                                      </p:cBhvr>
                                      <p:tavLst>
                                        <p:tav tm="0">
                                          <p:val>
                                            <p:strVal val="0-#ppt_w/2"/>
                                          </p:val>
                                        </p:tav>
                                        <p:tav tm="100000">
                                          <p:val>
                                            <p:strVal val="#ppt_x"/>
                                          </p:val>
                                        </p:tav>
                                      </p:tavLst>
                                    </p:anim>
                                    <p:anim calcmode="lin" valueType="num">
                                      <p:cBhvr additive="base">
                                        <p:cTn id="152" dur="4000" fill="hold"/>
                                        <p:tgtEl>
                                          <p:spTgt spid="45"/>
                                        </p:tgtEl>
                                        <p:attrNameLst>
                                          <p:attrName>ppt_y</p:attrName>
                                        </p:attrNameLst>
                                      </p:cBhvr>
                                      <p:tavLst>
                                        <p:tav tm="0">
                                          <p:val>
                                            <p:strVal val="#ppt_y"/>
                                          </p:val>
                                        </p:tav>
                                        <p:tav tm="100000">
                                          <p:val>
                                            <p:strVal val="#ppt_y"/>
                                          </p:val>
                                        </p:tav>
                                      </p:tavLst>
                                    </p:anim>
                                  </p:childTnLst>
                                </p:cTn>
                              </p:par>
                              <p:par>
                                <p:cTn id="153" presetID="19" presetClass="entr" presetSubtype="10" fill="hold" nodeType="withEffect">
                                  <p:stCondLst>
                                    <p:cond delay="0"/>
                                  </p:stCondLst>
                                  <p:childTnLst>
                                    <p:set>
                                      <p:cBhvr>
                                        <p:cTn id="154" dur="1" fill="hold">
                                          <p:stCondLst>
                                            <p:cond delay="0"/>
                                          </p:stCondLst>
                                        </p:cTn>
                                        <p:tgtEl>
                                          <p:spTgt spid="45"/>
                                        </p:tgtEl>
                                        <p:attrNameLst>
                                          <p:attrName>style.visibility</p:attrName>
                                        </p:attrNameLst>
                                      </p:cBhvr>
                                      <p:to>
                                        <p:strVal val="visible"/>
                                      </p:to>
                                    </p:set>
                                    <p:anim calcmode="lin" valueType="num">
                                      <p:cBhvr>
                                        <p:cTn id="155" dur="5000" fill="hold"/>
                                        <p:tgtEl>
                                          <p:spTgt spid="45"/>
                                        </p:tgtEl>
                                        <p:attrNameLst>
                                          <p:attrName>ppt_w</p:attrName>
                                        </p:attrNameLst>
                                      </p:cBhvr>
                                      <p:tavLst>
                                        <p:tav tm="0" fmla="#ppt_w*sin(2.5*pi*$)">
                                          <p:val>
                                            <p:fltVal val="0"/>
                                          </p:val>
                                        </p:tav>
                                        <p:tav tm="100000">
                                          <p:val>
                                            <p:fltVal val="1"/>
                                          </p:val>
                                        </p:tav>
                                      </p:tavLst>
                                    </p:anim>
                                    <p:anim calcmode="lin" valueType="num">
                                      <p:cBhvr>
                                        <p:cTn id="156" dur="5000" fill="hold"/>
                                        <p:tgtEl>
                                          <p:spTgt spid="45"/>
                                        </p:tgtEl>
                                        <p:attrNameLst>
                                          <p:attrName>ppt_h</p:attrName>
                                        </p:attrNameLst>
                                      </p:cBhvr>
                                      <p:tavLst>
                                        <p:tav tm="0">
                                          <p:val>
                                            <p:strVal val="#ppt_h"/>
                                          </p:val>
                                        </p:tav>
                                        <p:tav tm="100000">
                                          <p:val>
                                            <p:strVal val="#ppt_h"/>
                                          </p:val>
                                        </p:tav>
                                      </p:tavLst>
                                    </p:anim>
                                  </p:childTnLst>
                                </p:cTn>
                              </p:par>
                              <p:par>
                                <p:cTn id="157" presetID="2" presetClass="exit" presetSubtype="8" fill="hold" nodeType="withEffect">
                                  <p:stCondLst>
                                    <p:cond delay="0"/>
                                  </p:stCondLst>
                                  <p:childTnLst>
                                    <p:anim calcmode="lin" valueType="num">
                                      <p:cBhvr additive="base">
                                        <p:cTn id="158" dur="4000"/>
                                        <p:tgtEl>
                                          <p:spTgt spid="45"/>
                                        </p:tgtEl>
                                        <p:attrNameLst>
                                          <p:attrName>ppt_x</p:attrName>
                                        </p:attrNameLst>
                                      </p:cBhvr>
                                      <p:tavLst>
                                        <p:tav tm="0">
                                          <p:val>
                                            <p:strVal val="ppt_x"/>
                                          </p:val>
                                        </p:tav>
                                        <p:tav tm="100000">
                                          <p:val>
                                            <p:strVal val="0-ppt_w/2"/>
                                          </p:val>
                                        </p:tav>
                                      </p:tavLst>
                                    </p:anim>
                                    <p:anim calcmode="lin" valueType="num">
                                      <p:cBhvr additive="base">
                                        <p:cTn id="159" dur="4000"/>
                                        <p:tgtEl>
                                          <p:spTgt spid="45"/>
                                        </p:tgtEl>
                                        <p:attrNameLst>
                                          <p:attrName>ppt_y</p:attrName>
                                        </p:attrNameLst>
                                      </p:cBhvr>
                                      <p:tavLst>
                                        <p:tav tm="0">
                                          <p:val>
                                            <p:strVal val="ppt_y"/>
                                          </p:val>
                                        </p:tav>
                                        <p:tav tm="100000">
                                          <p:val>
                                            <p:strVal val="ppt_y"/>
                                          </p:val>
                                        </p:tav>
                                      </p:tavLst>
                                    </p:anim>
                                    <p:set>
                                      <p:cBhvr>
                                        <p:cTn id="160" dur="1" fill="hold">
                                          <p:stCondLst>
                                            <p:cond delay="3999"/>
                                          </p:stCondLst>
                                        </p:cTn>
                                        <p:tgtEl>
                                          <p:spTgt spid="45"/>
                                        </p:tgtEl>
                                        <p:attrNameLst>
                                          <p:attrName>style.visibility</p:attrName>
                                        </p:attrNameLst>
                                      </p:cBhvr>
                                      <p:to>
                                        <p:strVal val="hidden"/>
                                      </p:to>
                                    </p:set>
                                  </p:childTnLst>
                                </p:cTn>
                              </p:par>
                              <p:par>
                                <p:cTn id="161" presetID="2" presetClass="entr" presetSubtype="8" fill="hold" nodeType="withEffect">
                                  <p:stCondLst>
                                    <p:cond delay="0"/>
                                  </p:stCondLst>
                                  <p:childTnLst>
                                    <p:set>
                                      <p:cBhvr>
                                        <p:cTn id="162" dur="1" fill="hold">
                                          <p:stCondLst>
                                            <p:cond delay="0"/>
                                          </p:stCondLst>
                                        </p:cTn>
                                        <p:tgtEl>
                                          <p:spTgt spid="19"/>
                                        </p:tgtEl>
                                        <p:attrNameLst>
                                          <p:attrName>style.visibility</p:attrName>
                                        </p:attrNameLst>
                                      </p:cBhvr>
                                      <p:to>
                                        <p:strVal val="visible"/>
                                      </p:to>
                                    </p:set>
                                    <p:anim calcmode="lin" valueType="num">
                                      <p:cBhvr additive="base">
                                        <p:cTn id="163" dur="4000" fill="hold"/>
                                        <p:tgtEl>
                                          <p:spTgt spid="19"/>
                                        </p:tgtEl>
                                        <p:attrNameLst>
                                          <p:attrName>ppt_x</p:attrName>
                                        </p:attrNameLst>
                                      </p:cBhvr>
                                      <p:tavLst>
                                        <p:tav tm="0">
                                          <p:val>
                                            <p:strVal val="0-#ppt_w/2"/>
                                          </p:val>
                                        </p:tav>
                                        <p:tav tm="100000">
                                          <p:val>
                                            <p:strVal val="#ppt_x"/>
                                          </p:val>
                                        </p:tav>
                                      </p:tavLst>
                                    </p:anim>
                                    <p:anim calcmode="lin" valueType="num">
                                      <p:cBhvr additive="base">
                                        <p:cTn id="164" dur="4000" fill="hold"/>
                                        <p:tgtEl>
                                          <p:spTgt spid="19"/>
                                        </p:tgtEl>
                                        <p:attrNameLst>
                                          <p:attrName>ppt_y</p:attrName>
                                        </p:attrNameLst>
                                      </p:cBhvr>
                                      <p:tavLst>
                                        <p:tav tm="0">
                                          <p:val>
                                            <p:strVal val="#ppt_y"/>
                                          </p:val>
                                        </p:tav>
                                        <p:tav tm="100000">
                                          <p:val>
                                            <p:strVal val="#ppt_y"/>
                                          </p:val>
                                        </p:tav>
                                      </p:tavLst>
                                    </p:anim>
                                  </p:childTnLst>
                                </p:cTn>
                              </p:par>
                              <p:par>
                                <p:cTn id="165" presetID="19" presetClass="entr" presetSubtype="10" fill="hold"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5000" fill="hold"/>
                                        <p:tgtEl>
                                          <p:spTgt spid="19"/>
                                        </p:tgtEl>
                                        <p:attrNameLst>
                                          <p:attrName>ppt_w</p:attrName>
                                        </p:attrNameLst>
                                      </p:cBhvr>
                                      <p:tavLst>
                                        <p:tav tm="0" fmla="#ppt_w*sin(2.5*pi*$)">
                                          <p:val>
                                            <p:fltVal val="0"/>
                                          </p:val>
                                        </p:tav>
                                        <p:tav tm="100000">
                                          <p:val>
                                            <p:fltVal val="1"/>
                                          </p:val>
                                        </p:tav>
                                      </p:tavLst>
                                    </p:anim>
                                    <p:anim calcmode="lin" valueType="num">
                                      <p:cBhvr>
                                        <p:cTn id="168" dur="5000" fill="hold"/>
                                        <p:tgtEl>
                                          <p:spTgt spid="19"/>
                                        </p:tgtEl>
                                        <p:attrNameLst>
                                          <p:attrName>ppt_h</p:attrName>
                                        </p:attrNameLst>
                                      </p:cBhvr>
                                      <p:tavLst>
                                        <p:tav tm="0">
                                          <p:val>
                                            <p:strVal val="#ppt_h"/>
                                          </p:val>
                                        </p:tav>
                                        <p:tav tm="100000">
                                          <p:val>
                                            <p:strVal val="#ppt_h"/>
                                          </p:val>
                                        </p:tav>
                                      </p:tavLst>
                                    </p:anim>
                                  </p:childTnLst>
                                </p:cTn>
                              </p:par>
                              <p:par>
                                <p:cTn id="169" presetID="2" presetClass="exit" presetSubtype="8" fill="hold" nodeType="withEffect">
                                  <p:stCondLst>
                                    <p:cond delay="0"/>
                                  </p:stCondLst>
                                  <p:childTnLst>
                                    <p:anim calcmode="lin" valueType="num">
                                      <p:cBhvr additive="base">
                                        <p:cTn id="170" dur="4000"/>
                                        <p:tgtEl>
                                          <p:spTgt spid="19"/>
                                        </p:tgtEl>
                                        <p:attrNameLst>
                                          <p:attrName>ppt_x</p:attrName>
                                        </p:attrNameLst>
                                      </p:cBhvr>
                                      <p:tavLst>
                                        <p:tav tm="0">
                                          <p:val>
                                            <p:strVal val="ppt_x"/>
                                          </p:val>
                                        </p:tav>
                                        <p:tav tm="100000">
                                          <p:val>
                                            <p:strVal val="0-ppt_w/2"/>
                                          </p:val>
                                        </p:tav>
                                      </p:tavLst>
                                    </p:anim>
                                    <p:anim calcmode="lin" valueType="num">
                                      <p:cBhvr additive="base">
                                        <p:cTn id="171" dur="4000"/>
                                        <p:tgtEl>
                                          <p:spTgt spid="19"/>
                                        </p:tgtEl>
                                        <p:attrNameLst>
                                          <p:attrName>ppt_y</p:attrName>
                                        </p:attrNameLst>
                                      </p:cBhvr>
                                      <p:tavLst>
                                        <p:tav tm="0">
                                          <p:val>
                                            <p:strVal val="ppt_y"/>
                                          </p:val>
                                        </p:tav>
                                        <p:tav tm="100000">
                                          <p:val>
                                            <p:strVal val="ppt_y"/>
                                          </p:val>
                                        </p:tav>
                                      </p:tavLst>
                                    </p:anim>
                                    <p:set>
                                      <p:cBhvr>
                                        <p:cTn id="172" dur="1" fill="hold">
                                          <p:stCondLst>
                                            <p:cond delay="3999"/>
                                          </p:stCondLst>
                                        </p:cTn>
                                        <p:tgtEl>
                                          <p:spTgt spid="19"/>
                                        </p:tgtEl>
                                        <p:attrNameLst>
                                          <p:attrName>style.visibility</p:attrName>
                                        </p:attrNameLst>
                                      </p:cBhvr>
                                      <p:to>
                                        <p:strVal val="hidden"/>
                                      </p:to>
                                    </p:set>
                                  </p:childTnLst>
                                </p:cTn>
                              </p:par>
                              <p:par>
                                <p:cTn id="173" presetID="2" presetClass="entr" presetSubtype="8" fill="hold"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additive="base">
                                        <p:cTn id="175" dur="4000" fill="hold"/>
                                        <p:tgtEl>
                                          <p:spTgt spid="18"/>
                                        </p:tgtEl>
                                        <p:attrNameLst>
                                          <p:attrName>ppt_x</p:attrName>
                                        </p:attrNameLst>
                                      </p:cBhvr>
                                      <p:tavLst>
                                        <p:tav tm="0">
                                          <p:val>
                                            <p:strVal val="0-#ppt_w/2"/>
                                          </p:val>
                                        </p:tav>
                                        <p:tav tm="100000">
                                          <p:val>
                                            <p:strVal val="#ppt_x"/>
                                          </p:val>
                                        </p:tav>
                                      </p:tavLst>
                                    </p:anim>
                                    <p:anim calcmode="lin" valueType="num">
                                      <p:cBhvr additive="base">
                                        <p:cTn id="176" dur="4000" fill="hold"/>
                                        <p:tgtEl>
                                          <p:spTgt spid="18"/>
                                        </p:tgtEl>
                                        <p:attrNameLst>
                                          <p:attrName>ppt_y</p:attrName>
                                        </p:attrNameLst>
                                      </p:cBhvr>
                                      <p:tavLst>
                                        <p:tav tm="0">
                                          <p:val>
                                            <p:strVal val="#ppt_y"/>
                                          </p:val>
                                        </p:tav>
                                        <p:tav tm="100000">
                                          <p:val>
                                            <p:strVal val="#ppt_y"/>
                                          </p:val>
                                        </p:tav>
                                      </p:tavLst>
                                    </p:anim>
                                  </p:childTnLst>
                                </p:cTn>
                              </p:par>
                              <p:par>
                                <p:cTn id="177" presetID="19" presetClass="entr" presetSubtype="10" fill="hold" nodeType="withEffect">
                                  <p:stCondLst>
                                    <p:cond delay="0"/>
                                  </p:stCondLst>
                                  <p:childTnLst>
                                    <p:set>
                                      <p:cBhvr>
                                        <p:cTn id="178" dur="1" fill="hold">
                                          <p:stCondLst>
                                            <p:cond delay="0"/>
                                          </p:stCondLst>
                                        </p:cTn>
                                        <p:tgtEl>
                                          <p:spTgt spid="18"/>
                                        </p:tgtEl>
                                        <p:attrNameLst>
                                          <p:attrName>style.visibility</p:attrName>
                                        </p:attrNameLst>
                                      </p:cBhvr>
                                      <p:to>
                                        <p:strVal val="visible"/>
                                      </p:to>
                                    </p:set>
                                    <p:anim calcmode="lin" valueType="num">
                                      <p:cBhvr>
                                        <p:cTn id="179" dur="5000" fill="hold"/>
                                        <p:tgtEl>
                                          <p:spTgt spid="18"/>
                                        </p:tgtEl>
                                        <p:attrNameLst>
                                          <p:attrName>ppt_w</p:attrName>
                                        </p:attrNameLst>
                                      </p:cBhvr>
                                      <p:tavLst>
                                        <p:tav tm="0" fmla="#ppt_w*sin(2.5*pi*$)">
                                          <p:val>
                                            <p:fltVal val="0"/>
                                          </p:val>
                                        </p:tav>
                                        <p:tav tm="100000">
                                          <p:val>
                                            <p:fltVal val="1"/>
                                          </p:val>
                                        </p:tav>
                                      </p:tavLst>
                                    </p:anim>
                                    <p:anim calcmode="lin" valueType="num">
                                      <p:cBhvr>
                                        <p:cTn id="180" dur="5000" fill="hold"/>
                                        <p:tgtEl>
                                          <p:spTgt spid="18"/>
                                        </p:tgtEl>
                                        <p:attrNameLst>
                                          <p:attrName>ppt_h</p:attrName>
                                        </p:attrNameLst>
                                      </p:cBhvr>
                                      <p:tavLst>
                                        <p:tav tm="0">
                                          <p:val>
                                            <p:strVal val="#ppt_h"/>
                                          </p:val>
                                        </p:tav>
                                        <p:tav tm="100000">
                                          <p:val>
                                            <p:strVal val="#ppt_h"/>
                                          </p:val>
                                        </p:tav>
                                      </p:tavLst>
                                    </p:anim>
                                  </p:childTnLst>
                                </p:cTn>
                              </p:par>
                              <p:par>
                                <p:cTn id="181" presetID="2" presetClass="exit" presetSubtype="8" fill="hold" nodeType="withEffect">
                                  <p:stCondLst>
                                    <p:cond delay="0"/>
                                  </p:stCondLst>
                                  <p:childTnLst>
                                    <p:anim calcmode="lin" valueType="num">
                                      <p:cBhvr additive="base">
                                        <p:cTn id="182" dur="4000"/>
                                        <p:tgtEl>
                                          <p:spTgt spid="18"/>
                                        </p:tgtEl>
                                        <p:attrNameLst>
                                          <p:attrName>ppt_x</p:attrName>
                                        </p:attrNameLst>
                                      </p:cBhvr>
                                      <p:tavLst>
                                        <p:tav tm="0">
                                          <p:val>
                                            <p:strVal val="ppt_x"/>
                                          </p:val>
                                        </p:tav>
                                        <p:tav tm="100000">
                                          <p:val>
                                            <p:strVal val="0-ppt_w/2"/>
                                          </p:val>
                                        </p:tav>
                                      </p:tavLst>
                                    </p:anim>
                                    <p:anim calcmode="lin" valueType="num">
                                      <p:cBhvr additive="base">
                                        <p:cTn id="183" dur="4000"/>
                                        <p:tgtEl>
                                          <p:spTgt spid="18"/>
                                        </p:tgtEl>
                                        <p:attrNameLst>
                                          <p:attrName>ppt_y</p:attrName>
                                        </p:attrNameLst>
                                      </p:cBhvr>
                                      <p:tavLst>
                                        <p:tav tm="0">
                                          <p:val>
                                            <p:strVal val="ppt_y"/>
                                          </p:val>
                                        </p:tav>
                                        <p:tav tm="100000">
                                          <p:val>
                                            <p:strVal val="ppt_y"/>
                                          </p:val>
                                        </p:tav>
                                      </p:tavLst>
                                    </p:anim>
                                    <p:set>
                                      <p:cBhvr>
                                        <p:cTn id="184" dur="1" fill="hold">
                                          <p:stCondLst>
                                            <p:cond delay="3999"/>
                                          </p:stCondLst>
                                        </p:cTn>
                                        <p:tgtEl>
                                          <p:spTgt spid="18"/>
                                        </p:tgtEl>
                                        <p:attrNameLst>
                                          <p:attrName>style.visibility</p:attrName>
                                        </p:attrNameLst>
                                      </p:cBhvr>
                                      <p:to>
                                        <p:strVal val="hidden"/>
                                      </p:to>
                                    </p:set>
                                  </p:childTnLst>
                                </p:cTn>
                              </p:par>
                              <p:par>
                                <p:cTn id="185" presetID="2" presetClass="entr" presetSubtype="8" fill="hold"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4000" fill="hold"/>
                                        <p:tgtEl>
                                          <p:spTgt spid="17"/>
                                        </p:tgtEl>
                                        <p:attrNameLst>
                                          <p:attrName>ppt_x</p:attrName>
                                        </p:attrNameLst>
                                      </p:cBhvr>
                                      <p:tavLst>
                                        <p:tav tm="0">
                                          <p:val>
                                            <p:strVal val="0-#ppt_w/2"/>
                                          </p:val>
                                        </p:tav>
                                        <p:tav tm="100000">
                                          <p:val>
                                            <p:strVal val="#ppt_x"/>
                                          </p:val>
                                        </p:tav>
                                      </p:tavLst>
                                    </p:anim>
                                    <p:anim calcmode="lin" valueType="num">
                                      <p:cBhvr additive="base">
                                        <p:cTn id="188" dur="4000" fill="hold"/>
                                        <p:tgtEl>
                                          <p:spTgt spid="17"/>
                                        </p:tgtEl>
                                        <p:attrNameLst>
                                          <p:attrName>ppt_y</p:attrName>
                                        </p:attrNameLst>
                                      </p:cBhvr>
                                      <p:tavLst>
                                        <p:tav tm="0">
                                          <p:val>
                                            <p:strVal val="#ppt_y"/>
                                          </p:val>
                                        </p:tav>
                                        <p:tav tm="100000">
                                          <p:val>
                                            <p:strVal val="#ppt_y"/>
                                          </p:val>
                                        </p:tav>
                                      </p:tavLst>
                                    </p:anim>
                                  </p:childTnLst>
                                </p:cTn>
                              </p:par>
                              <p:par>
                                <p:cTn id="189" presetID="19" presetClass="entr" presetSubtype="10" fill="hold" nodeType="withEffect">
                                  <p:stCondLst>
                                    <p:cond delay="0"/>
                                  </p:stCondLst>
                                  <p:childTnLst>
                                    <p:set>
                                      <p:cBhvr>
                                        <p:cTn id="190" dur="1" fill="hold">
                                          <p:stCondLst>
                                            <p:cond delay="0"/>
                                          </p:stCondLst>
                                        </p:cTn>
                                        <p:tgtEl>
                                          <p:spTgt spid="17"/>
                                        </p:tgtEl>
                                        <p:attrNameLst>
                                          <p:attrName>style.visibility</p:attrName>
                                        </p:attrNameLst>
                                      </p:cBhvr>
                                      <p:to>
                                        <p:strVal val="visible"/>
                                      </p:to>
                                    </p:set>
                                    <p:anim calcmode="lin" valueType="num">
                                      <p:cBhvr>
                                        <p:cTn id="191" dur="5000" fill="hold"/>
                                        <p:tgtEl>
                                          <p:spTgt spid="17"/>
                                        </p:tgtEl>
                                        <p:attrNameLst>
                                          <p:attrName>ppt_w</p:attrName>
                                        </p:attrNameLst>
                                      </p:cBhvr>
                                      <p:tavLst>
                                        <p:tav tm="0" fmla="#ppt_w*sin(2.5*pi*$)">
                                          <p:val>
                                            <p:fltVal val="0"/>
                                          </p:val>
                                        </p:tav>
                                        <p:tav tm="100000">
                                          <p:val>
                                            <p:fltVal val="1"/>
                                          </p:val>
                                        </p:tav>
                                      </p:tavLst>
                                    </p:anim>
                                    <p:anim calcmode="lin" valueType="num">
                                      <p:cBhvr>
                                        <p:cTn id="192" dur="5000" fill="hold"/>
                                        <p:tgtEl>
                                          <p:spTgt spid="17"/>
                                        </p:tgtEl>
                                        <p:attrNameLst>
                                          <p:attrName>ppt_h</p:attrName>
                                        </p:attrNameLst>
                                      </p:cBhvr>
                                      <p:tavLst>
                                        <p:tav tm="0">
                                          <p:val>
                                            <p:strVal val="#ppt_h"/>
                                          </p:val>
                                        </p:tav>
                                        <p:tav tm="100000">
                                          <p:val>
                                            <p:strVal val="#ppt_h"/>
                                          </p:val>
                                        </p:tav>
                                      </p:tavLst>
                                    </p:anim>
                                  </p:childTnLst>
                                </p:cTn>
                              </p:par>
                              <p:par>
                                <p:cTn id="193" presetID="2" presetClass="exit" presetSubtype="8" fill="hold" nodeType="withEffect">
                                  <p:stCondLst>
                                    <p:cond delay="0"/>
                                  </p:stCondLst>
                                  <p:childTnLst>
                                    <p:anim calcmode="lin" valueType="num">
                                      <p:cBhvr additive="base">
                                        <p:cTn id="194" dur="4000"/>
                                        <p:tgtEl>
                                          <p:spTgt spid="17"/>
                                        </p:tgtEl>
                                        <p:attrNameLst>
                                          <p:attrName>ppt_x</p:attrName>
                                        </p:attrNameLst>
                                      </p:cBhvr>
                                      <p:tavLst>
                                        <p:tav tm="0">
                                          <p:val>
                                            <p:strVal val="ppt_x"/>
                                          </p:val>
                                        </p:tav>
                                        <p:tav tm="100000">
                                          <p:val>
                                            <p:strVal val="0-ppt_w/2"/>
                                          </p:val>
                                        </p:tav>
                                      </p:tavLst>
                                    </p:anim>
                                    <p:anim calcmode="lin" valueType="num">
                                      <p:cBhvr additive="base">
                                        <p:cTn id="195" dur="4000"/>
                                        <p:tgtEl>
                                          <p:spTgt spid="17"/>
                                        </p:tgtEl>
                                        <p:attrNameLst>
                                          <p:attrName>ppt_y</p:attrName>
                                        </p:attrNameLst>
                                      </p:cBhvr>
                                      <p:tavLst>
                                        <p:tav tm="0">
                                          <p:val>
                                            <p:strVal val="ppt_y"/>
                                          </p:val>
                                        </p:tav>
                                        <p:tav tm="100000">
                                          <p:val>
                                            <p:strVal val="ppt_y"/>
                                          </p:val>
                                        </p:tav>
                                      </p:tavLst>
                                    </p:anim>
                                    <p:set>
                                      <p:cBhvr>
                                        <p:cTn id="196" dur="1" fill="hold">
                                          <p:stCondLst>
                                            <p:cond delay="3999"/>
                                          </p:stCondLst>
                                        </p:cTn>
                                        <p:tgtEl>
                                          <p:spTgt spid="17"/>
                                        </p:tgtEl>
                                        <p:attrNameLst>
                                          <p:attrName>style.visibility</p:attrName>
                                        </p:attrNameLst>
                                      </p:cBhvr>
                                      <p:to>
                                        <p:strVal val="hidden"/>
                                      </p:to>
                                    </p:set>
                                  </p:childTnLst>
                                </p:cTn>
                              </p:par>
                              <p:par>
                                <p:cTn id="197" presetID="23" presetClass="entr" presetSubtype="272" fill="hold" nodeType="withEffect">
                                  <p:stCondLst>
                                    <p:cond delay="500"/>
                                  </p:stCondLst>
                                  <p:childTnLst>
                                    <p:set>
                                      <p:cBhvr>
                                        <p:cTn id="198" dur="1" fill="hold">
                                          <p:stCondLst>
                                            <p:cond delay="0"/>
                                          </p:stCondLst>
                                        </p:cTn>
                                        <p:tgtEl>
                                          <p:spTgt spid="56"/>
                                        </p:tgtEl>
                                        <p:attrNameLst>
                                          <p:attrName>style.visibility</p:attrName>
                                        </p:attrNameLst>
                                      </p:cBhvr>
                                      <p:to>
                                        <p:strVal val="visible"/>
                                      </p:to>
                                    </p:set>
                                    <p:anim calcmode="lin" valueType="num">
                                      <p:cBhvr>
                                        <p:cTn id="199" dur="3250" fill="hold"/>
                                        <p:tgtEl>
                                          <p:spTgt spid="56"/>
                                        </p:tgtEl>
                                        <p:attrNameLst>
                                          <p:attrName>ppt_w</p:attrName>
                                        </p:attrNameLst>
                                      </p:cBhvr>
                                      <p:tavLst>
                                        <p:tav tm="0">
                                          <p:val>
                                            <p:strVal val="2/3*#ppt_w"/>
                                          </p:val>
                                        </p:tav>
                                        <p:tav tm="100000">
                                          <p:val>
                                            <p:strVal val="#ppt_w"/>
                                          </p:val>
                                        </p:tav>
                                      </p:tavLst>
                                    </p:anim>
                                    <p:anim calcmode="lin" valueType="num">
                                      <p:cBhvr>
                                        <p:cTn id="200" dur="3250" fill="hold"/>
                                        <p:tgtEl>
                                          <p:spTgt spid="56"/>
                                        </p:tgtEl>
                                        <p:attrNameLst>
                                          <p:attrName>ppt_h</p:attrName>
                                        </p:attrNameLst>
                                      </p:cBhvr>
                                      <p:tavLst>
                                        <p:tav tm="0">
                                          <p:val>
                                            <p:strVal val="2/3*#ppt_h"/>
                                          </p:val>
                                        </p:tav>
                                        <p:tav tm="100000">
                                          <p:val>
                                            <p:strVal val="#ppt_h"/>
                                          </p:val>
                                        </p:tav>
                                      </p:tavLst>
                                    </p:anim>
                                  </p:childTnLst>
                                </p:cTn>
                              </p:par>
                              <p:par>
                                <p:cTn id="201" presetID="16" presetClass="entr" presetSubtype="37" fill="hold" nodeType="withEffect">
                                  <p:stCondLst>
                                    <p:cond delay="500"/>
                                  </p:stCondLst>
                                  <p:childTnLst>
                                    <p:set>
                                      <p:cBhvr>
                                        <p:cTn id="202" dur="1" fill="hold">
                                          <p:stCondLst>
                                            <p:cond delay="0"/>
                                          </p:stCondLst>
                                        </p:cTn>
                                        <p:tgtEl>
                                          <p:spTgt spid="56"/>
                                        </p:tgtEl>
                                        <p:attrNameLst>
                                          <p:attrName>style.visibility</p:attrName>
                                        </p:attrNameLst>
                                      </p:cBhvr>
                                      <p:to>
                                        <p:strVal val="visible"/>
                                      </p:to>
                                    </p:set>
                                    <p:animEffect transition="in" filter="barn(outVertical)">
                                      <p:cBhvr>
                                        <p:cTn id="203" dur="3250"/>
                                        <p:tgtEl>
                                          <p:spTgt spid="56"/>
                                        </p:tgtEl>
                                      </p:cBhvr>
                                    </p:animEffect>
                                  </p:childTnLst>
                                </p:cTn>
                              </p:par>
                              <p:par>
                                <p:cTn id="204" presetID="9" presetClass="emph" presetSubtype="0" grpId="0" nodeType="withEffect">
                                  <p:stCondLst>
                                    <p:cond delay="0"/>
                                  </p:stCondLst>
                                  <p:childTnLst>
                                    <p:set>
                                      <p:cBhvr rctx="PPT">
                                        <p:cTn id="205" dur="indefinite"/>
                                        <p:tgtEl>
                                          <p:spTgt spid="54"/>
                                        </p:tgtEl>
                                        <p:attrNameLst>
                                          <p:attrName>style.opacity</p:attrName>
                                        </p:attrNameLst>
                                      </p:cBhvr>
                                      <p:to>
                                        <p:strVal val="0"/>
                                      </p:to>
                                    </p:set>
                                    <p:animEffect filter="image" prLst="opacity: 0">
                                      <p:cBhvr rctx="IE">
                                        <p:cTn id="206" dur="indefinite"/>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16"/>
          <p:cNvSpPr/>
          <p:nvPr/>
        </p:nvSpPr>
        <p:spPr>
          <a:xfrm>
            <a:off x="2360562" y="673037"/>
            <a:ext cx="4392488" cy="3745003"/>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noFill/>
          <a:ln w="25400">
            <a:gradFill flip="none" rotWithShape="1">
              <a:gsLst>
                <a:gs pos="35001">
                  <a:schemeClr val="tx1"/>
                </a:gs>
                <a:gs pos="52000">
                  <a:srgbClr val="FFC000"/>
                </a:gs>
                <a:gs pos="73000">
                  <a:srgbClr val="EE3F17"/>
                </a:gs>
                <a:gs pos="88000">
                  <a:srgbClr val="E81766"/>
                </a:gs>
              </a:gsLst>
              <a:path path="rect">
                <a:fillToRect l="50000" t="50000" r="50000" b="50000"/>
              </a:path>
              <a:tileRect/>
            </a:gra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6"/>
          <p:cNvSpPr/>
          <p:nvPr/>
        </p:nvSpPr>
        <p:spPr>
          <a:xfrm>
            <a:off x="2339752" y="699542"/>
            <a:ext cx="4392488" cy="3745003"/>
          </a:xfrm>
          <a:custGeom>
            <a:avLst/>
            <a:gdLst>
              <a:gd name="connsiteX0" fmla="*/ 3066782 w 6064473"/>
              <a:gd name="connsiteY0" fmla="*/ 3370149 h 5697137"/>
              <a:gd name="connsiteX1" fmla="*/ 3184090 w 6064473"/>
              <a:gd name="connsiteY1" fmla="*/ 4082986 h 5697137"/>
              <a:gd name="connsiteX2" fmla="*/ 3069122 w 6064473"/>
              <a:gd name="connsiteY2" fmla="*/ 4920040 h 5697137"/>
              <a:gd name="connsiteX3" fmla="*/ 2952699 w 6064473"/>
              <a:gd name="connsiteY3" fmla="*/ 4429856 h 5697137"/>
              <a:gd name="connsiteX4" fmla="*/ 2952218 w 6064473"/>
              <a:gd name="connsiteY4" fmla="*/ 4418066 h 5697137"/>
              <a:gd name="connsiteX5" fmla="*/ 2951540 w 6064473"/>
              <a:gd name="connsiteY5" fmla="*/ 4424608 h 5697137"/>
              <a:gd name="connsiteX6" fmla="*/ 2927713 w 6064473"/>
              <a:gd name="connsiteY6" fmla="*/ 4579454 h 5697137"/>
              <a:gd name="connsiteX7" fmla="*/ 2552946 w 6064473"/>
              <a:gd name="connsiteY7" fmla="*/ 5695881 h 5697137"/>
              <a:gd name="connsiteX8" fmla="*/ 2600087 w 6064473"/>
              <a:gd name="connsiteY8" fmla="*/ 4455726 h 5697137"/>
              <a:gd name="connsiteX9" fmla="*/ 2944033 w 6064473"/>
              <a:gd name="connsiteY9" fmla="*/ 3572441 h 5697137"/>
              <a:gd name="connsiteX10" fmla="*/ 2974749 w 6064473"/>
              <a:gd name="connsiteY10" fmla="*/ 3683423 h 5697137"/>
              <a:gd name="connsiteX11" fmla="*/ 2975280 w 6064473"/>
              <a:gd name="connsiteY11" fmla="*/ 3689885 h 5697137"/>
              <a:gd name="connsiteX12" fmla="*/ 2989807 w 6064473"/>
              <a:gd name="connsiteY12" fmla="*/ 3604744 h 5697137"/>
              <a:gd name="connsiteX13" fmla="*/ 3066782 w 6064473"/>
              <a:gd name="connsiteY13" fmla="*/ 3370149 h 5697137"/>
              <a:gd name="connsiteX14" fmla="*/ 3415892 w 6064473"/>
              <a:gd name="connsiteY14" fmla="*/ 3204840 h 5697137"/>
              <a:gd name="connsiteX15" fmla="*/ 4025601 w 6064473"/>
              <a:gd name="connsiteY15" fmla="*/ 3615728 h 5697137"/>
              <a:gd name="connsiteX16" fmla="*/ 4579272 w 6064473"/>
              <a:gd name="connsiteY16" fmla="*/ 4272280 h 5697137"/>
              <a:gd name="connsiteX17" fmla="*/ 4128451 w 6064473"/>
              <a:gd name="connsiteY17" fmla="*/ 4015486 h 5697137"/>
              <a:gd name="connsiteX18" fmla="*/ 4053463 w 6064473"/>
              <a:gd name="connsiteY18" fmla="*/ 3952316 h 5697137"/>
              <a:gd name="connsiteX19" fmla="*/ 4133852 w 6064473"/>
              <a:gd name="connsiteY19" fmla="*/ 4041780 h 5697137"/>
              <a:gd name="connsiteX20" fmla="*/ 4230706 w 6064473"/>
              <a:gd name="connsiteY20" fmla="*/ 4159451 h 5697137"/>
              <a:gd name="connsiteX21" fmla="*/ 4842718 w 6064473"/>
              <a:gd name="connsiteY21" fmla="*/ 5203442 h 5697137"/>
              <a:gd name="connsiteX22" fmla="*/ 3915214 w 6064473"/>
              <a:gd name="connsiteY22" fmla="*/ 4294688 h 5697137"/>
              <a:gd name="connsiteX23" fmla="*/ 3740113 w 6064473"/>
              <a:gd name="connsiteY23" fmla="*/ 4039520 h 5697137"/>
              <a:gd name="connsiteX24" fmla="*/ 3679355 w 6064473"/>
              <a:gd name="connsiteY24" fmla="*/ 3937101 h 5697137"/>
              <a:gd name="connsiteX25" fmla="*/ 3720856 w 6064473"/>
              <a:gd name="connsiteY25" fmla="*/ 4021763 h 5697137"/>
              <a:gd name="connsiteX26" fmla="*/ 3937000 w 6064473"/>
              <a:gd name="connsiteY26" fmla="*/ 4718815 h 5697137"/>
              <a:gd name="connsiteX27" fmla="*/ 3613528 w 6064473"/>
              <a:gd name="connsiteY27" fmla="*/ 4323125 h 5697137"/>
              <a:gd name="connsiteX28" fmla="*/ 3576327 w 6064473"/>
              <a:gd name="connsiteY28" fmla="*/ 4254607 h 5697137"/>
              <a:gd name="connsiteX29" fmla="*/ 3602796 w 6064473"/>
              <a:gd name="connsiteY29" fmla="*/ 4324431 h 5697137"/>
              <a:gd name="connsiteX30" fmla="*/ 3652001 w 6064473"/>
              <a:gd name="connsiteY30" fmla="*/ 4475648 h 5697137"/>
              <a:gd name="connsiteX31" fmla="*/ 3825348 w 6064473"/>
              <a:gd name="connsiteY31" fmla="*/ 5647145 h 5697137"/>
              <a:gd name="connsiteX32" fmla="*/ 3302843 w 6064473"/>
              <a:gd name="connsiteY32" fmla="*/ 4493545 h 5697137"/>
              <a:gd name="connsiteX33" fmla="*/ 3208098 w 6064473"/>
              <a:gd name="connsiteY33" fmla="*/ 3547707 h 5697137"/>
              <a:gd name="connsiteX34" fmla="*/ 3314028 w 6064473"/>
              <a:gd name="connsiteY34" fmla="*/ 3683580 h 5697137"/>
              <a:gd name="connsiteX35" fmla="*/ 3321503 w 6064473"/>
              <a:gd name="connsiteY35" fmla="*/ 3696999 h 5697137"/>
              <a:gd name="connsiteX36" fmla="*/ 3310919 w 6064473"/>
              <a:gd name="connsiteY36" fmla="*/ 3665866 h 5697137"/>
              <a:gd name="connsiteX37" fmla="*/ 3245029 w 6064473"/>
              <a:gd name="connsiteY37" fmla="*/ 3318070 h 5697137"/>
              <a:gd name="connsiteX38" fmla="*/ 3554138 w 6064473"/>
              <a:gd name="connsiteY38" fmla="*/ 3711084 h 5697137"/>
              <a:gd name="connsiteX39" fmla="*/ 3572344 w 6064473"/>
              <a:gd name="connsiteY39" fmla="*/ 3741863 h 5697137"/>
              <a:gd name="connsiteX40" fmla="*/ 3522225 w 6064473"/>
              <a:gd name="connsiteY40" fmla="*/ 3640268 h 5697137"/>
              <a:gd name="connsiteX41" fmla="*/ 3462836 w 6064473"/>
              <a:gd name="connsiteY41" fmla="*/ 3436466 h 5697137"/>
              <a:gd name="connsiteX42" fmla="*/ 3477334 w 6064473"/>
              <a:gd name="connsiteY42" fmla="*/ 3437287 h 5697137"/>
              <a:gd name="connsiteX43" fmla="*/ 3601607 w 6064473"/>
              <a:gd name="connsiteY43" fmla="*/ 3519214 h 5697137"/>
              <a:gd name="connsiteX44" fmla="*/ 3625594 w 6064473"/>
              <a:gd name="connsiteY44" fmla="*/ 3539462 h 5697137"/>
              <a:gd name="connsiteX45" fmla="*/ 3598431 w 6064473"/>
              <a:gd name="connsiteY45" fmla="*/ 3507588 h 5697137"/>
              <a:gd name="connsiteX46" fmla="*/ 3405828 w 6064473"/>
              <a:gd name="connsiteY46" fmla="*/ 3206161 h 5697137"/>
              <a:gd name="connsiteX47" fmla="*/ 3415892 w 6064473"/>
              <a:gd name="connsiteY47" fmla="*/ 3204840 h 5697137"/>
              <a:gd name="connsiteX48" fmla="*/ 4026525 w 6064473"/>
              <a:gd name="connsiteY48" fmla="*/ 2976618 h 5697137"/>
              <a:gd name="connsiteX49" fmla="*/ 4862867 w 6064473"/>
              <a:gd name="connsiteY49" fmla="*/ 3047025 h 5697137"/>
              <a:gd name="connsiteX50" fmla="*/ 6063397 w 6064473"/>
              <a:gd name="connsiteY50" fmla="*/ 3426233 h 5697137"/>
              <a:gd name="connsiteX51" fmla="*/ 4738996 w 6064473"/>
              <a:gd name="connsiteY51" fmla="*/ 3351195 h 5697137"/>
              <a:gd name="connsiteX52" fmla="*/ 4427509 w 6064473"/>
              <a:gd name="connsiteY52" fmla="*/ 3274995 h 5697137"/>
              <a:gd name="connsiteX53" fmla="*/ 4409285 w 6064473"/>
              <a:gd name="connsiteY53" fmla="*/ 3269335 h 5697137"/>
              <a:gd name="connsiteX54" fmla="*/ 4522195 w 6064473"/>
              <a:gd name="connsiteY54" fmla="*/ 3315279 h 5697137"/>
              <a:gd name="connsiteX55" fmla="*/ 5043292 w 6064473"/>
              <a:gd name="connsiteY55" fmla="*/ 3638529 h 5697137"/>
              <a:gd name="connsiteX56" fmla="*/ 4383927 w 6064473"/>
              <a:gd name="connsiteY56" fmla="*/ 3504990 h 5697137"/>
              <a:gd name="connsiteX57" fmla="*/ 4303260 w 6064473"/>
              <a:gd name="connsiteY57" fmla="*/ 3474915 h 5697137"/>
              <a:gd name="connsiteX58" fmla="*/ 4428669 w 6064473"/>
              <a:gd name="connsiteY58" fmla="*/ 3536287 h 5697137"/>
              <a:gd name="connsiteX59" fmla="*/ 4689602 w 6064473"/>
              <a:gd name="connsiteY59" fmla="*/ 3680873 h 5697137"/>
              <a:gd name="connsiteX60" fmla="*/ 5656906 w 6064473"/>
              <a:gd name="connsiteY60" fmla="*/ 4456718 h 5697137"/>
              <a:gd name="connsiteX61" fmla="*/ 4450284 w 6064473"/>
              <a:gd name="connsiteY61" fmla="*/ 3914993 h 5697137"/>
              <a:gd name="connsiteX62" fmla="*/ 3701961 w 6064473"/>
              <a:gd name="connsiteY62" fmla="*/ 3260030 h 5697137"/>
              <a:gd name="connsiteX63" fmla="*/ 3741074 w 6064473"/>
              <a:gd name="connsiteY63" fmla="*/ 3257837 h 5697137"/>
              <a:gd name="connsiteX64" fmla="*/ 3905742 w 6064473"/>
              <a:gd name="connsiteY64" fmla="*/ 3306235 h 5697137"/>
              <a:gd name="connsiteX65" fmla="*/ 3943274 w 6064473"/>
              <a:gd name="connsiteY65" fmla="*/ 3320621 h 5697137"/>
              <a:gd name="connsiteX66" fmla="*/ 3840679 w 6064473"/>
              <a:gd name="connsiteY66" fmla="*/ 3264757 h 5697137"/>
              <a:gd name="connsiteX67" fmla="*/ 3547582 w 6064473"/>
              <a:gd name="connsiteY67" fmla="*/ 3050290 h 5697137"/>
              <a:gd name="connsiteX68" fmla="*/ 3574170 w 6064473"/>
              <a:gd name="connsiteY68" fmla="*/ 3043613 h 5697137"/>
              <a:gd name="connsiteX69" fmla="*/ 3874698 w 6064473"/>
              <a:gd name="connsiteY69" fmla="*/ 3093867 h 5697137"/>
              <a:gd name="connsiteX70" fmla="*/ 4003050 w 6064473"/>
              <a:gd name="connsiteY70" fmla="*/ 3128596 h 5697137"/>
              <a:gd name="connsiteX71" fmla="*/ 3979830 w 6064473"/>
              <a:gd name="connsiteY71" fmla="*/ 3119532 h 5697137"/>
              <a:gd name="connsiteX72" fmla="*/ 3787993 w 6064473"/>
              <a:gd name="connsiteY72" fmla="*/ 3006686 h 5697137"/>
              <a:gd name="connsiteX73" fmla="*/ 4026525 w 6064473"/>
              <a:gd name="connsiteY73" fmla="*/ 2976618 h 5697137"/>
              <a:gd name="connsiteX74" fmla="*/ 4317901 w 6064473"/>
              <a:gd name="connsiteY74" fmla="*/ 2747750 h 5697137"/>
              <a:gd name="connsiteX75" fmla="*/ 5191022 w 6064473"/>
              <a:gd name="connsiteY75" fmla="*/ 2857969 h 5697137"/>
              <a:gd name="connsiteX76" fmla="*/ 4271625 w 6064473"/>
              <a:gd name="connsiteY76" fmla="*/ 2978659 h 5697137"/>
              <a:gd name="connsiteX77" fmla="*/ 3574349 w 6064473"/>
              <a:gd name="connsiteY77" fmla="*/ 2860212 h 5697137"/>
              <a:gd name="connsiteX78" fmla="*/ 4317901 w 6064473"/>
              <a:gd name="connsiteY78" fmla="*/ 2747750 h 5697137"/>
              <a:gd name="connsiteX79" fmla="*/ 247270 w 6064473"/>
              <a:gd name="connsiteY79" fmla="*/ 2265169 h 5697137"/>
              <a:gd name="connsiteX80" fmla="*/ 1325478 w 6064473"/>
              <a:gd name="connsiteY80" fmla="*/ 2403738 h 5697137"/>
              <a:gd name="connsiteX81" fmla="*/ 2276481 w 6064473"/>
              <a:gd name="connsiteY81" fmla="*/ 2748245 h 5697137"/>
              <a:gd name="connsiteX82" fmla="*/ 2102548 w 6064473"/>
              <a:gd name="connsiteY82" fmla="*/ 2777055 h 5697137"/>
              <a:gd name="connsiteX83" fmla="*/ 2086205 w 6064473"/>
              <a:gd name="connsiteY83" fmla="*/ 2777374 h 5697137"/>
              <a:gd name="connsiteX84" fmla="*/ 2146796 w 6064473"/>
              <a:gd name="connsiteY84" fmla="*/ 2784719 h 5697137"/>
              <a:gd name="connsiteX85" fmla="*/ 2503007 w 6064473"/>
              <a:gd name="connsiteY85" fmla="*/ 2875999 h 5697137"/>
              <a:gd name="connsiteX86" fmla="*/ 2123732 w 6064473"/>
              <a:gd name="connsiteY86" fmla="*/ 2963026 h 5697137"/>
              <a:gd name="connsiteX87" fmla="*/ 2095732 w 6064473"/>
              <a:gd name="connsiteY87" fmla="*/ 2966039 h 5697137"/>
              <a:gd name="connsiteX88" fmla="*/ 2133189 w 6064473"/>
              <a:gd name="connsiteY88" fmla="*/ 2966423 h 5697137"/>
              <a:gd name="connsiteX89" fmla="*/ 2309500 w 6064473"/>
              <a:gd name="connsiteY89" fmla="*/ 2979876 h 5697137"/>
              <a:gd name="connsiteX90" fmla="*/ 2371075 w 6064473"/>
              <a:gd name="connsiteY90" fmla="*/ 3004840 h 5697137"/>
              <a:gd name="connsiteX91" fmla="*/ 2273631 w 6064473"/>
              <a:gd name="connsiteY91" fmla="*/ 3070739 h 5697137"/>
              <a:gd name="connsiteX92" fmla="*/ 2227309 w 6064473"/>
              <a:gd name="connsiteY92" fmla="*/ 3091327 h 5697137"/>
              <a:gd name="connsiteX93" fmla="*/ 2263094 w 6064473"/>
              <a:gd name="connsiteY93" fmla="*/ 3082100 h 5697137"/>
              <a:gd name="connsiteX94" fmla="*/ 2555252 w 6064473"/>
              <a:gd name="connsiteY94" fmla="*/ 3035143 h 5697137"/>
              <a:gd name="connsiteX95" fmla="*/ 2600737 w 6064473"/>
              <a:gd name="connsiteY95" fmla="*/ 3044688 h 5697137"/>
              <a:gd name="connsiteX96" fmla="*/ 2174414 w 6064473"/>
              <a:gd name="connsiteY96" fmla="*/ 3318972 h 5697137"/>
              <a:gd name="connsiteX97" fmla="*/ 2115051 w 6064473"/>
              <a:gd name="connsiteY97" fmla="*/ 3347227 h 5697137"/>
              <a:gd name="connsiteX98" fmla="*/ 2122943 w 6064473"/>
              <a:gd name="connsiteY98" fmla="*/ 3343791 h 5697137"/>
              <a:gd name="connsiteX99" fmla="*/ 2497131 w 6064473"/>
              <a:gd name="connsiteY99" fmla="*/ 3228143 h 5697137"/>
              <a:gd name="connsiteX100" fmla="*/ 2507890 w 6064473"/>
              <a:gd name="connsiteY100" fmla="*/ 3234424 h 5697137"/>
              <a:gd name="connsiteX101" fmla="*/ 2445956 w 6064473"/>
              <a:gd name="connsiteY101" fmla="*/ 3331053 h 5697137"/>
              <a:gd name="connsiteX102" fmla="*/ 2432246 w 6064473"/>
              <a:gd name="connsiteY102" fmla="*/ 3345106 h 5697137"/>
              <a:gd name="connsiteX103" fmla="*/ 2473538 w 6064473"/>
              <a:gd name="connsiteY103" fmla="*/ 3316436 h 5697137"/>
              <a:gd name="connsiteX104" fmla="*/ 2715833 w 6064473"/>
              <a:gd name="connsiteY104" fmla="*/ 3185756 h 5697137"/>
              <a:gd name="connsiteX105" fmla="*/ 2724026 w 6064473"/>
              <a:gd name="connsiteY105" fmla="*/ 3188778 h 5697137"/>
              <a:gd name="connsiteX106" fmla="*/ 2518568 w 6064473"/>
              <a:gd name="connsiteY106" fmla="*/ 3506562 h 5697137"/>
              <a:gd name="connsiteX107" fmla="*/ 2454522 w 6064473"/>
              <a:gd name="connsiteY107" fmla="*/ 3582799 h 5697137"/>
              <a:gd name="connsiteX108" fmla="*/ 2519370 w 6064473"/>
              <a:gd name="connsiteY108" fmla="*/ 3530412 h 5697137"/>
              <a:gd name="connsiteX109" fmla="*/ 2635777 w 6064473"/>
              <a:gd name="connsiteY109" fmla="*/ 3461174 h 5697137"/>
              <a:gd name="connsiteX110" fmla="*/ 2648092 w 6064473"/>
              <a:gd name="connsiteY110" fmla="*/ 3463661 h 5697137"/>
              <a:gd name="connsiteX111" fmla="*/ 2625872 w 6064473"/>
              <a:gd name="connsiteY111" fmla="*/ 3575186 h 5697137"/>
              <a:gd name="connsiteX112" fmla="*/ 2617058 w 6064473"/>
              <a:gd name="connsiteY112" fmla="*/ 3595732 h 5697137"/>
              <a:gd name="connsiteX113" fmla="*/ 2660091 w 6064473"/>
              <a:gd name="connsiteY113" fmla="*/ 3534559 h 5697137"/>
              <a:gd name="connsiteX114" fmla="*/ 2840819 w 6064473"/>
              <a:gd name="connsiteY114" fmla="*/ 3332039 h 5697137"/>
              <a:gd name="connsiteX115" fmla="*/ 2849597 w 6064473"/>
              <a:gd name="connsiteY115" fmla="*/ 3332179 h 5697137"/>
              <a:gd name="connsiteX116" fmla="*/ 2639640 w 6064473"/>
              <a:gd name="connsiteY116" fmla="*/ 4025194 h 5697137"/>
              <a:gd name="connsiteX117" fmla="*/ 2164356 w 6064473"/>
              <a:gd name="connsiteY117" fmla="*/ 4735962 h 5697137"/>
              <a:gd name="connsiteX118" fmla="*/ 2276371 w 6064473"/>
              <a:gd name="connsiteY118" fmla="*/ 4244834 h 5697137"/>
              <a:gd name="connsiteX119" fmla="*/ 2316133 w 6064473"/>
              <a:gd name="connsiteY119" fmla="*/ 4154694 h 5697137"/>
              <a:gd name="connsiteX120" fmla="*/ 2268382 w 6064473"/>
              <a:gd name="connsiteY120" fmla="*/ 4228955 h 5697137"/>
              <a:gd name="connsiteX121" fmla="*/ 2176318 w 6064473"/>
              <a:gd name="connsiteY121" fmla="*/ 4357971 h 5697137"/>
              <a:gd name="connsiteX122" fmla="*/ 1326682 w 6064473"/>
              <a:gd name="connsiteY122" fmla="*/ 5207238 h 5697137"/>
              <a:gd name="connsiteX123" fmla="*/ 1932445 w 6064473"/>
              <a:gd name="connsiteY123" fmla="*/ 4116660 h 5697137"/>
              <a:gd name="connsiteX124" fmla="*/ 2016236 w 6064473"/>
              <a:gd name="connsiteY124" fmla="*/ 4013549 h 5697137"/>
              <a:gd name="connsiteX125" fmla="*/ 1984285 w 6064473"/>
              <a:gd name="connsiteY125" fmla="*/ 4042225 h 5697137"/>
              <a:gd name="connsiteX126" fmla="*/ 1577500 w 6064473"/>
              <a:gd name="connsiteY126" fmla="*/ 4281483 h 5697137"/>
              <a:gd name="connsiteX127" fmla="*/ 1858672 w 6064473"/>
              <a:gd name="connsiteY127" fmla="*/ 3857128 h 5697137"/>
              <a:gd name="connsiteX128" fmla="*/ 1950371 w 6064473"/>
              <a:gd name="connsiteY128" fmla="*/ 3762899 h 5697137"/>
              <a:gd name="connsiteX129" fmla="*/ 1867551 w 6064473"/>
              <a:gd name="connsiteY129" fmla="*/ 3824297 h 5697137"/>
              <a:gd name="connsiteX130" fmla="*/ 1733017 w 6064473"/>
              <a:gd name="connsiteY130" fmla="*/ 3914704 h 5697137"/>
              <a:gd name="connsiteX131" fmla="*/ 616558 w 6064473"/>
              <a:gd name="connsiteY131" fmla="*/ 4431342 h 5697137"/>
              <a:gd name="connsiteX132" fmla="*/ 1590345 w 6064473"/>
              <a:gd name="connsiteY132" fmla="*/ 3611576 h 5697137"/>
              <a:gd name="connsiteX133" fmla="*/ 1844848 w 6064473"/>
              <a:gd name="connsiteY133" fmla="*/ 3470540 h 5697137"/>
              <a:gd name="connsiteX134" fmla="*/ 1965177 w 6064473"/>
              <a:gd name="connsiteY134" fmla="*/ 3413279 h 5697137"/>
              <a:gd name="connsiteX135" fmla="*/ 1956000 w 6064473"/>
              <a:gd name="connsiteY135" fmla="*/ 3417153 h 5697137"/>
              <a:gd name="connsiteX136" fmla="*/ 1103802 w 6064473"/>
              <a:gd name="connsiteY136" fmla="*/ 3630057 h 5697137"/>
              <a:gd name="connsiteX137" fmla="*/ 1671757 w 6064473"/>
              <a:gd name="connsiteY137" fmla="*/ 3282285 h 5697137"/>
              <a:gd name="connsiteX138" fmla="*/ 1709943 w 6064473"/>
              <a:gd name="connsiteY138" fmla="*/ 3266561 h 5697137"/>
              <a:gd name="connsiteX139" fmla="*/ 1701398 w 6064473"/>
              <a:gd name="connsiteY139" fmla="*/ 3269069 h 5697137"/>
              <a:gd name="connsiteX140" fmla="*/ 1369082 w 6064473"/>
              <a:gd name="connsiteY140" fmla="*/ 3346449 h 5697137"/>
              <a:gd name="connsiteX141" fmla="*/ 115773 w 6064473"/>
              <a:gd name="connsiteY141" fmla="*/ 3415278 h 5697137"/>
              <a:gd name="connsiteX142" fmla="*/ 1360547 w 6064473"/>
              <a:gd name="connsiteY142" fmla="*/ 3018077 h 5697137"/>
              <a:gd name="connsiteX143" fmla="*/ 1482106 w 6064473"/>
              <a:gd name="connsiteY143" fmla="*/ 2999349 h 5697137"/>
              <a:gd name="connsiteX144" fmla="*/ 1586944 w 6064473"/>
              <a:gd name="connsiteY144" fmla="*/ 2987778 h 5697137"/>
              <a:gd name="connsiteX145" fmla="*/ 1496576 w 6064473"/>
              <a:gd name="connsiteY145" fmla="*/ 2986854 h 5697137"/>
              <a:gd name="connsiteX146" fmla="*/ 886334 w 6064473"/>
              <a:gd name="connsiteY146" fmla="*/ 2878243 h 5697137"/>
              <a:gd name="connsiteX147" fmla="*/ 1549054 w 6064473"/>
              <a:gd name="connsiteY147" fmla="*/ 2760956 h 5697137"/>
              <a:gd name="connsiteX148" fmla="*/ 1613023 w 6064473"/>
              <a:gd name="connsiteY148" fmla="*/ 2759739 h 5697137"/>
              <a:gd name="connsiteX149" fmla="*/ 1543672 w 6064473"/>
              <a:gd name="connsiteY149" fmla="*/ 2754226 h 5697137"/>
              <a:gd name="connsiteX150" fmla="*/ 1201607 w 6064473"/>
              <a:gd name="connsiteY150" fmla="*/ 2707908 h 5697137"/>
              <a:gd name="connsiteX151" fmla="*/ 1076 w 6064473"/>
              <a:gd name="connsiteY151" fmla="*/ 2328698 h 5697137"/>
              <a:gd name="connsiteX152" fmla="*/ 247270 w 6064473"/>
              <a:gd name="connsiteY152" fmla="*/ 2265169 h 5697137"/>
              <a:gd name="connsiteX153" fmla="*/ 481677 w 6064473"/>
              <a:gd name="connsiteY153" fmla="*/ 1280623 h 5697137"/>
              <a:gd name="connsiteX154" fmla="*/ 556296 w 6064473"/>
              <a:gd name="connsiteY154" fmla="*/ 1286281 h 5697137"/>
              <a:gd name="connsiteX155" fmla="*/ 1652529 w 6064473"/>
              <a:gd name="connsiteY155" fmla="*/ 1827509 h 5697137"/>
              <a:gd name="connsiteX156" fmla="*/ 2410370 w 6064473"/>
              <a:gd name="connsiteY156" fmla="*/ 2472740 h 5697137"/>
              <a:gd name="connsiteX157" fmla="*/ 2289667 w 6064473"/>
              <a:gd name="connsiteY157" fmla="*/ 2456142 h 5697137"/>
              <a:gd name="connsiteX158" fmla="*/ 2237742 w 6064473"/>
              <a:gd name="connsiteY158" fmla="*/ 2439902 h 5697137"/>
              <a:gd name="connsiteX159" fmla="*/ 2263600 w 6064473"/>
              <a:gd name="connsiteY159" fmla="*/ 2453523 h 5697137"/>
              <a:gd name="connsiteX160" fmla="*/ 2559823 w 6064473"/>
              <a:gd name="connsiteY160" fmla="*/ 2664007 h 5697137"/>
              <a:gd name="connsiteX161" fmla="*/ 1825245 w 6064473"/>
              <a:gd name="connsiteY161" fmla="*/ 2506408 h 5697137"/>
              <a:gd name="connsiteX162" fmla="*/ 1055608 w 6064473"/>
              <a:gd name="connsiteY162" fmla="*/ 2096046 h 5697137"/>
              <a:gd name="connsiteX163" fmla="*/ 1134713 w 6064473"/>
              <a:gd name="connsiteY163" fmla="*/ 2069761 h 5697137"/>
              <a:gd name="connsiteX164" fmla="*/ 1655139 w 6064473"/>
              <a:gd name="connsiteY164" fmla="*/ 2199452 h 5697137"/>
              <a:gd name="connsiteX165" fmla="*/ 1697135 w 6064473"/>
              <a:gd name="connsiteY165" fmla="*/ 2214040 h 5697137"/>
              <a:gd name="connsiteX166" fmla="*/ 1562266 w 6064473"/>
              <a:gd name="connsiteY166" fmla="*/ 2146163 h 5697137"/>
              <a:gd name="connsiteX167" fmla="*/ 1416841 w 6064473"/>
              <a:gd name="connsiteY167" fmla="*/ 2064853 h 5697137"/>
              <a:gd name="connsiteX168" fmla="*/ 438299 w 6064473"/>
              <a:gd name="connsiteY168" fmla="*/ 1301603 h 5697137"/>
              <a:gd name="connsiteX169" fmla="*/ 481677 w 6064473"/>
              <a:gd name="connsiteY169" fmla="*/ 1280623 h 5697137"/>
              <a:gd name="connsiteX170" fmla="*/ 1219547 w 6064473"/>
              <a:gd name="connsiteY170" fmla="*/ 524210 h 5697137"/>
              <a:gd name="connsiteX171" fmla="*/ 2142884 w 6064473"/>
              <a:gd name="connsiteY171" fmla="*/ 1416728 h 5697137"/>
              <a:gd name="connsiteX172" fmla="*/ 2620283 w 6064473"/>
              <a:gd name="connsiteY172" fmla="*/ 2263394 h 5697137"/>
              <a:gd name="connsiteX173" fmla="*/ 2512246 w 6064473"/>
              <a:gd name="connsiteY173" fmla="*/ 2208580 h 5697137"/>
              <a:gd name="connsiteX174" fmla="*/ 2441239 w 6064473"/>
              <a:gd name="connsiteY174" fmla="*/ 2154003 h 5697137"/>
              <a:gd name="connsiteX175" fmla="*/ 2476022 w 6064473"/>
              <a:gd name="connsiteY175" fmla="*/ 2192573 h 5697137"/>
              <a:gd name="connsiteX176" fmla="*/ 2677308 w 6064473"/>
              <a:gd name="connsiteY176" fmla="*/ 2488739 h 5697137"/>
              <a:gd name="connsiteX177" fmla="*/ 2045875 w 6064473"/>
              <a:gd name="connsiteY177" fmla="*/ 2095884 h 5697137"/>
              <a:gd name="connsiteX178" fmla="*/ 1473340 w 6064473"/>
              <a:gd name="connsiteY178" fmla="*/ 1454373 h 5697137"/>
              <a:gd name="connsiteX179" fmla="*/ 1493085 w 6064473"/>
              <a:gd name="connsiteY179" fmla="*/ 1444969 h 5697137"/>
              <a:gd name="connsiteX180" fmla="*/ 1953739 w 6064473"/>
              <a:gd name="connsiteY180" fmla="*/ 1716428 h 5697137"/>
              <a:gd name="connsiteX181" fmla="*/ 2027330 w 6064473"/>
              <a:gd name="connsiteY181" fmla="*/ 1775444 h 5697137"/>
              <a:gd name="connsiteX182" fmla="*/ 1939147 w 6064473"/>
              <a:gd name="connsiteY182" fmla="*/ 1683239 h 5697137"/>
              <a:gd name="connsiteX183" fmla="*/ 1831753 w 6064473"/>
              <a:gd name="connsiteY183" fmla="*/ 1560250 h 5697137"/>
              <a:gd name="connsiteX184" fmla="*/ 1189371 w 6064473"/>
              <a:gd name="connsiteY184" fmla="*/ 531929 h 5697137"/>
              <a:gd name="connsiteX185" fmla="*/ 1219547 w 6064473"/>
              <a:gd name="connsiteY185" fmla="*/ 524210 h 5697137"/>
              <a:gd name="connsiteX186" fmla="*/ 4595007 w 6064473"/>
              <a:gd name="connsiteY186" fmla="*/ 380466 h 5697137"/>
              <a:gd name="connsiteX187" fmla="*/ 4624331 w 6064473"/>
              <a:gd name="connsiteY187" fmla="*/ 388084 h 5697137"/>
              <a:gd name="connsiteX188" fmla="*/ 4124273 w 6064473"/>
              <a:gd name="connsiteY188" fmla="*/ 1526659 h 5697137"/>
              <a:gd name="connsiteX189" fmla="*/ 4097974 w 6064473"/>
              <a:gd name="connsiteY189" fmla="*/ 1565715 h 5697137"/>
              <a:gd name="connsiteX190" fmla="*/ 4154052 w 6064473"/>
              <a:gd name="connsiteY190" fmla="*/ 1511473 h 5697137"/>
              <a:gd name="connsiteX191" fmla="*/ 4450631 w 6064473"/>
              <a:gd name="connsiteY191" fmla="*/ 1313535 h 5697137"/>
              <a:gd name="connsiteX192" fmla="*/ 4469654 w 6064473"/>
              <a:gd name="connsiteY192" fmla="*/ 1322456 h 5697137"/>
              <a:gd name="connsiteX193" fmla="*/ 4027056 w 6064473"/>
              <a:gd name="connsiteY193" fmla="*/ 1975580 h 5697137"/>
              <a:gd name="connsiteX194" fmla="*/ 3968255 w 6064473"/>
              <a:gd name="connsiteY194" fmla="*/ 2039318 h 5697137"/>
              <a:gd name="connsiteX195" fmla="*/ 3973911 w 6064473"/>
              <a:gd name="connsiteY195" fmla="*/ 2033837 h 5697137"/>
              <a:gd name="connsiteX196" fmla="*/ 4358717 w 6064473"/>
              <a:gd name="connsiteY196" fmla="*/ 1712787 h 5697137"/>
              <a:gd name="connsiteX197" fmla="*/ 5414579 w 6064473"/>
              <a:gd name="connsiteY197" fmla="*/ 1117333 h 5697137"/>
              <a:gd name="connsiteX198" fmla="*/ 5439076 w 6064473"/>
              <a:gd name="connsiteY198" fmla="*/ 1134525 h 5697137"/>
              <a:gd name="connsiteX199" fmla="*/ 4520011 w 6064473"/>
              <a:gd name="connsiteY199" fmla="*/ 2007938 h 5697137"/>
              <a:gd name="connsiteX200" fmla="*/ 4257333 w 6064473"/>
              <a:gd name="connsiteY200" fmla="*/ 2173193 h 5697137"/>
              <a:gd name="connsiteX201" fmla="*/ 4176798 w 6064473"/>
              <a:gd name="connsiteY201" fmla="*/ 2216825 h 5697137"/>
              <a:gd name="connsiteX202" fmla="*/ 4228768 w 6064473"/>
              <a:gd name="connsiteY202" fmla="*/ 2194011 h 5697137"/>
              <a:gd name="connsiteX203" fmla="*/ 4909716 w 6064473"/>
              <a:gd name="connsiteY203" fmla="*/ 1958919 h 5697137"/>
              <a:gd name="connsiteX204" fmla="*/ 4980529 w 6064473"/>
              <a:gd name="connsiteY204" fmla="*/ 1984310 h 5697137"/>
              <a:gd name="connsiteX205" fmla="*/ 4197506 w 6064473"/>
              <a:gd name="connsiteY205" fmla="*/ 2461749 h 5697137"/>
              <a:gd name="connsiteX206" fmla="*/ 4156052 w 6064473"/>
              <a:gd name="connsiteY206" fmla="*/ 2478431 h 5697137"/>
              <a:gd name="connsiteX207" fmla="*/ 4248901 w 6064473"/>
              <a:gd name="connsiteY207" fmla="*/ 2443362 h 5697137"/>
              <a:gd name="connsiteX208" fmla="*/ 4742112 w 6064473"/>
              <a:gd name="connsiteY208" fmla="*/ 2295775 h 5697137"/>
              <a:gd name="connsiteX209" fmla="*/ 5896339 w 6064473"/>
              <a:gd name="connsiteY209" fmla="*/ 2121302 h 5697137"/>
              <a:gd name="connsiteX210" fmla="*/ 5989519 w 6064473"/>
              <a:gd name="connsiteY210" fmla="*/ 2174591 h 5697137"/>
              <a:gd name="connsiteX211" fmla="*/ 4766233 w 6064473"/>
              <a:gd name="connsiteY211" fmla="*/ 2623828 h 5697137"/>
              <a:gd name="connsiteX212" fmla="*/ 3758458 w 6064473"/>
              <a:gd name="connsiteY212" fmla="*/ 2679274 h 5697137"/>
              <a:gd name="connsiteX213" fmla="*/ 3959376 w 6064473"/>
              <a:gd name="connsiteY213" fmla="*/ 2558302 h 5697137"/>
              <a:gd name="connsiteX214" fmla="*/ 4076928 w 6064473"/>
              <a:gd name="connsiteY214" fmla="*/ 2509039 h 5697137"/>
              <a:gd name="connsiteX215" fmla="*/ 3988572 w 6064473"/>
              <a:gd name="connsiteY215" fmla="*/ 2539474 h 5697137"/>
              <a:gd name="connsiteX216" fmla="*/ 3512274 w 6064473"/>
              <a:gd name="connsiteY216" fmla="*/ 2633014 h 5697137"/>
              <a:gd name="connsiteX217" fmla="*/ 3819084 w 6064473"/>
              <a:gd name="connsiteY217" fmla="*/ 2402215 h 5697137"/>
              <a:gd name="connsiteX218" fmla="*/ 3913651 w 6064473"/>
              <a:gd name="connsiteY218" fmla="*/ 2347603 h 5697137"/>
              <a:gd name="connsiteX219" fmla="*/ 3843298 w 6064473"/>
              <a:gd name="connsiteY219" fmla="*/ 2379185 h 5697137"/>
              <a:gd name="connsiteX220" fmla="*/ 3629149 w 6064473"/>
              <a:gd name="connsiteY220" fmla="*/ 2435746 h 5697137"/>
              <a:gd name="connsiteX221" fmla="*/ 3760048 w 6064473"/>
              <a:gd name="connsiteY221" fmla="*/ 2248543 h 5697137"/>
              <a:gd name="connsiteX222" fmla="*/ 3834916 w 6064473"/>
              <a:gd name="connsiteY222" fmla="*/ 2170312 h 5697137"/>
              <a:gd name="connsiteX223" fmla="*/ 3790396 w 6064473"/>
              <a:gd name="connsiteY223" fmla="*/ 2210438 h 5697137"/>
              <a:gd name="connsiteX224" fmla="*/ 3392362 w 6064473"/>
              <a:gd name="connsiteY224" fmla="*/ 2478099 h 5697137"/>
              <a:gd name="connsiteX225" fmla="*/ 3512907 w 6064473"/>
              <a:gd name="connsiteY225" fmla="*/ 2243292 h 5697137"/>
              <a:gd name="connsiteX226" fmla="*/ 3535303 w 6064473"/>
              <a:gd name="connsiteY226" fmla="*/ 2210889 h 5697137"/>
              <a:gd name="connsiteX227" fmla="*/ 3534027 w 6064473"/>
              <a:gd name="connsiteY227" fmla="*/ 2211912 h 5697137"/>
              <a:gd name="connsiteX228" fmla="*/ 3474050 w 6064473"/>
              <a:gd name="connsiteY228" fmla="*/ 2237424 h 5697137"/>
              <a:gd name="connsiteX229" fmla="*/ 3859292 w 6064473"/>
              <a:gd name="connsiteY229" fmla="*/ 1305809 h 5697137"/>
              <a:gd name="connsiteX230" fmla="*/ 4595007 w 6064473"/>
              <a:gd name="connsiteY230" fmla="*/ 380466 h 5697137"/>
              <a:gd name="connsiteX231" fmla="*/ 2303213 w 6064473"/>
              <a:gd name="connsiteY231" fmla="*/ 27742 h 5697137"/>
              <a:gd name="connsiteX232" fmla="*/ 2334441 w 6064473"/>
              <a:gd name="connsiteY232" fmla="*/ 32239 h 5697137"/>
              <a:gd name="connsiteX233" fmla="*/ 2801576 w 6064473"/>
              <a:gd name="connsiteY233" fmla="*/ 1190224 h 5697137"/>
              <a:gd name="connsiteX234" fmla="*/ 2876429 w 6064473"/>
              <a:gd name="connsiteY234" fmla="*/ 2137167 h 5697137"/>
              <a:gd name="connsiteX235" fmla="*/ 2773330 w 6064473"/>
              <a:gd name="connsiteY235" fmla="*/ 1999426 h 5697137"/>
              <a:gd name="connsiteX236" fmla="*/ 2772113 w 6064473"/>
              <a:gd name="connsiteY236" fmla="*/ 1997134 h 5697137"/>
              <a:gd name="connsiteX237" fmla="*/ 2778447 w 6064473"/>
              <a:gd name="connsiteY237" fmla="*/ 2017094 h 5697137"/>
              <a:gd name="connsiteX238" fmla="*/ 2837163 w 6064473"/>
              <a:gd name="connsiteY238" fmla="*/ 2366070 h 5697137"/>
              <a:gd name="connsiteX239" fmla="*/ 2426155 w 6064473"/>
              <a:gd name="connsiteY239" fmla="*/ 1761483 h 5697137"/>
              <a:gd name="connsiteX240" fmla="*/ 2174166 w 6064473"/>
              <a:gd name="connsiteY240" fmla="*/ 952503 h 5697137"/>
              <a:gd name="connsiteX241" fmla="*/ 2196193 w 6064473"/>
              <a:gd name="connsiteY241" fmla="*/ 951582 h 5697137"/>
              <a:gd name="connsiteX242" fmla="*/ 2502443 w 6064473"/>
              <a:gd name="connsiteY242" fmla="*/ 1378808 h 5697137"/>
              <a:gd name="connsiteX243" fmla="*/ 2517097 w 6064473"/>
              <a:gd name="connsiteY243" fmla="*/ 1407404 h 5697137"/>
              <a:gd name="connsiteX244" fmla="*/ 2497973 w 6064473"/>
              <a:gd name="connsiteY244" fmla="*/ 1353669 h 5697137"/>
              <a:gd name="connsiteX245" fmla="*/ 2451939 w 6064473"/>
              <a:gd name="connsiteY245" fmla="*/ 1201644 h 5697137"/>
              <a:gd name="connsiteX246" fmla="*/ 2303213 w 6064473"/>
              <a:gd name="connsiteY246" fmla="*/ 27742 h 5697137"/>
              <a:gd name="connsiteX247" fmla="*/ 3586630 w 6064473"/>
              <a:gd name="connsiteY247" fmla="*/ 1256 h 5697137"/>
              <a:gd name="connsiteX248" fmla="*/ 3539487 w 6064473"/>
              <a:gd name="connsiteY248" fmla="*/ 1241411 h 5697137"/>
              <a:gd name="connsiteX249" fmla="*/ 3508234 w 6064473"/>
              <a:gd name="connsiteY249" fmla="*/ 1381821 h 5697137"/>
              <a:gd name="connsiteX250" fmla="*/ 3500283 w 6064473"/>
              <a:gd name="connsiteY250" fmla="*/ 1409975 h 5697137"/>
              <a:gd name="connsiteX251" fmla="*/ 3541952 w 6064473"/>
              <a:gd name="connsiteY251" fmla="*/ 1308905 h 5697137"/>
              <a:gd name="connsiteX252" fmla="*/ 3793569 w 6064473"/>
              <a:gd name="connsiteY252" fmla="*/ 900950 h 5697137"/>
              <a:gd name="connsiteX253" fmla="*/ 3814686 w 6064473"/>
              <a:gd name="connsiteY253" fmla="*/ 902481 h 5697137"/>
              <a:gd name="connsiteX254" fmla="*/ 3616474 w 6064473"/>
              <a:gd name="connsiteY254" fmla="*/ 1771594 h 5697137"/>
              <a:gd name="connsiteX255" fmla="*/ 3260503 w 6064473"/>
              <a:gd name="connsiteY255" fmla="*/ 2358469 h 5697137"/>
              <a:gd name="connsiteX256" fmla="*/ 3305801 w 6064473"/>
              <a:gd name="connsiteY256" fmla="*/ 1987122 h 5697137"/>
              <a:gd name="connsiteX257" fmla="*/ 3323020 w 6064473"/>
              <a:gd name="connsiteY257" fmla="*/ 1919537 h 5697137"/>
              <a:gd name="connsiteX258" fmla="*/ 3311178 w 6064473"/>
              <a:gd name="connsiteY258" fmla="*/ 1947596 h 5697137"/>
              <a:gd name="connsiteX259" fmla="*/ 3195542 w 6064473"/>
              <a:gd name="connsiteY259" fmla="*/ 2124696 h 5697137"/>
              <a:gd name="connsiteX260" fmla="*/ 3160479 w 6064473"/>
              <a:gd name="connsiteY260" fmla="*/ 1960866 h 5697137"/>
              <a:gd name="connsiteX261" fmla="*/ 3158120 w 6064473"/>
              <a:gd name="connsiteY261" fmla="*/ 1912405 h 5697137"/>
              <a:gd name="connsiteX262" fmla="*/ 3150005 w 6064473"/>
              <a:gd name="connsiteY262" fmla="*/ 1973931 h 5697137"/>
              <a:gd name="connsiteX263" fmla="*/ 3054791 w 6064473"/>
              <a:gd name="connsiteY263" fmla="*/ 2315428 h 5697137"/>
              <a:gd name="connsiteX264" fmla="*/ 2937482 w 6064473"/>
              <a:gd name="connsiteY264" fmla="*/ 1602591 h 5697137"/>
              <a:gd name="connsiteX265" fmla="*/ 3052451 w 6064473"/>
              <a:gd name="connsiteY265" fmla="*/ 765536 h 5697137"/>
              <a:gd name="connsiteX266" fmla="*/ 3168874 w 6064473"/>
              <a:gd name="connsiteY266" fmla="*/ 1255721 h 5697137"/>
              <a:gd name="connsiteX267" fmla="*/ 3174773 w 6064473"/>
              <a:gd name="connsiteY267" fmla="*/ 1400403 h 5697137"/>
              <a:gd name="connsiteX268" fmla="*/ 3188035 w 6064473"/>
              <a:gd name="connsiteY268" fmla="*/ 1272529 h 5697137"/>
              <a:gd name="connsiteX269" fmla="*/ 3211862 w 6064473"/>
              <a:gd name="connsiteY269" fmla="*/ 1117684 h 5697137"/>
              <a:gd name="connsiteX270" fmla="*/ 3586630 w 6064473"/>
              <a:gd name="connsiteY270" fmla="*/ 1256 h 569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064473" h="5697137">
                <a:moveTo>
                  <a:pt x="3066782" y="3370149"/>
                </a:moveTo>
                <a:cubicBezTo>
                  <a:pt x="3106924" y="3377543"/>
                  <a:pt x="3184090" y="3797103"/>
                  <a:pt x="3184090" y="4082986"/>
                </a:cubicBezTo>
                <a:cubicBezTo>
                  <a:pt x="3184090" y="4368868"/>
                  <a:pt x="3184936" y="4924477"/>
                  <a:pt x="3069122" y="4920040"/>
                </a:cubicBezTo>
                <a:cubicBezTo>
                  <a:pt x="2996739" y="4917267"/>
                  <a:pt x="2965811" y="4674561"/>
                  <a:pt x="2952699" y="4429856"/>
                </a:cubicBezTo>
                <a:lnTo>
                  <a:pt x="2952218" y="4418066"/>
                </a:lnTo>
                <a:lnTo>
                  <a:pt x="2951540" y="4424608"/>
                </a:lnTo>
                <a:cubicBezTo>
                  <a:pt x="2944734" y="4478387"/>
                  <a:pt x="2936806" y="4530508"/>
                  <a:pt x="2927713" y="4579454"/>
                </a:cubicBezTo>
                <a:cubicBezTo>
                  <a:pt x="2854968" y="4971016"/>
                  <a:pt x="2714779" y="5732233"/>
                  <a:pt x="2552946" y="5695881"/>
                </a:cubicBezTo>
                <a:cubicBezTo>
                  <a:pt x="2391112" y="5659529"/>
                  <a:pt x="2534907" y="4809633"/>
                  <a:pt x="2600087" y="4455726"/>
                </a:cubicBezTo>
                <a:cubicBezTo>
                  <a:pt x="2665269" y="4101820"/>
                  <a:pt x="2889429" y="3551820"/>
                  <a:pt x="2944033" y="3572441"/>
                </a:cubicBezTo>
                <a:cubicBezTo>
                  <a:pt x="2957684" y="3577597"/>
                  <a:pt x="2968036" y="3618640"/>
                  <a:pt x="2974749" y="3683423"/>
                </a:cubicBezTo>
                <a:lnTo>
                  <a:pt x="2975280" y="3689885"/>
                </a:lnTo>
                <a:lnTo>
                  <a:pt x="2989807" y="3604744"/>
                </a:lnTo>
                <a:cubicBezTo>
                  <a:pt x="3015725" y="3468991"/>
                  <a:pt x="3046710" y="3366452"/>
                  <a:pt x="3066782" y="3370149"/>
                </a:cubicBezTo>
                <a:close/>
                <a:moveTo>
                  <a:pt x="3415892" y="3204840"/>
                </a:moveTo>
                <a:cubicBezTo>
                  <a:pt x="3484768" y="3212637"/>
                  <a:pt x="3822962" y="3431088"/>
                  <a:pt x="4025601" y="3615728"/>
                </a:cubicBezTo>
                <a:cubicBezTo>
                  <a:pt x="4241749" y="3812677"/>
                  <a:pt x="4662413" y="4194857"/>
                  <a:pt x="4579272" y="4272280"/>
                </a:cubicBezTo>
                <a:cubicBezTo>
                  <a:pt x="4527310" y="4320669"/>
                  <a:pt x="4322500" y="4174956"/>
                  <a:pt x="4128451" y="4015486"/>
                </a:cubicBezTo>
                <a:lnTo>
                  <a:pt x="4053463" y="3952316"/>
                </a:lnTo>
                <a:lnTo>
                  <a:pt x="4133852" y="4041780"/>
                </a:lnTo>
                <a:cubicBezTo>
                  <a:pt x="4168322" y="4081707"/>
                  <a:pt x="4200937" y="4121217"/>
                  <a:pt x="4230706" y="4159451"/>
                </a:cubicBezTo>
                <a:cubicBezTo>
                  <a:pt x="4484736" y="4485708"/>
                  <a:pt x="4979406" y="5119132"/>
                  <a:pt x="4842718" y="5203442"/>
                </a:cubicBezTo>
                <a:cubicBezTo>
                  <a:pt x="4706030" y="5287750"/>
                  <a:pt x="4145194" y="4589184"/>
                  <a:pt x="3915214" y="4294688"/>
                </a:cubicBezTo>
                <a:cubicBezTo>
                  <a:pt x="3857719" y="4221064"/>
                  <a:pt x="3797411" y="4132022"/>
                  <a:pt x="3740113" y="4039520"/>
                </a:cubicBezTo>
                <a:lnTo>
                  <a:pt x="3679355" y="3937101"/>
                </a:lnTo>
                <a:lnTo>
                  <a:pt x="3720856" y="4021763"/>
                </a:lnTo>
                <a:cubicBezTo>
                  <a:pt x="3852123" y="4291676"/>
                  <a:pt x="4030376" y="4680870"/>
                  <a:pt x="3937000" y="4718815"/>
                </a:cubicBezTo>
                <a:cubicBezTo>
                  <a:pt x="3870303" y="4745918"/>
                  <a:pt x="3734305" y="4539070"/>
                  <a:pt x="3613528" y="4323125"/>
                </a:cubicBezTo>
                <a:lnTo>
                  <a:pt x="3576327" y="4254607"/>
                </a:lnTo>
                <a:lnTo>
                  <a:pt x="3602796" y="4324431"/>
                </a:lnTo>
                <a:cubicBezTo>
                  <a:pt x="3621199" y="4376361"/>
                  <a:pt x="3637844" y="4427225"/>
                  <a:pt x="3652001" y="4475648"/>
                </a:cubicBezTo>
                <a:cubicBezTo>
                  <a:pt x="3765261" y="4863036"/>
                  <a:pt x="3986541" y="5615646"/>
                  <a:pt x="3825348" y="5647145"/>
                </a:cubicBezTo>
                <a:cubicBezTo>
                  <a:pt x="3664153" y="5678644"/>
                  <a:pt x="3405718" y="4843451"/>
                  <a:pt x="3302843" y="4493545"/>
                </a:cubicBezTo>
                <a:cubicBezTo>
                  <a:pt x="3199969" y="4143638"/>
                  <a:pt x="3149905" y="3550689"/>
                  <a:pt x="3208098" y="3547707"/>
                </a:cubicBezTo>
                <a:cubicBezTo>
                  <a:pt x="3226284" y="3546775"/>
                  <a:pt x="3265393" y="3599214"/>
                  <a:pt x="3314028" y="3683580"/>
                </a:cubicBezTo>
                <a:lnTo>
                  <a:pt x="3321503" y="3696999"/>
                </a:lnTo>
                <a:lnTo>
                  <a:pt x="3310919" y="3665866"/>
                </a:lnTo>
                <a:cubicBezTo>
                  <a:pt x="3253996" y="3487337"/>
                  <a:pt x="3220282" y="3324154"/>
                  <a:pt x="3245029" y="3318070"/>
                </a:cubicBezTo>
                <a:cubicBezTo>
                  <a:pt x="3274726" y="3310769"/>
                  <a:pt x="3426450" y="3504624"/>
                  <a:pt x="3554138" y="3711084"/>
                </a:cubicBezTo>
                <a:lnTo>
                  <a:pt x="3572344" y="3741863"/>
                </a:lnTo>
                <a:lnTo>
                  <a:pt x="3522225" y="3640268"/>
                </a:lnTo>
                <a:cubicBezTo>
                  <a:pt x="3469463" y="3526305"/>
                  <a:pt x="3443118" y="3444918"/>
                  <a:pt x="3462836" y="3436466"/>
                </a:cubicBezTo>
                <a:cubicBezTo>
                  <a:pt x="3466122" y="3435058"/>
                  <a:pt x="3471005" y="3435374"/>
                  <a:pt x="3477334" y="3437287"/>
                </a:cubicBezTo>
                <a:cubicBezTo>
                  <a:pt x="3501067" y="3444458"/>
                  <a:pt x="3545135" y="3474062"/>
                  <a:pt x="3601607" y="3519214"/>
                </a:cubicBezTo>
                <a:lnTo>
                  <a:pt x="3625594" y="3539462"/>
                </a:lnTo>
                <a:lnTo>
                  <a:pt x="3598431" y="3507588"/>
                </a:lnTo>
                <a:cubicBezTo>
                  <a:pt x="3478028" y="3360869"/>
                  <a:pt x="3385050" y="3220412"/>
                  <a:pt x="3405828" y="3206161"/>
                </a:cubicBezTo>
                <a:cubicBezTo>
                  <a:pt x="3407906" y="3204737"/>
                  <a:pt x="3411301" y="3204320"/>
                  <a:pt x="3415892" y="3204840"/>
                </a:cubicBezTo>
                <a:close/>
                <a:moveTo>
                  <a:pt x="4026525" y="2976618"/>
                </a:moveTo>
                <a:cubicBezTo>
                  <a:pt x="4254371" y="2974925"/>
                  <a:pt x="4600616" y="2998304"/>
                  <a:pt x="4862867" y="3047025"/>
                </a:cubicBezTo>
                <a:cubicBezTo>
                  <a:pt x="5282467" y="3124979"/>
                  <a:pt x="6098161" y="3275371"/>
                  <a:pt x="6063397" y="3426233"/>
                </a:cubicBezTo>
                <a:cubicBezTo>
                  <a:pt x="6028633" y="3577097"/>
                  <a:pt x="5118230" y="3421119"/>
                  <a:pt x="4738996" y="3351195"/>
                </a:cubicBezTo>
                <a:cubicBezTo>
                  <a:pt x="4644187" y="3333714"/>
                  <a:pt x="4536055" y="3306610"/>
                  <a:pt x="4427509" y="3274995"/>
                </a:cubicBezTo>
                <a:lnTo>
                  <a:pt x="4409285" y="3269335"/>
                </a:lnTo>
                <a:lnTo>
                  <a:pt x="4522195" y="3315279"/>
                </a:lnTo>
                <a:cubicBezTo>
                  <a:pt x="4787051" y="3425255"/>
                  <a:pt x="5079584" y="3562800"/>
                  <a:pt x="5043292" y="3638529"/>
                </a:cubicBezTo>
                <a:cubicBezTo>
                  <a:pt x="5007000" y="3714257"/>
                  <a:pt x="4660217" y="3605475"/>
                  <a:pt x="4383927" y="3504990"/>
                </a:cubicBezTo>
                <a:lnTo>
                  <a:pt x="4303260" y="3474915"/>
                </a:lnTo>
                <a:lnTo>
                  <a:pt x="4428669" y="3536287"/>
                </a:lnTo>
                <a:cubicBezTo>
                  <a:pt x="4521113" y="3583257"/>
                  <a:pt x="4610794" y="3632482"/>
                  <a:pt x="4689602" y="3680873"/>
                </a:cubicBezTo>
                <a:cubicBezTo>
                  <a:pt x="5049870" y="3902086"/>
                  <a:pt x="5750688" y="4331072"/>
                  <a:pt x="5656906" y="4456718"/>
                </a:cubicBezTo>
                <a:cubicBezTo>
                  <a:pt x="5563124" y="4582366"/>
                  <a:pt x="4776108" y="4114440"/>
                  <a:pt x="4450284" y="3914993"/>
                </a:cubicBezTo>
                <a:cubicBezTo>
                  <a:pt x="4124460" y="3715544"/>
                  <a:pt x="3662075" y="3299050"/>
                  <a:pt x="3701961" y="3260030"/>
                </a:cubicBezTo>
                <a:cubicBezTo>
                  <a:pt x="3706947" y="3255152"/>
                  <a:pt x="3720489" y="3254614"/>
                  <a:pt x="3741074" y="3257837"/>
                </a:cubicBezTo>
                <a:cubicBezTo>
                  <a:pt x="3777098" y="3263477"/>
                  <a:pt x="3834690" y="3280640"/>
                  <a:pt x="3905742" y="3306235"/>
                </a:cubicBezTo>
                <a:lnTo>
                  <a:pt x="3943274" y="3320621"/>
                </a:lnTo>
                <a:lnTo>
                  <a:pt x="3840679" y="3264757"/>
                </a:lnTo>
                <a:cubicBezTo>
                  <a:pt x="3673157" y="3169588"/>
                  <a:pt x="3533569" y="3070769"/>
                  <a:pt x="3547582" y="3050290"/>
                </a:cubicBezTo>
                <a:cubicBezTo>
                  <a:pt x="3550384" y="3046193"/>
                  <a:pt x="3559618" y="3044037"/>
                  <a:pt x="3574170" y="3043613"/>
                </a:cubicBezTo>
                <a:cubicBezTo>
                  <a:pt x="3625105" y="3042129"/>
                  <a:pt x="3741190" y="3061858"/>
                  <a:pt x="3874698" y="3093867"/>
                </a:cubicBezTo>
                <a:lnTo>
                  <a:pt x="4003050" y="3128596"/>
                </a:lnTo>
                <a:lnTo>
                  <a:pt x="3979830" y="3119532"/>
                </a:lnTo>
                <a:cubicBezTo>
                  <a:pt x="3858720" y="3069063"/>
                  <a:pt x="3780251" y="3025697"/>
                  <a:pt x="3787993" y="3006686"/>
                </a:cubicBezTo>
                <a:cubicBezTo>
                  <a:pt x="3795735" y="2987676"/>
                  <a:pt x="3889818" y="2977634"/>
                  <a:pt x="4026525" y="2976618"/>
                </a:cubicBezTo>
                <a:close/>
                <a:moveTo>
                  <a:pt x="4317901" y="2747750"/>
                </a:moveTo>
                <a:cubicBezTo>
                  <a:pt x="4616101" y="2747750"/>
                  <a:pt x="5195650" y="2746940"/>
                  <a:pt x="5191022" y="2857969"/>
                </a:cubicBezTo>
                <a:cubicBezTo>
                  <a:pt x="5186395" y="2968998"/>
                  <a:pt x="4541071" y="2978284"/>
                  <a:pt x="4271625" y="2978659"/>
                </a:cubicBezTo>
                <a:cubicBezTo>
                  <a:pt x="4002180" y="2979032"/>
                  <a:pt x="3566637" y="2898697"/>
                  <a:pt x="3574349" y="2860212"/>
                </a:cubicBezTo>
                <a:cubicBezTo>
                  <a:pt x="3582062" y="2821728"/>
                  <a:pt x="4019700" y="2747750"/>
                  <a:pt x="4317901" y="2747750"/>
                </a:cubicBezTo>
                <a:close/>
                <a:moveTo>
                  <a:pt x="247270" y="2265169"/>
                </a:moveTo>
                <a:cubicBezTo>
                  <a:pt x="552970" y="2266918"/>
                  <a:pt x="1064754" y="2355665"/>
                  <a:pt x="1325478" y="2403738"/>
                </a:cubicBezTo>
                <a:cubicBezTo>
                  <a:pt x="1704712" y="2473663"/>
                  <a:pt x="2297126" y="2697550"/>
                  <a:pt x="2276481" y="2748245"/>
                </a:cubicBezTo>
                <a:cubicBezTo>
                  <a:pt x="2270030" y="2764088"/>
                  <a:pt x="2203619" y="2773702"/>
                  <a:pt x="2102548" y="2777055"/>
                </a:cubicBezTo>
                <a:lnTo>
                  <a:pt x="2086205" y="2777374"/>
                </a:lnTo>
                <a:lnTo>
                  <a:pt x="2146796" y="2784719"/>
                </a:lnTo>
                <a:cubicBezTo>
                  <a:pt x="2339501" y="2811546"/>
                  <a:pt x="2507828" y="2851946"/>
                  <a:pt x="2503007" y="2875999"/>
                </a:cubicBezTo>
                <a:cubicBezTo>
                  <a:pt x="2498187" y="2900052"/>
                  <a:pt x="2325426" y="2937970"/>
                  <a:pt x="2123732" y="2963026"/>
                </a:cubicBezTo>
                <a:lnTo>
                  <a:pt x="2095732" y="2966039"/>
                </a:lnTo>
                <a:lnTo>
                  <a:pt x="2133189" y="2966423"/>
                </a:lnTo>
                <a:cubicBezTo>
                  <a:pt x="2206181" y="2968474"/>
                  <a:pt x="2267435" y="2972999"/>
                  <a:pt x="2309500" y="2979876"/>
                </a:cubicBezTo>
                <a:cubicBezTo>
                  <a:pt x="2348329" y="2986225"/>
                  <a:pt x="2370808" y="2994578"/>
                  <a:pt x="2371075" y="3004840"/>
                </a:cubicBezTo>
                <a:cubicBezTo>
                  <a:pt x="2371430" y="3018522"/>
                  <a:pt x="2334991" y="3042018"/>
                  <a:pt x="2273631" y="3070739"/>
                </a:cubicBezTo>
                <a:lnTo>
                  <a:pt x="2227309" y="3091327"/>
                </a:lnTo>
                <a:lnTo>
                  <a:pt x="2263094" y="3082100"/>
                </a:lnTo>
                <a:cubicBezTo>
                  <a:pt x="2384623" y="3054494"/>
                  <a:pt x="2495702" y="3036466"/>
                  <a:pt x="2555252" y="3035143"/>
                </a:cubicBezTo>
                <a:cubicBezTo>
                  <a:pt x="2582736" y="3034533"/>
                  <a:pt x="2599245" y="3037480"/>
                  <a:pt x="2600737" y="3044688"/>
                </a:cubicBezTo>
                <a:cubicBezTo>
                  <a:pt x="2606709" y="3073517"/>
                  <a:pt x="2396464" y="3208095"/>
                  <a:pt x="2174414" y="3318972"/>
                </a:cubicBezTo>
                <a:lnTo>
                  <a:pt x="2115051" y="3347227"/>
                </a:lnTo>
                <a:lnTo>
                  <a:pt x="2122943" y="3343791"/>
                </a:lnTo>
                <a:cubicBezTo>
                  <a:pt x="2302160" y="3269332"/>
                  <a:pt x="2454976" y="3220228"/>
                  <a:pt x="2497131" y="3228143"/>
                </a:cubicBezTo>
                <a:cubicBezTo>
                  <a:pt x="2502751" y="3229198"/>
                  <a:pt x="2506404" y="3231267"/>
                  <a:pt x="2507890" y="3234424"/>
                </a:cubicBezTo>
                <a:cubicBezTo>
                  <a:pt x="2513835" y="3247054"/>
                  <a:pt x="2490204" y="3282119"/>
                  <a:pt x="2445956" y="3331053"/>
                </a:cubicBezTo>
                <a:lnTo>
                  <a:pt x="2432246" y="3345106"/>
                </a:lnTo>
                <a:lnTo>
                  <a:pt x="2473538" y="3316436"/>
                </a:lnTo>
                <a:cubicBezTo>
                  <a:pt x="2587152" y="3240388"/>
                  <a:pt x="2685864" y="3185697"/>
                  <a:pt x="2715833" y="3185756"/>
                </a:cubicBezTo>
                <a:cubicBezTo>
                  <a:pt x="2719829" y="3185763"/>
                  <a:pt x="2722602" y="3186745"/>
                  <a:pt x="2724026" y="3188778"/>
                </a:cubicBezTo>
                <a:cubicBezTo>
                  <a:pt x="2738266" y="3209114"/>
                  <a:pt x="2643414" y="3352641"/>
                  <a:pt x="2518568" y="3506562"/>
                </a:cubicBezTo>
                <a:lnTo>
                  <a:pt x="2454522" y="3582799"/>
                </a:lnTo>
                <a:lnTo>
                  <a:pt x="2519370" y="3530412"/>
                </a:lnTo>
                <a:cubicBezTo>
                  <a:pt x="2573126" y="3489674"/>
                  <a:pt x="2614712" y="3464213"/>
                  <a:pt x="2635777" y="3461174"/>
                </a:cubicBezTo>
                <a:cubicBezTo>
                  <a:pt x="2641394" y="3460363"/>
                  <a:pt x="2645553" y="3461147"/>
                  <a:pt x="2648092" y="3463661"/>
                </a:cubicBezTo>
                <a:cubicBezTo>
                  <a:pt x="2658254" y="3473716"/>
                  <a:pt x="2649114" y="3514558"/>
                  <a:pt x="2625872" y="3575186"/>
                </a:cubicBezTo>
                <a:lnTo>
                  <a:pt x="2617058" y="3595732"/>
                </a:lnTo>
                <a:lnTo>
                  <a:pt x="2660091" y="3534559"/>
                </a:lnTo>
                <a:cubicBezTo>
                  <a:pt x="2739543" y="3425724"/>
                  <a:pt x="2812653" y="3341853"/>
                  <a:pt x="2840819" y="3332039"/>
                </a:cubicBezTo>
                <a:cubicBezTo>
                  <a:pt x="2844574" y="3330730"/>
                  <a:pt x="2847531" y="3330738"/>
                  <a:pt x="2849597" y="3332179"/>
                </a:cubicBezTo>
                <a:cubicBezTo>
                  <a:pt x="2882652" y="3355234"/>
                  <a:pt x="2766426" y="3766437"/>
                  <a:pt x="2639640" y="4025194"/>
                </a:cubicBezTo>
                <a:cubicBezTo>
                  <a:pt x="2512854" y="4283950"/>
                  <a:pt x="2267214" y="4787184"/>
                  <a:pt x="2164356" y="4735962"/>
                </a:cubicBezTo>
                <a:cubicBezTo>
                  <a:pt x="2100071" y="4703949"/>
                  <a:pt x="2179715" y="4471665"/>
                  <a:pt x="2276371" y="4244834"/>
                </a:cubicBezTo>
                <a:lnTo>
                  <a:pt x="2316133" y="4154694"/>
                </a:lnTo>
                <a:lnTo>
                  <a:pt x="2268382" y="4228955"/>
                </a:lnTo>
                <a:cubicBezTo>
                  <a:pt x="2237753" y="4274349"/>
                  <a:pt x="2206849" y="4317813"/>
                  <a:pt x="2176318" y="4357971"/>
                </a:cubicBezTo>
                <a:cubicBezTo>
                  <a:pt x="1932075" y="4679236"/>
                  <a:pt x="1458381" y="5304283"/>
                  <a:pt x="1326682" y="5207238"/>
                </a:cubicBezTo>
                <a:cubicBezTo>
                  <a:pt x="1194986" y="5110193"/>
                  <a:pt x="1712211" y="4407256"/>
                  <a:pt x="1932445" y="4116660"/>
                </a:cubicBezTo>
                <a:lnTo>
                  <a:pt x="2016236" y="4013549"/>
                </a:lnTo>
                <a:lnTo>
                  <a:pt x="1984285" y="4042225"/>
                </a:lnTo>
                <a:cubicBezTo>
                  <a:pt x="1805291" y="4198917"/>
                  <a:pt x="1626403" y="4332719"/>
                  <a:pt x="1577500" y="4281483"/>
                </a:cubicBezTo>
                <a:cubicBezTo>
                  <a:pt x="1528597" y="4230247"/>
                  <a:pt x="1686623" y="4038326"/>
                  <a:pt x="1858672" y="3857128"/>
                </a:cubicBezTo>
                <a:lnTo>
                  <a:pt x="1950371" y="3762899"/>
                </a:lnTo>
                <a:lnTo>
                  <a:pt x="1867551" y="3824297"/>
                </a:lnTo>
                <a:cubicBezTo>
                  <a:pt x="1821887" y="3856675"/>
                  <a:pt x="1776669" y="3887167"/>
                  <a:pt x="1733017" y="3914704"/>
                </a:cubicBezTo>
                <a:cubicBezTo>
                  <a:pt x="1383801" y="4134997"/>
                  <a:pt x="705797" y="4564078"/>
                  <a:pt x="616558" y="4431342"/>
                </a:cubicBezTo>
                <a:cubicBezTo>
                  <a:pt x="527318" y="4298607"/>
                  <a:pt x="1275123" y="3811063"/>
                  <a:pt x="1590345" y="3611576"/>
                </a:cubicBezTo>
                <a:cubicBezTo>
                  <a:pt x="1664226" y="3564821"/>
                  <a:pt x="1752571" y="3516490"/>
                  <a:pt x="1844848" y="3470540"/>
                </a:cubicBezTo>
                <a:lnTo>
                  <a:pt x="1965177" y="3413279"/>
                </a:lnTo>
                <a:lnTo>
                  <a:pt x="1956000" y="3417153"/>
                </a:lnTo>
                <a:cubicBezTo>
                  <a:pt x="1679723" y="3524743"/>
                  <a:pt x="1143100" y="3734593"/>
                  <a:pt x="1103802" y="3630057"/>
                </a:cubicBezTo>
                <a:cubicBezTo>
                  <a:pt x="1074328" y="3551655"/>
                  <a:pt x="1401217" y="3396247"/>
                  <a:pt x="1671757" y="3282285"/>
                </a:cubicBezTo>
                <a:lnTo>
                  <a:pt x="1709943" y="3266561"/>
                </a:lnTo>
                <a:lnTo>
                  <a:pt x="1701398" y="3269069"/>
                </a:lnTo>
                <a:cubicBezTo>
                  <a:pt x="1587844" y="3300341"/>
                  <a:pt x="1473114" y="3327664"/>
                  <a:pt x="1369082" y="3346449"/>
                </a:cubicBezTo>
                <a:cubicBezTo>
                  <a:pt x="952954" y="3421588"/>
                  <a:pt x="144470" y="3568731"/>
                  <a:pt x="115773" y="3415278"/>
                </a:cubicBezTo>
                <a:cubicBezTo>
                  <a:pt x="87076" y="3261825"/>
                  <a:pt x="984663" y="3086483"/>
                  <a:pt x="1360547" y="3018077"/>
                </a:cubicBezTo>
                <a:cubicBezTo>
                  <a:pt x="1398723" y="3011129"/>
                  <a:pt x="1439553" y="3004892"/>
                  <a:pt x="1482106" y="2999349"/>
                </a:cubicBezTo>
                <a:lnTo>
                  <a:pt x="1586944" y="2987778"/>
                </a:lnTo>
                <a:lnTo>
                  <a:pt x="1496576" y="2986854"/>
                </a:lnTo>
                <a:cubicBezTo>
                  <a:pt x="1207992" y="2981878"/>
                  <a:pt x="882863" y="2961515"/>
                  <a:pt x="886334" y="2878243"/>
                </a:cubicBezTo>
                <a:cubicBezTo>
                  <a:pt x="889805" y="2794971"/>
                  <a:pt x="1253667" y="2768930"/>
                  <a:pt x="1549054" y="2760956"/>
                </a:cubicBezTo>
                <a:lnTo>
                  <a:pt x="1613023" y="2759739"/>
                </a:lnTo>
                <a:lnTo>
                  <a:pt x="1543672" y="2754226"/>
                </a:lnTo>
                <a:cubicBezTo>
                  <a:pt x="1424846" y="2742830"/>
                  <a:pt x="1306507" y="2727396"/>
                  <a:pt x="1201607" y="2707908"/>
                </a:cubicBezTo>
                <a:cubicBezTo>
                  <a:pt x="782006" y="2629954"/>
                  <a:pt x="-33688" y="2479562"/>
                  <a:pt x="1076" y="2328698"/>
                </a:cubicBezTo>
                <a:cubicBezTo>
                  <a:pt x="11940" y="2281554"/>
                  <a:pt x="108316" y="2264374"/>
                  <a:pt x="247270" y="2265169"/>
                </a:cubicBezTo>
                <a:close/>
                <a:moveTo>
                  <a:pt x="481677" y="1280623"/>
                </a:moveTo>
                <a:cubicBezTo>
                  <a:pt x="501663" y="1278302"/>
                  <a:pt x="526857" y="1280420"/>
                  <a:pt x="556296" y="1286281"/>
                </a:cubicBezTo>
                <a:cubicBezTo>
                  <a:pt x="811439" y="1337072"/>
                  <a:pt x="1385478" y="1668918"/>
                  <a:pt x="1652529" y="1827509"/>
                </a:cubicBezTo>
                <a:cubicBezTo>
                  <a:pt x="1981208" y="2022699"/>
                  <a:pt x="2449651" y="2433183"/>
                  <a:pt x="2410370" y="2472740"/>
                </a:cubicBezTo>
                <a:cubicBezTo>
                  <a:pt x="2400550" y="2482629"/>
                  <a:pt x="2356259" y="2475613"/>
                  <a:pt x="2289667" y="2456142"/>
                </a:cubicBezTo>
                <a:lnTo>
                  <a:pt x="2237742" y="2439902"/>
                </a:lnTo>
                <a:lnTo>
                  <a:pt x="2263600" y="2453523"/>
                </a:lnTo>
                <a:cubicBezTo>
                  <a:pt x="2432505" y="2546418"/>
                  <a:pt x="2573533" y="2643340"/>
                  <a:pt x="2559823" y="2664007"/>
                </a:cubicBezTo>
                <a:cubicBezTo>
                  <a:pt x="2537887" y="2697075"/>
                  <a:pt x="2102543" y="2611554"/>
                  <a:pt x="1825245" y="2506408"/>
                </a:cubicBezTo>
                <a:cubicBezTo>
                  <a:pt x="1547946" y="2401260"/>
                  <a:pt x="1008710" y="2197662"/>
                  <a:pt x="1055608" y="2096046"/>
                </a:cubicBezTo>
                <a:cubicBezTo>
                  <a:pt x="1064403" y="2076993"/>
                  <a:pt x="1092769" y="2069209"/>
                  <a:pt x="1134713" y="2069761"/>
                </a:cubicBezTo>
                <a:cubicBezTo>
                  <a:pt x="1248311" y="2071256"/>
                  <a:pt x="1461495" y="2133901"/>
                  <a:pt x="1655139" y="2199452"/>
                </a:cubicBezTo>
                <a:lnTo>
                  <a:pt x="1697135" y="2214040"/>
                </a:lnTo>
                <a:lnTo>
                  <a:pt x="1562266" y="2146163"/>
                </a:lnTo>
                <a:cubicBezTo>
                  <a:pt x="1511252" y="2119205"/>
                  <a:pt x="1462270" y="2091917"/>
                  <a:pt x="1416841" y="2064853"/>
                </a:cubicBezTo>
                <a:cubicBezTo>
                  <a:pt x="1053408" y="1848347"/>
                  <a:pt x="346451" y="1428523"/>
                  <a:pt x="438299" y="1301603"/>
                </a:cubicBezTo>
                <a:cubicBezTo>
                  <a:pt x="446911" y="1289705"/>
                  <a:pt x="461690" y="1282944"/>
                  <a:pt x="481677" y="1280623"/>
                </a:cubicBezTo>
                <a:close/>
                <a:moveTo>
                  <a:pt x="1219547" y="524210"/>
                </a:moveTo>
                <a:cubicBezTo>
                  <a:pt x="1394693" y="527995"/>
                  <a:pt x="1919305" y="1146188"/>
                  <a:pt x="2142884" y="1416728"/>
                </a:cubicBezTo>
                <a:cubicBezTo>
                  <a:pt x="2381370" y="1705306"/>
                  <a:pt x="2672138" y="2239474"/>
                  <a:pt x="2620283" y="2263394"/>
                </a:cubicBezTo>
                <a:cubicBezTo>
                  <a:pt x="2607319" y="2269374"/>
                  <a:pt x="2568020" y="2248400"/>
                  <a:pt x="2512246" y="2208580"/>
                </a:cubicBezTo>
                <a:lnTo>
                  <a:pt x="2441239" y="2154003"/>
                </a:lnTo>
                <a:lnTo>
                  <a:pt x="2476022" y="2192573"/>
                </a:lnTo>
                <a:cubicBezTo>
                  <a:pt x="2600641" y="2336019"/>
                  <a:pt x="2697665" y="2473939"/>
                  <a:pt x="2677308" y="2488739"/>
                </a:cubicBezTo>
                <a:cubicBezTo>
                  <a:pt x="2644738" y="2512420"/>
                  <a:pt x="2267662" y="2286983"/>
                  <a:pt x="2045875" y="2095884"/>
                </a:cubicBezTo>
                <a:cubicBezTo>
                  <a:pt x="1824088" y="1904784"/>
                  <a:pt x="1392482" y="1533986"/>
                  <a:pt x="1473340" y="1454373"/>
                </a:cubicBezTo>
                <a:cubicBezTo>
                  <a:pt x="1478394" y="1449398"/>
                  <a:pt x="1485032" y="1446321"/>
                  <a:pt x="1493085" y="1444969"/>
                </a:cubicBezTo>
                <a:cubicBezTo>
                  <a:pt x="1568586" y="1432286"/>
                  <a:pt x="1768497" y="1571086"/>
                  <a:pt x="1953739" y="1716428"/>
                </a:cubicBezTo>
                <a:lnTo>
                  <a:pt x="2027330" y="1775444"/>
                </a:lnTo>
                <a:lnTo>
                  <a:pt x="1939147" y="1683239"/>
                </a:lnTo>
                <a:cubicBezTo>
                  <a:pt x="1900893" y="1641549"/>
                  <a:pt x="1864684" y="1600215"/>
                  <a:pt x="1831753" y="1560250"/>
                </a:cubicBezTo>
                <a:cubicBezTo>
                  <a:pt x="1568301" y="1240530"/>
                  <a:pt x="1055337" y="619835"/>
                  <a:pt x="1189371" y="531929"/>
                </a:cubicBezTo>
                <a:cubicBezTo>
                  <a:pt x="1197748" y="526435"/>
                  <a:pt x="1207871" y="523957"/>
                  <a:pt x="1219547" y="524210"/>
                </a:cubicBezTo>
                <a:close/>
                <a:moveTo>
                  <a:pt x="4595007" y="380466"/>
                </a:moveTo>
                <a:cubicBezTo>
                  <a:pt x="4605769" y="380253"/>
                  <a:pt x="4615582" y="382705"/>
                  <a:pt x="4624331" y="388084"/>
                </a:cubicBezTo>
                <a:cubicBezTo>
                  <a:pt x="4764315" y="474135"/>
                  <a:pt x="4315987" y="1218435"/>
                  <a:pt x="4124273" y="1526659"/>
                </a:cubicBezTo>
                <a:lnTo>
                  <a:pt x="4097974" y="1565715"/>
                </a:lnTo>
                <a:lnTo>
                  <a:pt x="4154052" y="1511473"/>
                </a:lnTo>
                <a:cubicBezTo>
                  <a:pt x="4279106" y="1394565"/>
                  <a:pt x="4394795" y="1304790"/>
                  <a:pt x="4450631" y="1313535"/>
                </a:cubicBezTo>
                <a:cubicBezTo>
                  <a:pt x="4458076" y="1314701"/>
                  <a:pt x="4464457" y="1317618"/>
                  <a:pt x="4469654" y="1322456"/>
                </a:cubicBezTo>
                <a:cubicBezTo>
                  <a:pt x="4542413" y="1390190"/>
                  <a:pt x="4227264" y="1756124"/>
                  <a:pt x="4027056" y="1975580"/>
                </a:cubicBezTo>
                <a:lnTo>
                  <a:pt x="3968255" y="2039318"/>
                </a:lnTo>
                <a:lnTo>
                  <a:pt x="3973911" y="2033837"/>
                </a:lnTo>
                <a:cubicBezTo>
                  <a:pt x="4095671" y="1919826"/>
                  <a:pt x="4233381" y="1802619"/>
                  <a:pt x="4358717" y="1712787"/>
                </a:cubicBezTo>
                <a:cubicBezTo>
                  <a:pt x="4672056" y="1488207"/>
                  <a:pt x="5261894" y="1064185"/>
                  <a:pt x="5414579" y="1117333"/>
                </a:cubicBezTo>
                <a:cubicBezTo>
                  <a:pt x="5424758" y="1120876"/>
                  <a:pt x="5432994" y="1126540"/>
                  <a:pt x="5439076" y="1134525"/>
                </a:cubicBezTo>
                <a:cubicBezTo>
                  <a:pt x="5536384" y="1262288"/>
                  <a:pt x="4821665" y="1791068"/>
                  <a:pt x="4520011" y="2007938"/>
                </a:cubicBezTo>
                <a:cubicBezTo>
                  <a:pt x="4444597" y="2062155"/>
                  <a:pt x="4352891" y="2119077"/>
                  <a:pt x="4257333" y="2173193"/>
                </a:cubicBezTo>
                <a:lnTo>
                  <a:pt x="4176798" y="2216825"/>
                </a:lnTo>
                <a:lnTo>
                  <a:pt x="4228768" y="2194011"/>
                </a:lnTo>
                <a:cubicBezTo>
                  <a:pt x="4452900" y="2096142"/>
                  <a:pt x="4768225" y="1964048"/>
                  <a:pt x="4909716" y="1958919"/>
                </a:cubicBezTo>
                <a:cubicBezTo>
                  <a:pt x="4947032" y="1957566"/>
                  <a:pt x="4972258" y="1965044"/>
                  <a:pt x="4980529" y="1984310"/>
                </a:cubicBezTo>
                <a:cubicBezTo>
                  <a:pt x="5024645" y="2087065"/>
                  <a:pt x="4442215" y="2353632"/>
                  <a:pt x="4197506" y="2461749"/>
                </a:cubicBezTo>
                <a:lnTo>
                  <a:pt x="4156052" y="2478431"/>
                </a:lnTo>
                <a:lnTo>
                  <a:pt x="4248901" y="2443362"/>
                </a:lnTo>
                <a:cubicBezTo>
                  <a:pt x="4410243" y="2385388"/>
                  <a:pt x="4587730" y="2330473"/>
                  <a:pt x="4742112" y="2295775"/>
                </a:cubicBezTo>
                <a:cubicBezTo>
                  <a:pt x="5076605" y="2220595"/>
                  <a:pt x="5667312" y="2087059"/>
                  <a:pt x="5896339" y="2121302"/>
                </a:cubicBezTo>
                <a:cubicBezTo>
                  <a:pt x="5949191" y="2129203"/>
                  <a:pt x="5982782" y="2146040"/>
                  <a:pt x="5989519" y="2174591"/>
                </a:cubicBezTo>
                <a:cubicBezTo>
                  <a:pt x="6025447" y="2326863"/>
                  <a:pt x="5138077" y="2539715"/>
                  <a:pt x="4766233" y="2623828"/>
                </a:cubicBezTo>
                <a:cubicBezTo>
                  <a:pt x="4394390" y="2707942"/>
                  <a:pt x="3762477" y="2733949"/>
                  <a:pt x="3758458" y="2679274"/>
                </a:cubicBezTo>
                <a:cubicBezTo>
                  <a:pt x="3756950" y="2658771"/>
                  <a:pt x="3837006" y="2612727"/>
                  <a:pt x="3959376" y="2558302"/>
                </a:cubicBezTo>
                <a:lnTo>
                  <a:pt x="4076928" y="2509039"/>
                </a:lnTo>
                <a:lnTo>
                  <a:pt x="3988572" y="2539474"/>
                </a:lnTo>
                <a:cubicBezTo>
                  <a:pt x="3763721" y="2611766"/>
                  <a:pt x="3519578" y="2661559"/>
                  <a:pt x="3512274" y="2633014"/>
                </a:cubicBezTo>
                <a:cubicBezTo>
                  <a:pt x="3506186" y="2609227"/>
                  <a:pt x="3646688" y="2505664"/>
                  <a:pt x="3819084" y="2402215"/>
                </a:cubicBezTo>
                <a:lnTo>
                  <a:pt x="3913651" y="2347603"/>
                </a:lnTo>
                <a:lnTo>
                  <a:pt x="3843298" y="2379185"/>
                </a:lnTo>
                <a:cubicBezTo>
                  <a:pt x="3724607" y="2429142"/>
                  <a:pt x="3639229" y="2454193"/>
                  <a:pt x="3629149" y="2435746"/>
                </a:cubicBezTo>
                <a:cubicBezTo>
                  <a:pt x="3619068" y="2417299"/>
                  <a:pt x="3672142" y="2344709"/>
                  <a:pt x="3760048" y="2248543"/>
                </a:cubicBezTo>
                <a:lnTo>
                  <a:pt x="3834916" y="2170312"/>
                </a:lnTo>
                <a:lnTo>
                  <a:pt x="3790396" y="2210438"/>
                </a:lnTo>
                <a:cubicBezTo>
                  <a:pt x="3614179" y="2362602"/>
                  <a:pt x="3410921" y="2501494"/>
                  <a:pt x="3392362" y="2478099"/>
                </a:cubicBezTo>
                <a:cubicBezTo>
                  <a:pt x="3379989" y="2462503"/>
                  <a:pt x="3432462" y="2364254"/>
                  <a:pt x="3512907" y="2243292"/>
                </a:cubicBezTo>
                <a:lnTo>
                  <a:pt x="3535303" y="2210889"/>
                </a:lnTo>
                <a:lnTo>
                  <a:pt x="3534027" y="2211912"/>
                </a:lnTo>
                <a:cubicBezTo>
                  <a:pt x="3503625" y="2234487"/>
                  <a:pt x="3482330" y="2244325"/>
                  <a:pt x="3474050" y="2237424"/>
                </a:cubicBezTo>
                <a:cubicBezTo>
                  <a:pt x="3429886" y="2200615"/>
                  <a:pt x="3646585" y="1646625"/>
                  <a:pt x="3859292" y="1305809"/>
                </a:cubicBezTo>
                <a:cubicBezTo>
                  <a:pt x="4058705" y="986294"/>
                  <a:pt x="4433584" y="383645"/>
                  <a:pt x="4595007" y="380466"/>
                </a:cubicBezTo>
                <a:close/>
                <a:moveTo>
                  <a:pt x="2303213" y="27742"/>
                </a:moveTo>
                <a:cubicBezTo>
                  <a:pt x="2313332" y="25961"/>
                  <a:pt x="2323760" y="27571"/>
                  <a:pt x="2334441" y="32239"/>
                </a:cubicBezTo>
                <a:cubicBezTo>
                  <a:pt x="2494666" y="102268"/>
                  <a:pt x="2712011" y="860626"/>
                  <a:pt x="2801576" y="1190224"/>
                </a:cubicBezTo>
                <a:cubicBezTo>
                  <a:pt x="2897112" y="1541794"/>
                  <a:pt x="2934702" y="2135263"/>
                  <a:pt x="2876429" y="2137167"/>
                </a:cubicBezTo>
                <a:cubicBezTo>
                  <a:pt x="2858219" y="2137762"/>
                  <a:pt x="2820203" y="2084635"/>
                  <a:pt x="2773330" y="1999426"/>
                </a:cubicBezTo>
                <a:lnTo>
                  <a:pt x="2772113" y="1997134"/>
                </a:lnTo>
                <a:lnTo>
                  <a:pt x="2778447" y="2017094"/>
                </a:lnTo>
                <a:cubicBezTo>
                  <a:pt x="2831682" y="2196665"/>
                  <a:pt x="2862031" y="2360455"/>
                  <a:pt x="2837163" y="2366070"/>
                </a:cubicBezTo>
                <a:cubicBezTo>
                  <a:pt x="2797374" y="2375053"/>
                  <a:pt x="2548053" y="2022389"/>
                  <a:pt x="2426155" y="1761483"/>
                </a:cubicBezTo>
                <a:cubicBezTo>
                  <a:pt x="2304257" y="1500577"/>
                  <a:pt x="2066578" y="993841"/>
                  <a:pt x="2174166" y="952503"/>
                </a:cubicBezTo>
                <a:cubicBezTo>
                  <a:pt x="2180890" y="949919"/>
                  <a:pt x="2188259" y="949688"/>
                  <a:pt x="2196193" y="951582"/>
                </a:cubicBezTo>
                <a:cubicBezTo>
                  <a:pt x="2270572" y="969342"/>
                  <a:pt x="2394595" y="1173936"/>
                  <a:pt x="2502443" y="1378808"/>
                </a:cubicBezTo>
                <a:lnTo>
                  <a:pt x="2517097" y="1407404"/>
                </a:lnTo>
                <a:lnTo>
                  <a:pt x="2497973" y="1353669"/>
                </a:lnTo>
                <a:cubicBezTo>
                  <a:pt x="2480659" y="1301433"/>
                  <a:pt x="2465080" y="1250297"/>
                  <a:pt x="2451939" y="1201644"/>
                </a:cubicBezTo>
                <a:cubicBezTo>
                  <a:pt x="2346804" y="812426"/>
                  <a:pt x="2141307" y="56236"/>
                  <a:pt x="2303213" y="27742"/>
                </a:cubicBezTo>
                <a:close/>
                <a:moveTo>
                  <a:pt x="3586630" y="1256"/>
                </a:moveTo>
                <a:cubicBezTo>
                  <a:pt x="3748463" y="37608"/>
                  <a:pt x="3604669" y="887505"/>
                  <a:pt x="3539487" y="1241411"/>
                </a:cubicBezTo>
                <a:cubicBezTo>
                  <a:pt x="3531340" y="1285650"/>
                  <a:pt x="3520708" y="1332952"/>
                  <a:pt x="3508234" y="1381821"/>
                </a:cubicBezTo>
                <a:lnTo>
                  <a:pt x="3500283" y="1409975"/>
                </a:lnTo>
                <a:lnTo>
                  <a:pt x="3541952" y="1308905"/>
                </a:lnTo>
                <a:cubicBezTo>
                  <a:pt x="3628067" y="1106407"/>
                  <a:pt x="3724516" y="915580"/>
                  <a:pt x="3793569" y="900950"/>
                </a:cubicBezTo>
                <a:cubicBezTo>
                  <a:pt x="3800935" y="899389"/>
                  <a:pt x="3807990" y="899833"/>
                  <a:pt x="3814686" y="902481"/>
                </a:cubicBezTo>
                <a:cubicBezTo>
                  <a:pt x="3921833" y="944858"/>
                  <a:pt x="3708838" y="1528929"/>
                  <a:pt x="3616474" y="1771594"/>
                </a:cubicBezTo>
                <a:cubicBezTo>
                  <a:pt x="3524111" y="2014259"/>
                  <a:pt x="3295540" y="2378657"/>
                  <a:pt x="3260503" y="2358469"/>
                </a:cubicBezTo>
                <a:cubicBezTo>
                  <a:pt x="3238606" y="2345852"/>
                  <a:pt x="3260926" y="2177296"/>
                  <a:pt x="3305801" y="1987122"/>
                </a:cubicBezTo>
                <a:lnTo>
                  <a:pt x="3323020" y="1919537"/>
                </a:lnTo>
                <a:lnTo>
                  <a:pt x="3311178" y="1947596"/>
                </a:lnTo>
                <a:cubicBezTo>
                  <a:pt x="3260339" y="2059918"/>
                  <a:pt x="3216019" y="2132429"/>
                  <a:pt x="3195542" y="2124696"/>
                </a:cubicBezTo>
                <a:cubicBezTo>
                  <a:pt x="3178478" y="2118252"/>
                  <a:pt x="3166569" y="2055733"/>
                  <a:pt x="3160479" y="1960866"/>
                </a:cubicBezTo>
                <a:lnTo>
                  <a:pt x="3158120" y="1912405"/>
                </a:lnTo>
                <a:lnTo>
                  <a:pt x="3150005" y="1973931"/>
                </a:lnTo>
                <a:cubicBezTo>
                  <a:pt x="3122022" y="2158676"/>
                  <a:pt x="3079881" y="2320049"/>
                  <a:pt x="3054791" y="2315428"/>
                </a:cubicBezTo>
                <a:cubicBezTo>
                  <a:pt x="3014648" y="2308034"/>
                  <a:pt x="2937482" y="1888474"/>
                  <a:pt x="2937482" y="1602591"/>
                </a:cubicBezTo>
                <a:cubicBezTo>
                  <a:pt x="2937482" y="1316709"/>
                  <a:pt x="2936636" y="761099"/>
                  <a:pt x="3052451" y="765536"/>
                </a:cubicBezTo>
                <a:cubicBezTo>
                  <a:pt x="3124834" y="768309"/>
                  <a:pt x="3155762" y="1011015"/>
                  <a:pt x="3168874" y="1255721"/>
                </a:cubicBezTo>
                <a:lnTo>
                  <a:pt x="3174773" y="1400403"/>
                </a:lnTo>
                <a:lnTo>
                  <a:pt x="3188035" y="1272529"/>
                </a:lnTo>
                <a:cubicBezTo>
                  <a:pt x="3194841" y="1218750"/>
                  <a:pt x="3202769" y="1166629"/>
                  <a:pt x="3211862" y="1117684"/>
                </a:cubicBezTo>
                <a:cubicBezTo>
                  <a:pt x="3284606" y="726122"/>
                  <a:pt x="3424795" y="-35096"/>
                  <a:pt x="3586630" y="1256"/>
                </a:cubicBezTo>
                <a:close/>
              </a:path>
            </a:pathLst>
          </a:custGeom>
          <a:gradFill flip="none" rotWithShape="1">
            <a:gsLst>
              <a:gs pos="49000">
                <a:srgbClr val="FFC000">
                  <a:alpha val="30000"/>
                </a:srgbClr>
              </a:gs>
              <a:gs pos="30000">
                <a:srgbClr val="FF6D6D">
                  <a:alpha val="28627"/>
                </a:srgbClr>
              </a:gs>
              <a:gs pos="39000">
                <a:srgbClr val="FF0000">
                  <a:alpha val="43000"/>
                </a:srgbClr>
              </a:gs>
              <a:gs pos="17000">
                <a:srgbClr val="FF7A00">
                  <a:alpha val="27000"/>
                </a:srgbClr>
              </a:gs>
              <a:gs pos="70000">
                <a:srgbClr val="FF7D7D">
                  <a:alpha val="12941"/>
                </a:srgbClr>
              </a:gs>
              <a:gs pos="100000">
                <a:srgbClr val="4D0808">
                  <a:alpha val="0"/>
                </a:srgbClr>
              </a:gs>
            </a:gsLst>
            <a:path path="circle">
              <a:fillToRect l="50000" t="50000" r="50000" b="50000"/>
            </a:path>
            <a:tileRect/>
          </a:gradFill>
          <a:ln w="6350">
            <a:noFill/>
          </a:ln>
          <a:scene3d>
            <a:camera prst="orthographicFront"/>
            <a:lightRig rig="flat"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4 Rectángulo"/>
          <p:cNvSpPr/>
          <p:nvPr/>
        </p:nvSpPr>
        <p:spPr>
          <a:xfrm flipH="1">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33448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strVal val="4/3*#ppt_w"/>
                                          </p:val>
                                        </p:tav>
                                        <p:tav tm="100000">
                                          <p:val>
                                            <p:strVal val="#ppt_w"/>
                                          </p:val>
                                        </p:tav>
                                      </p:tavLst>
                                    </p:anim>
                                    <p:anim calcmode="lin" valueType="num">
                                      <p:cBhvr>
                                        <p:cTn id="8" dur="3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par>
                                <p:cTn id="12" presetID="23" presetClass="entr" presetSubtype="16"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3000" fill="hold"/>
                                        <p:tgtEl>
                                          <p:spTgt spid="3"/>
                                        </p:tgtEl>
                                        <p:attrNameLst>
                                          <p:attrName>ppt_w</p:attrName>
                                        </p:attrNameLst>
                                      </p:cBhvr>
                                      <p:tavLst>
                                        <p:tav tm="0">
                                          <p:val>
                                            <p:fltVal val="0"/>
                                          </p:val>
                                        </p:tav>
                                        <p:tav tm="100000">
                                          <p:val>
                                            <p:strVal val="#ppt_w"/>
                                          </p:val>
                                        </p:tav>
                                      </p:tavLst>
                                    </p:anim>
                                    <p:anim calcmode="lin" valueType="num">
                                      <p:cBhvr>
                                        <p:cTn id="15" dur="3000" fill="hold"/>
                                        <p:tgtEl>
                                          <p:spTgt spid="3"/>
                                        </p:tgtEl>
                                        <p:attrNameLst>
                                          <p:attrName>ppt_h</p:attrName>
                                        </p:attrNameLst>
                                      </p:cBhvr>
                                      <p:tavLst>
                                        <p:tav tm="0">
                                          <p:val>
                                            <p:fltVal val="0"/>
                                          </p:val>
                                        </p:tav>
                                        <p:tav tm="100000">
                                          <p:val>
                                            <p:strVal val="#ppt_h"/>
                                          </p:val>
                                        </p:tav>
                                      </p:tavLst>
                                    </p:anim>
                                  </p:childTnLst>
                                </p:cTn>
                              </p:par>
                              <p:par>
                                <p:cTn id="16" presetID="23" presetClass="exit" presetSubtype="544" fill="hold" grpId="1" nodeType="withEffect">
                                  <p:stCondLst>
                                    <p:cond delay="0"/>
                                  </p:stCondLst>
                                  <p:childTnLst>
                                    <p:anim calcmode="lin" valueType="num">
                                      <p:cBhvr>
                                        <p:cTn id="17" dur="3750"/>
                                        <p:tgtEl>
                                          <p:spTgt spid="3"/>
                                        </p:tgtEl>
                                        <p:attrNameLst>
                                          <p:attrName>ppt_w</p:attrName>
                                        </p:attrNameLst>
                                      </p:cBhvr>
                                      <p:tavLst>
                                        <p:tav tm="0">
                                          <p:val>
                                            <p:strVal val="ppt_w"/>
                                          </p:val>
                                        </p:tav>
                                        <p:tav tm="100000">
                                          <p:val>
                                            <p:fltVal val="0"/>
                                          </p:val>
                                        </p:tav>
                                      </p:tavLst>
                                    </p:anim>
                                    <p:anim calcmode="lin" valueType="num">
                                      <p:cBhvr>
                                        <p:cTn id="18" dur="3750"/>
                                        <p:tgtEl>
                                          <p:spTgt spid="3"/>
                                        </p:tgtEl>
                                        <p:attrNameLst>
                                          <p:attrName>ppt_h</p:attrName>
                                        </p:attrNameLst>
                                      </p:cBhvr>
                                      <p:tavLst>
                                        <p:tav tm="0">
                                          <p:val>
                                            <p:strVal val="ppt_h"/>
                                          </p:val>
                                        </p:tav>
                                        <p:tav tm="100000">
                                          <p:val>
                                            <p:fltVal val="0"/>
                                          </p:val>
                                        </p:tav>
                                      </p:tavLst>
                                    </p:anim>
                                    <p:anim calcmode="lin" valueType="num">
                                      <p:cBhvr>
                                        <p:cTn id="19" dur="3750"/>
                                        <p:tgtEl>
                                          <p:spTgt spid="3"/>
                                        </p:tgtEl>
                                        <p:attrNameLst>
                                          <p:attrName>ppt_x</p:attrName>
                                        </p:attrNameLst>
                                      </p:cBhvr>
                                      <p:tavLst>
                                        <p:tav tm="0">
                                          <p:val>
                                            <p:strVal val="ppt_x"/>
                                          </p:val>
                                        </p:tav>
                                        <p:tav tm="100000">
                                          <p:val>
                                            <p:fltVal val="0.5"/>
                                          </p:val>
                                        </p:tav>
                                      </p:tavLst>
                                    </p:anim>
                                    <p:anim calcmode="lin" valueType="num">
                                      <p:cBhvr>
                                        <p:cTn id="20" dur="3750"/>
                                        <p:tgtEl>
                                          <p:spTgt spid="3"/>
                                        </p:tgtEl>
                                        <p:attrNameLst>
                                          <p:attrName>ppt_y</p:attrName>
                                        </p:attrNameLst>
                                      </p:cBhvr>
                                      <p:tavLst>
                                        <p:tav tm="0">
                                          <p:val>
                                            <p:strVal val="ppt_y"/>
                                          </p:val>
                                        </p:tav>
                                        <p:tav tm="100000">
                                          <p:val>
                                            <p:fltVal val="0.5"/>
                                          </p:val>
                                        </p:tav>
                                      </p:tavLst>
                                    </p:anim>
                                    <p:set>
                                      <p:cBhvr>
                                        <p:cTn id="21" dur="1" fill="hold">
                                          <p:stCondLst>
                                            <p:cond delay="3749"/>
                                          </p:stCondLst>
                                        </p:cTn>
                                        <p:tgtEl>
                                          <p:spTgt spid="3"/>
                                        </p:tgtEl>
                                        <p:attrNameLst>
                                          <p:attrName>style.visibility</p:attrName>
                                        </p:attrNameLst>
                                      </p:cBhvr>
                                      <p:to>
                                        <p:strVal val="hidden"/>
                                      </p:to>
                                    </p:set>
                                  </p:childTnLst>
                                </p:cTn>
                              </p:par>
                              <p:par>
                                <p:cTn id="22" presetID="23" presetClass="entr" presetSubtype="32"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3000" fill="hold"/>
                                        <p:tgtEl>
                                          <p:spTgt spid="4"/>
                                        </p:tgtEl>
                                        <p:attrNameLst>
                                          <p:attrName>ppt_w</p:attrName>
                                        </p:attrNameLst>
                                      </p:cBhvr>
                                      <p:tavLst>
                                        <p:tav tm="0">
                                          <p:val>
                                            <p:strVal val="4*#ppt_w"/>
                                          </p:val>
                                        </p:tav>
                                        <p:tav tm="100000">
                                          <p:val>
                                            <p:strVal val="#ppt_w"/>
                                          </p:val>
                                        </p:tav>
                                      </p:tavLst>
                                    </p:anim>
                                    <p:anim calcmode="lin" valueType="num">
                                      <p:cBhvr>
                                        <p:cTn id="25" dur="3000" fill="hold"/>
                                        <p:tgtEl>
                                          <p:spTgt spid="4"/>
                                        </p:tgtEl>
                                        <p:attrNameLst>
                                          <p:attrName>ppt_h</p:attrName>
                                        </p:attrNameLst>
                                      </p:cBhvr>
                                      <p:tavLst>
                                        <p:tav tm="0">
                                          <p:val>
                                            <p:strVal val="4*#ppt_h"/>
                                          </p:val>
                                        </p:tav>
                                        <p:tav tm="100000">
                                          <p:val>
                                            <p:strVal val="#ppt_h"/>
                                          </p:val>
                                        </p:tav>
                                      </p:tavLst>
                                    </p:anim>
                                  </p:childTnLst>
                                </p:cTn>
                              </p:par>
                              <p:par>
                                <p:cTn id="26" presetID="23" presetClass="exit" presetSubtype="16" fill="hold" grpId="1" nodeType="withEffect">
                                  <p:stCondLst>
                                    <p:cond delay="0"/>
                                  </p:stCondLst>
                                  <p:childTnLst>
                                    <p:anim calcmode="lin" valueType="num">
                                      <p:cBhvr>
                                        <p:cTn id="27" dur="3750"/>
                                        <p:tgtEl>
                                          <p:spTgt spid="4"/>
                                        </p:tgtEl>
                                        <p:attrNameLst>
                                          <p:attrName>ppt_w</p:attrName>
                                        </p:attrNameLst>
                                      </p:cBhvr>
                                      <p:tavLst>
                                        <p:tav tm="0">
                                          <p:val>
                                            <p:strVal val="ppt_w"/>
                                          </p:val>
                                        </p:tav>
                                        <p:tav tm="100000">
                                          <p:val>
                                            <p:strVal val="4*ppt_w"/>
                                          </p:val>
                                        </p:tav>
                                      </p:tavLst>
                                    </p:anim>
                                    <p:anim calcmode="lin" valueType="num">
                                      <p:cBhvr>
                                        <p:cTn id="28" dur="3750"/>
                                        <p:tgtEl>
                                          <p:spTgt spid="4"/>
                                        </p:tgtEl>
                                        <p:attrNameLst>
                                          <p:attrName>ppt_h</p:attrName>
                                        </p:attrNameLst>
                                      </p:cBhvr>
                                      <p:tavLst>
                                        <p:tav tm="0">
                                          <p:val>
                                            <p:strVal val="ppt_h"/>
                                          </p:val>
                                        </p:tav>
                                        <p:tav tm="100000">
                                          <p:val>
                                            <p:strVal val="4*ppt_h"/>
                                          </p:val>
                                        </p:tav>
                                      </p:tavLst>
                                    </p:anim>
                                    <p:set>
                                      <p:cBhvr>
                                        <p:cTn id="29" dur="1" fill="hold">
                                          <p:stCondLst>
                                            <p:cond delay="3749"/>
                                          </p:stCondLst>
                                        </p:cTn>
                                        <p:tgtEl>
                                          <p:spTgt spid="4"/>
                                        </p:tgtEl>
                                        <p:attrNameLst>
                                          <p:attrName>style.visibility</p:attrName>
                                        </p:attrNameLst>
                                      </p:cBhvr>
                                      <p:to>
                                        <p:strVal val="hidden"/>
                                      </p:to>
                                    </p:set>
                                  </p:childTnLst>
                                </p:cTn>
                              </p:par>
                              <p:par>
                                <p:cTn id="30" presetID="9" presetClass="emph" presetSubtype="0" grpId="0" nodeType="withEffect">
                                  <p:stCondLst>
                                    <p:cond delay="0"/>
                                  </p:stCondLst>
                                  <p:childTnLst>
                                    <p:set>
                                      <p:cBhvr rctx="PPT">
                                        <p:cTn id="31" dur="indefinite"/>
                                        <p:tgtEl>
                                          <p:spTgt spid="5"/>
                                        </p:tgtEl>
                                        <p:attrNameLst>
                                          <p:attrName>style.opacity</p:attrName>
                                        </p:attrNameLst>
                                      </p:cBhvr>
                                      <p:to>
                                        <p:strVal val="0"/>
                                      </p:to>
                                    </p:set>
                                    <p:animEffect filter="image" prLst="opacity: 0">
                                      <p:cBhvr rctx="IE">
                                        <p:cTn id="32"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 name="65 Imagen" descr="Diapositiva7"/>
          <p:cNvPicPr>
            <a:picLocks noGrp="1" noChangeAspect="1"/>
          </p:cNvPicPr>
          <p:nvPr isPhoto="1"/>
        </p:nvPicPr>
        <p:blipFill rotWithShape="1">
          <a:blip r:embed="rId2">
            <a:lum/>
            <a:extLst>
              <a:ext uri="{28A0092B-C50C-407E-A947-70E740481C1C}">
                <a14:useLocalDpi xmlns:a14="http://schemas.microsoft.com/office/drawing/2010/main" val="0"/>
              </a:ext>
            </a:extLst>
          </a:blip>
          <a:srcRect t="-105775" b="1"/>
          <a:stretch/>
        </p:blipFill>
        <p:spPr>
          <a:xfrm>
            <a:off x="0" y="-5436000"/>
            <a:ext cx="9144000" cy="10584180"/>
          </a:xfrm>
          <a:prstGeom prst="rect">
            <a:avLst/>
          </a:prstGeom>
          <a:noFill/>
          <a:ln>
            <a:noFill/>
          </a:ln>
        </p:spPr>
      </p:pic>
      <p:cxnSp>
        <p:nvCxnSpPr>
          <p:cNvPr id="3" name="2 Conector recto"/>
          <p:cNvCxnSpPr/>
          <p:nvPr/>
        </p:nvCxnSpPr>
        <p:spPr>
          <a:xfrm>
            <a:off x="395536" y="26749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323528" y="84355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259632" y="4115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1403648" y="-16455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52536" y="98757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7252" y="185167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1115616" y="206769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267744" y="10595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411760" y="19548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051720" y="177966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403648" y="16356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1259632" y="28597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203848" y="4115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491880" y="-16455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563888" y="141962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203848" y="156363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59832" y="228371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95536" y="271576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699792" y="28597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3563888" y="321982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3563888" y="235572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555776" y="34358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3563888" y="40119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771800" y="423026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2536" y="278777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691680" y="379588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43608" y="372387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827584" y="422910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457200" y="34358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51520" y="444395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67744" y="487600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flipH="1">
            <a:off x="7812360" y="26749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flipH="1">
            <a:off x="7884368" y="84355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6948264" y="4115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6804248" y="-16455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8460432" y="98757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200644" y="185167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092280" y="206769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5940152" y="10595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5796136" y="19548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156176" y="177966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804248" y="16356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48264" y="28597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5004048" y="4115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4716016" y="-16455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4644008" y="141962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004048" y="156363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148064" y="228371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7812360" y="271576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5508104" y="285978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4644008" y="3219822"/>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4644008" y="235572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652120" y="34358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4644008" y="401191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436096" y="423026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8460432" y="2787774"/>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6516216" y="379588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7164288" y="372387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380312" y="4229100"/>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8665096" y="343584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7956376" y="4443958"/>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5940152" y="4876006"/>
            <a:ext cx="914400" cy="914400"/>
          </a:xfrm>
          <a:prstGeom prst="line">
            <a:avLst/>
          </a:prstGeom>
          <a:ln w="25400">
            <a:gradFill>
              <a:gsLst>
                <a:gs pos="0">
                  <a:srgbClr val="825600"/>
                </a:gs>
                <a:gs pos="13000">
                  <a:srgbClr val="FFA800"/>
                </a:gs>
                <a:gs pos="42999">
                  <a:srgbClr val="FFFF00"/>
                </a:gs>
                <a:gs pos="90000">
                  <a:srgbClr val="825600"/>
                </a:gs>
                <a:gs pos="64000">
                  <a:srgbClr val="FFA800"/>
                </a:gs>
                <a:gs pos="100000">
                  <a:srgbClr val="FFA800"/>
                </a:gs>
              </a:gsLst>
              <a:lin ang="5400000" scaled="0"/>
            </a:gradFill>
          </a:ln>
          <a:effectLst>
            <a:outerShdw dist="914400" dir="4800000" sx="136000" sy="136000" algn="ctr" rotWithShape="0">
              <a:schemeClr val="tx1">
                <a:lumMod val="95000"/>
              </a:schemeClr>
            </a:outerShdw>
          </a:effectLst>
        </p:spPr>
        <p:style>
          <a:lnRef idx="1">
            <a:schemeClr val="accent1"/>
          </a:lnRef>
          <a:fillRef idx="0">
            <a:schemeClr val="accent1"/>
          </a:fillRef>
          <a:effectRef idx="0">
            <a:schemeClr val="accent1"/>
          </a:effectRef>
          <a:fontRef idx="minor">
            <a:schemeClr val="tx1"/>
          </a:fontRef>
        </p:style>
      </p:cxnSp>
      <p:sp>
        <p:nvSpPr>
          <p:cNvPr id="65" name="64 Rectángulo"/>
          <p:cNvSpPr/>
          <p:nvPr/>
        </p:nvSpPr>
        <p:spPr>
          <a:xfrm>
            <a:off x="-1404664" y="0"/>
            <a:ext cx="11737304" cy="689223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4821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3750" fill="hold"/>
                                        <p:tgtEl>
                                          <p:spTgt spid="6"/>
                                        </p:tgtEl>
                                        <p:attrNameLst>
                                          <p:attrName>ppt_x</p:attrName>
                                        </p:attrNameLst>
                                      </p:cBhvr>
                                      <p:tavLst>
                                        <p:tav tm="0">
                                          <p:val>
                                            <p:strVal val="0-#ppt_w/2"/>
                                          </p:val>
                                        </p:tav>
                                        <p:tav tm="100000">
                                          <p:val>
                                            <p:strVal val="#ppt_x"/>
                                          </p:val>
                                        </p:tav>
                                      </p:tavLst>
                                    </p:anim>
                                    <p:anim calcmode="lin" valueType="num">
                                      <p:cBhvr additive="base">
                                        <p:cTn id="8" dur="3750" fill="hold"/>
                                        <p:tgtEl>
                                          <p:spTgt spid="6"/>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750"/>
                                        <p:tgtEl>
                                          <p:spTgt spid="6"/>
                                        </p:tgtEl>
                                        <p:attrNameLst>
                                          <p:attrName>ppt_x</p:attrName>
                                        </p:attrNameLst>
                                      </p:cBhvr>
                                      <p:tavLst>
                                        <p:tav tm="0">
                                          <p:val>
                                            <p:strVal val="ppt_x"/>
                                          </p:val>
                                        </p:tav>
                                        <p:tav tm="100000">
                                          <p:val>
                                            <p:strVal val="1+ppt_w/2"/>
                                          </p:val>
                                        </p:tav>
                                      </p:tavLst>
                                    </p:anim>
                                    <p:anim calcmode="lin" valueType="num">
                                      <p:cBhvr additive="base">
                                        <p:cTn id="11" dur="3750"/>
                                        <p:tgtEl>
                                          <p:spTgt spid="6"/>
                                        </p:tgtEl>
                                        <p:attrNameLst>
                                          <p:attrName>ppt_y</p:attrName>
                                        </p:attrNameLst>
                                      </p:cBhvr>
                                      <p:tavLst>
                                        <p:tav tm="0">
                                          <p:val>
                                            <p:strVal val="ppt_y"/>
                                          </p:val>
                                        </p:tav>
                                        <p:tav tm="100000">
                                          <p:val>
                                            <p:strVal val="1+ppt_h/2"/>
                                          </p:val>
                                        </p:tav>
                                      </p:tavLst>
                                    </p:anim>
                                    <p:set>
                                      <p:cBhvr>
                                        <p:cTn id="12" dur="1" fill="hold">
                                          <p:stCondLst>
                                            <p:cond delay="3749"/>
                                          </p:stCondLst>
                                        </p:cTn>
                                        <p:tgtEl>
                                          <p:spTgt spid="6"/>
                                        </p:tgtEl>
                                        <p:attrNameLst>
                                          <p:attrName>style.visibility</p:attrName>
                                        </p:attrNameLst>
                                      </p:cBhvr>
                                      <p:to>
                                        <p:strVal val="hidden"/>
                                      </p:to>
                                    </p:set>
                                  </p:childTnLst>
                                </p:cTn>
                              </p:par>
                              <p:par>
                                <p:cTn id="13" presetID="2" presetClass="entr" presetSubtype="9"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3750" fill="hold"/>
                                        <p:tgtEl>
                                          <p:spTgt spid="16"/>
                                        </p:tgtEl>
                                        <p:attrNameLst>
                                          <p:attrName>ppt_x</p:attrName>
                                        </p:attrNameLst>
                                      </p:cBhvr>
                                      <p:tavLst>
                                        <p:tav tm="0">
                                          <p:val>
                                            <p:strVal val="0-#ppt_w/2"/>
                                          </p:val>
                                        </p:tav>
                                        <p:tav tm="100000">
                                          <p:val>
                                            <p:strVal val="#ppt_x"/>
                                          </p:val>
                                        </p:tav>
                                      </p:tavLst>
                                    </p:anim>
                                    <p:anim calcmode="lin" valueType="num">
                                      <p:cBhvr additive="base">
                                        <p:cTn id="16" dur="3750" fill="hold"/>
                                        <p:tgtEl>
                                          <p:spTgt spid="16"/>
                                        </p:tgtEl>
                                        <p:attrNameLst>
                                          <p:attrName>ppt_y</p:attrName>
                                        </p:attrNameLst>
                                      </p:cBhvr>
                                      <p:tavLst>
                                        <p:tav tm="0">
                                          <p:val>
                                            <p:strVal val="0-#ppt_h/2"/>
                                          </p:val>
                                        </p:tav>
                                        <p:tav tm="100000">
                                          <p:val>
                                            <p:strVal val="#ppt_y"/>
                                          </p:val>
                                        </p:tav>
                                      </p:tavLst>
                                    </p:anim>
                                  </p:childTnLst>
                                </p:cTn>
                              </p:par>
                              <p:par>
                                <p:cTn id="17" presetID="2" presetClass="exit" presetSubtype="6" fill="hold" nodeType="withEffect">
                                  <p:stCondLst>
                                    <p:cond delay="0"/>
                                  </p:stCondLst>
                                  <p:childTnLst>
                                    <p:anim calcmode="lin" valueType="num">
                                      <p:cBhvr additive="base">
                                        <p:cTn id="18" dur="3750"/>
                                        <p:tgtEl>
                                          <p:spTgt spid="16"/>
                                        </p:tgtEl>
                                        <p:attrNameLst>
                                          <p:attrName>ppt_x</p:attrName>
                                        </p:attrNameLst>
                                      </p:cBhvr>
                                      <p:tavLst>
                                        <p:tav tm="0">
                                          <p:val>
                                            <p:strVal val="ppt_x"/>
                                          </p:val>
                                        </p:tav>
                                        <p:tav tm="100000">
                                          <p:val>
                                            <p:strVal val="1+ppt_w/2"/>
                                          </p:val>
                                        </p:tav>
                                      </p:tavLst>
                                    </p:anim>
                                    <p:anim calcmode="lin" valueType="num">
                                      <p:cBhvr additive="base">
                                        <p:cTn id="19" dur="3750"/>
                                        <p:tgtEl>
                                          <p:spTgt spid="16"/>
                                        </p:tgtEl>
                                        <p:attrNameLst>
                                          <p:attrName>ppt_y</p:attrName>
                                        </p:attrNameLst>
                                      </p:cBhvr>
                                      <p:tavLst>
                                        <p:tav tm="0">
                                          <p:val>
                                            <p:strVal val="ppt_y"/>
                                          </p:val>
                                        </p:tav>
                                        <p:tav tm="100000">
                                          <p:val>
                                            <p:strVal val="1+ppt_h/2"/>
                                          </p:val>
                                        </p:tav>
                                      </p:tavLst>
                                    </p:anim>
                                    <p:set>
                                      <p:cBhvr>
                                        <p:cTn id="20" dur="1" fill="hold">
                                          <p:stCondLst>
                                            <p:cond delay="3749"/>
                                          </p:stCondLst>
                                        </p:cTn>
                                        <p:tgtEl>
                                          <p:spTgt spid="16"/>
                                        </p:tgtEl>
                                        <p:attrNameLst>
                                          <p:attrName>style.visibility</p:attrName>
                                        </p:attrNameLst>
                                      </p:cBhvr>
                                      <p:to>
                                        <p:strVal val="hidden"/>
                                      </p:to>
                                    </p:set>
                                  </p:childTnLst>
                                </p:cTn>
                              </p:par>
                              <p:par>
                                <p:cTn id="21" presetID="2" presetClass="entr" presetSubtype="9"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3750" fill="hold"/>
                                        <p:tgtEl>
                                          <p:spTgt spid="3"/>
                                        </p:tgtEl>
                                        <p:attrNameLst>
                                          <p:attrName>ppt_x</p:attrName>
                                        </p:attrNameLst>
                                      </p:cBhvr>
                                      <p:tavLst>
                                        <p:tav tm="0">
                                          <p:val>
                                            <p:strVal val="0-#ppt_w/2"/>
                                          </p:val>
                                        </p:tav>
                                        <p:tav tm="100000">
                                          <p:val>
                                            <p:strVal val="#ppt_x"/>
                                          </p:val>
                                        </p:tav>
                                      </p:tavLst>
                                    </p:anim>
                                    <p:anim calcmode="lin" valueType="num">
                                      <p:cBhvr additive="base">
                                        <p:cTn id="24" dur="3750" fill="hold"/>
                                        <p:tgtEl>
                                          <p:spTgt spid="3"/>
                                        </p:tgtEl>
                                        <p:attrNameLst>
                                          <p:attrName>ppt_y</p:attrName>
                                        </p:attrNameLst>
                                      </p:cBhvr>
                                      <p:tavLst>
                                        <p:tav tm="0">
                                          <p:val>
                                            <p:strVal val="0-#ppt_h/2"/>
                                          </p:val>
                                        </p:tav>
                                        <p:tav tm="100000">
                                          <p:val>
                                            <p:strVal val="#ppt_y"/>
                                          </p:val>
                                        </p:tav>
                                      </p:tavLst>
                                    </p:anim>
                                  </p:childTnLst>
                                </p:cTn>
                              </p:par>
                              <p:par>
                                <p:cTn id="25" presetID="2" presetClass="exit" presetSubtype="6" fill="hold" nodeType="withEffect">
                                  <p:stCondLst>
                                    <p:cond delay="0"/>
                                  </p:stCondLst>
                                  <p:childTnLst>
                                    <p:anim calcmode="lin" valueType="num">
                                      <p:cBhvr additive="base">
                                        <p:cTn id="26" dur="3750"/>
                                        <p:tgtEl>
                                          <p:spTgt spid="3"/>
                                        </p:tgtEl>
                                        <p:attrNameLst>
                                          <p:attrName>ppt_x</p:attrName>
                                        </p:attrNameLst>
                                      </p:cBhvr>
                                      <p:tavLst>
                                        <p:tav tm="0">
                                          <p:val>
                                            <p:strVal val="ppt_x"/>
                                          </p:val>
                                        </p:tav>
                                        <p:tav tm="100000">
                                          <p:val>
                                            <p:strVal val="1+ppt_w/2"/>
                                          </p:val>
                                        </p:tav>
                                      </p:tavLst>
                                    </p:anim>
                                    <p:anim calcmode="lin" valueType="num">
                                      <p:cBhvr additive="base">
                                        <p:cTn id="27" dur="3750"/>
                                        <p:tgtEl>
                                          <p:spTgt spid="3"/>
                                        </p:tgtEl>
                                        <p:attrNameLst>
                                          <p:attrName>ppt_y</p:attrName>
                                        </p:attrNameLst>
                                      </p:cBhvr>
                                      <p:tavLst>
                                        <p:tav tm="0">
                                          <p:val>
                                            <p:strVal val="ppt_y"/>
                                          </p:val>
                                        </p:tav>
                                        <p:tav tm="100000">
                                          <p:val>
                                            <p:strVal val="1+ppt_h/2"/>
                                          </p:val>
                                        </p:tav>
                                      </p:tavLst>
                                    </p:anim>
                                    <p:set>
                                      <p:cBhvr>
                                        <p:cTn id="28" dur="1" fill="hold">
                                          <p:stCondLst>
                                            <p:cond delay="3749"/>
                                          </p:stCondLst>
                                        </p:cTn>
                                        <p:tgtEl>
                                          <p:spTgt spid="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3750" fill="hold"/>
                                        <p:tgtEl>
                                          <p:spTgt spid="5"/>
                                        </p:tgtEl>
                                        <p:attrNameLst>
                                          <p:attrName>ppt_x</p:attrName>
                                        </p:attrNameLst>
                                      </p:cBhvr>
                                      <p:tavLst>
                                        <p:tav tm="0">
                                          <p:val>
                                            <p:strVal val="0-#ppt_w/2"/>
                                          </p:val>
                                        </p:tav>
                                        <p:tav tm="100000">
                                          <p:val>
                                            <p:strVal val="#ppt_x"/>
                                          </p:val>
                                        </p:tav>
                                      </p:tavLst>
                                    </p:anim>
                                    <p:anim calcmode="lin" valueType="num">
                                      <p:cBhvr additive="base">
                                        <p:cTn id="32" dur="3750" fill="hold"/>
                                        <p:tgtEl>
                                          <p:spTgt spid="5"/>
                                        </p:tgtEl>
                                        <p:attrNameLst>
                                          <p:attrName>ppt_y</p:attrName>
                                        </p:attrNameLst>
                                      </p:cBhvr>
                                      <p:tavLst>
                                        <p:tav tm="0">
                                          <p:val>
                                            <p:strVal val="0-#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3750"/>
                                        <p:tgtEl>
                                          <p:spTgt spid="5"/>
                                        </p:tgtEl>
                                        <p:attrNameLst>
                                          <p:attrName>ppt_x</p:attrName>
                                        </p:attrNameLst>
                                      </p:cBhvr>
                                      <p:tavLst>
                                        <p:tav tm="0">
                                          <p:val>
                                            <p:strVal val="ppt_x"/>
                                          </p:val>
                                        </p:tav>
                                        <p:tav tm="100000">
                                          <p:val>
                                            <p:strVal val="1+ppt_w/2"/>
                                          </p:val>
                                        </p:tav>
                                      </p:tavLst>
                                    </p:anim>
                                    <p:anim calcmode="lin" valueType="num">
                                      <p:cBhvr additive="base">
                                        <p:cTn id="35" dur="3750"/>
                                        <p:tgtEl>
                                          <p:spTgt spid="5"/>
                                        </p:tgtEl>
                                        <p:attrNameLst>
                                          <p:attrName>ppt_y</p:attrName>
                                        </p:attrNameLst>
                                      </p:cBhvr>
                                      <p:tavLst>
                                        <p:tav tm="0">
                                          <p:val>
                                            <p:strVal val="ppt_y"/>
                                          </p:val>
                                        </p:tav>
                                        <p:tav tm="100000">
                                          <p:val>
                                            <p:strVal val="1+ppt_h/2"/>
                                          </p:val>
                                        </p:tav>
                                      </p:tavLst>
                                    </p:anim>
                                    <p:set>
                                      <p:cBhvr>
                                        <p:cTn id="36" dur="1" fill="hold">
                                          <p:stCondLst>
                                            <p:cond delay="3749"/>
                                          </p:stCondLst>
                                        </p:cTn>
                                        <p:tgtEl>
                                          <p:spTgt spid="5"/>
                                        </p:tgtEl>
                                        <p:attrNameLst>
                                          <p:attrName>style.visibility</p:attrName>
                                        </p:attrNameLst>
                                      </p:cBhvr>
                                      <p:to>
                                        <p:strVal val="hidden"/>
                                      </p:to>
                                    </p:set>
                                  </p:childTnLst>
                                </p:cTn>
                              </p:par>
                              <p:par>
                                <p:cTn id="37" presetID="2" presetClass="entr" presetSubtype="9"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750" fill="hold"/>
                                        <p:tgtEl>
                                          <p:spTgt spid="10"/>
                                        </p:tgtEl>
                                        <p:attrNameLst>
                                          <p:attrName>ppt_x</p:attrName>
                                        </p:attrNameLst>
                                      </p:cBhvr>
                                      <p:tavLst>
                                        <p:tav tm="0">
                                          <p:val>
                                            <p:strVal val="0-#ppt_w/2"/>
                                          </p:val>
                                        </p:tav>
                                        <p:tav tm="100000">
                                          <p:val>
                                            <p:strVal val="#ppt_x"/>
                                          </p:val>
                                        </p:tav>
                                      </p:tavLst>
                                    </p:anim>
                                    <p:anim calcmode="lin" valueType="num">
                                      <p:cBhvr additive="base">
                                        <p:cTn id="40" dur="375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6" fill="hold" nodeType="withEffect">
                                  <p:stCondLst>
                                    <p:cond delay="0"/>
                                  </p:stCondLst>
                                  <p:childTnLst>
                                    <p:anim calcmode="lin" valueType="num">
                                      <p:cBhvr additive="base">
                                        <p:cTn id="42" dur="3750"/>
                                        <p:tgtEl>
                                          <p:spTgt spid="10"/>
                                        </p:tgtEl>
                                        <p:attrNameLst>
                                          <p:attrName>ppt_x</p:attrName>
                                        </p:attrNameLst>
                                      </p:cBhvr>
                                      <p:tavLst>
                                        <p:tav tm="0">
                                          <p:val>
                                            <p:strVal val="ppt_x"/>
                                          </p:val>
                                        </p:tav>
                                        <p:tav tm="100000">
                                          <p:val>
                                            <p:strVal val="1+ppt_w/2"/>
                                          </p:val>
                                        </p:tav>
                                      </p:tavLst>
                                    </p:anim>
                                    <p:anim calcmode="lin" valueType="num">
                                      <p:cBhvr additive="base">
                                        <p:cTn id="43" dur="3750"/>
                                        <p:tgtEl>
                                          <p:spTgt spid="10"/>
                                        </p:tgtEl>
                                        <p:attrNameLst>
                                          <p:attrName>ppt_y</p:attrName>
                                        </p:attrNameLst>
                                      </p:cBhvr>
                                      <p:tavLst>
                                        <p:tav tm="0">
                                          <p:val>
                                            <p:strVal val="ppt_y"/>
                                          </p:val>
                                        </p:tav>
                                        <p:tav tm="100000">
                                          <p:val>
                                            <p:strVal val="1+ppt_h/2"/>
                                          </p:val>
                                        </p:tav>
                                      </p:tavLst>
                                    </p:anim>
                                    <p:set>
                                      <p:cBhvr>
                                        <p:cTn id="44" dur="1" fill="hold">
                                          <p:stCondLst>
                                            <p:cond delay="3749"/>
                                          </p:stCondLst>
                                        </p:cTn>
                                        <p:tgtEl>
                                          <p:spTgt spid="10"/>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3750" fill="hold"/>
                                        <p:tgtEl>
                                          <p:spTgt spid="17"/>
                                        </p:tgtEl>
                                        <p:attrNameLst>
                                          <p:attrName>ppt_x</p:attrName>
                                        </p:attrNameLst>
                                      </p:cBhvr>
                                      <p:tavLst>
                                        <p:tav tm="0">
                                          <p:val>
                                            <p:strVal val="0-#ppt_w/2"/>
                                          </p:val>
                                        </p:tav>
                                        <p:tav tm="100000">
                                          <p:val>
                                            <p:strVal val="#ppt_x"/>
                                          </p:val>
                                        </p:tav>
                                      </p:tavLst>
                                    </p:anim>
                                    <p:anim calcmode="lin" valueType="num">
                                      <p:cBhvr additive="base">
                                        <p:cTn id="48" dur="3750" fill="hold"/>
                                        <p:tgtEl>
                                          <p:spTgt spid="17"/>
                                        </p:tgtEl>
                                        <p:attrNameLst>
                                          <p:attrName>ppt_y</p:attrName>
                                        </p:attrNameLst>
                                      </p:cBhvr>
                                      <p:tavLst>
                                        <p:tav tm="0">
                                          <p:val>
                                            <p:strVal val="0-#ppt_h/2"/>
                                          </p:val>
                                        </p:tav>
                                        <p:tav tm="100000">
                                          <p:val>
                                            <p:strVal val="#ppt_y"/>
                                          </p:val>
                                        </p:tav>
                                      </p:tavLst>
                                    </p:anim>
                                  </p:childTnLst>
                                </p:cTn>
                              </p:par>
                              <p:par>
                                <p:cTn id="49" presetID="2" presetClass="exit" presetSubtype="6" fill="hold" nodeType="withEffect">
                                  <p:stCondLst>
                                    <p:cond delay="0"/>
                                  </p:stCondLst>
                                  <p:childTnLst>
                                    <p:anim calcmode="lin" valueType="num">
                                      <p:cBhvr additive="base">
                                        <p:cTn id="50" dur="3750"/>
                                        <p:tgtEl>
                                          <p:spTgt spid="17"/>
                                        </p:tgtEl>
                                        <p:attrNameLst>
                                          <p:attrName>ppt_x</p:attrName>
                                        </p:attrNameLst>
                                      </p:cBhvr>
                                      <p:tavLst>
                                        <p:tav tm="0">
                                          <p:val>
                                            <p:strVal val="ppt_x"/>
                                          </p:val>
                                        </p:tav>
                                        <p:tav tm="100000">
                                          <p:val>
                                            <p:strVal val="1+ppt_w/2"/>
                                          </p:val>
                                        </p:tav>
                                      </p:tavLst>
                                    </p:anim>
                                    <p:anim calcmode="lin" valueType="num">
                                      <p:cBhvr additive="base">
                                        <p:cTn id="51" dur="3750"/>
                                        <p:tgtEl>
                                          <p:spTgt spid="17"/>
                                        </p:tgtEl>
                                        <p:attrNameLst>
                                          <p:attrName>ppt_y</p:attrName>
                                        </p:attrNameLst>
                                      </p:cBhvr>
                                      <p:tavLst>
                                        <p:tav tm="0">
                                          <p:val>
                                            <p:strVal val="ppt_y"/>
                                          </p:val>
                                        </p:tav>
                                        <p:tav tm="100000">
                                          <p:val>
                                            <p:strVal val="1+ppt_h/2"/>
                                          </p:val>
                                        </p:tav>
                                      </p:tavLst>
                                    </p:anim>
                                    <p:set>
                                      <p:cBhvr>
                                        <p:cTn id="52" dur="1" fill="hold">
                                          <p:stCondLst>
                                            <p:cond delay="3749"/>
                                          </p:stCondLst>
                                        </p:cTn>
                                        <p:tgtEl>
                                          <p:spTgt spid="17"/>
                                        </p:tgtEl>
                                        <p:attrNameLst>
                                          <p:attrName>style.visibility</p:attrName>
                                        </p:attrNameLst>
                                      </p:cBhvr>
                                      <p:to>
                                        <p:strVal val="hidden"/>
                                      </p:to>
                                    </p:set>
                                  </p:childTnLst>
                                </p:cTn>
                              </p:par>
                              <p:par>
                                <p:cTn id="53" presetID="2" presetClass="entr" presetSubtype="9"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3750" fill="hold"/>
                                        <p:tgtEl>
                                          <p:spTgt spid="18"/>
                                        </p:tgtEl>
                                        <p:attrNameLst>
                                          <p:attrName>ppt_x</p:attrName>
                                        </p:attrNameLst>
                                      </p:cBhvr>
                                      <p:tavLst>
                                        <p:tav tm="0">
                                          <p:val>
                                            <p:strVal val="0-#ppt_w/2"/>
                                          </p:val>
                                        </p:tav>
                                        <p:tav tm="100000">
                                          <p:val>
                                            <p:strVal val="#ppt_x"/>
                                          </p:val>
                                        </p:tav>
                                      </p:tavLst>
                                    </p:anim>
                                    <p:anim calcmode="lin" valueType="num">
                                      <p:cBhvr additive="base">
                                        <p:cTn id="56" dur="3750" fill="hold"/>
                                        <p:tgtEl>
                                          <p:spTgt spid="18"/>
                                        </p:tgtEl>
                                        <p:attrNameLst>
                                          <p:attrName>ppt_y</p:attrName>
                                        </p:attrNameLst>
                                      </p:cBhvr>
                                      <p:tavLst>
                                        <p:tav tm="0">
                                          <p:val>
                                            <p:strVal val="0-#ppt_h/2"/>
                                          </p:val>
                                        </p:tav>
                                        <p:tav tm="100000">
                                          <p:val>
                                            <p:strVal val="#ppt_y"/>
                                          </p:val>
                                        </p:tav>
                                      </p:tavLst>
                                    </p:anim>
                                  </p:childTnLst>
                                </p:cTn>
                              </p:par>
                              <p:par>
                                <p:cTn id="57" presetID="2" presetClass="exit" presetSubtype="6" fill="hold" nodeType="withEffect">
                                  <p:stCondLst>
                                    <p:cond delay="0"/>
                                  </p:stCondLst>
                                  <p:childTnLst>
                                    <p:anim calcmode="lin" valueType="num">
                                      <p:cBhvr additive="base">
                                        <p:cTn id="58" dur="3750"/>
                                        <p:tgtEl>
                                          <p:spTgt spid="18"/>
                                        </p:tgtEl>
                                        <p:attrNameLst>
                                          <p:attrName>ppt_x</p:attrName>
                                        </p:attrNameLst>
                                      </p:cBhvr>
                                      <p:tavLst>
                                        <p:tav tm="0">
                                          <p:val>
                                            <p:strVal val="ppt_x"/>
                                          </p:val>
                                        </p:tav>
                                        <p:tav tm="100000">
                                          <p:val>
                                            <p:strVal val="1+ppt_w/2"/>
                                          </p:val>
                                        </p:tav>
                                      </p:tavLst>
                                    </p:anim>
                                    <p:anim calcmode="lin" valueType="num">
                                      <p:cBhvr additive="base">
                                        <p:cTn id="59" dur="3750"/>
                                        <p:tgtEl>
                                          <p:spTgt spid="18"/>
                                        </p:tgtEl>
                                        <p:attrNameLst>
                                          <p:attrName>ppt_y</p:attrName>
                                        </p:attrNameLst>
                                      </p:cBhvr>
                                      <p:tavLst>
                                        <p:tav tm="0">
                                          <p:val>
                                            <p:strVal val="ppt_y"/>
                                          </p:val>
                                        </p:tav>
                                        <p:tav tm="100000">
                                          <p:val>
                                            <p:strVal val="1+ppt_h/2"/>
                                          </p:val>
                                        </p:tav>
                                      </p:tavLst>
                                    </p:anim>
                                    <p:set>
                                      <p:cBhvr>
                                        <p:cTn id="60" dur="1" fill="hold">
                                          <p:stCondLst>
                                            <p:cond delay="3749"/>
                                          </p:stCondLst>
                                        </p:cTn>
                                        <p:tgtEl>
                                          <p:spTgt spid="18"/>
                                        </p:tgtEl>
                                        <p:attrNameLst>
                                          <p:attrName>style.visibility</p:attrName>
                                        </p:attrNameLst>
                                      </p:cBhvr>
                                      <p:to>
                                        <p:strVal val="hidden"/>
                                      </p:to>
                                    </p:set>
                                  </p:childTnLst>
                                </p:cTn>
                              </p:par>
                              <p:par>
                                <p:cTn id="61" presetID="2" presetClass="entr" presetSubtype="9" fill="hold" nodeType="withEffect">
                                  <p:stCondLst>
                                    <p:cond delay="0"/>
                                  </p:stCondLst>
                                  <p:childTnLst>
                                    <p:set>
                                      <p:cBhvr>
                                        <p:cTn id="62" dur="1" fill="hold">
                                          <p:stCondLst>
                                            <p:cond delay="0"/>
                                          </p:stCondLst>
                                        </p:cTn>
                                        <p:tgtEl>
                                          <p:spTgt spid="4"/>
                                        </p:tgtEl>
                                        <p:attrNameLst>
                                          <p:attrName>style.visibility</p:attrName>
                                        </p:attrNameLst>
                                      </p:cBhvr>
                                      <p:to>
                                        <p:strVal val="visible"/>
                                      </p:to>
                                    </p:set>
                                    <p:anim calcmode="lin" valueType="num">
                                      <p:cBhvr additive="base">
                                        <p:cTn id="63" dur="3750" fill="hold"/>
                                        <p:tgtEl>
                                          <p:spTgt spid="4"/>
                                        </p:tgtEl>
                                        <p:attrNameLst>
                                          <p:attrName>ppt_x</p:attrName>
                                        </p:attrNameLst>
                                      </p:cBhvr>
                                      <p:tavLst>
                                        <p:tav tm="0">
                                          <p:val>
                                            <p:strVal val="0-#ppt_w/2"/>
                                          </p:val>
                                        </p:tav>
                                        <p:tav tm="100000">
                                          <p:val>
                                            <p:strVal val="#ppt_x"/>
                                          </p:val>
                                        </p:tav>
                                      </p:tavLst>
                                    </p:anim>
                                    <p:anim calcmode="lin" valueType="num">
                                      <p:cBhvr additive="base">
                                        <p:cTn id="64" dur="3750" fill="hold"/>
                                        <p:tgtEl>
                                          <p:spTgt spid="4"/>
                                        </p:tgtEl>
                                        <p:attrNameLst>
                                          <p:attrName>ppt_y</p:attrName>
                                        </p:attrNameLst>
                                      </p:cBhvr>
                                      <p:tavLst>
                                        <p:tav tm="0">
                                          <p:val>
                                            <p:strVal val="0-#ppt_h/2"/>
                                          </p:val>
                                        </p:tav>
                                        <p:tav tm="100000">
                                          <p:val>
                                            <p:strVal val="#ppt_y"/>
                                          </p:val>
                                        </p:tav>
                                      </p:tavLst>
                                    </p:anim>
                                  </p:childTnLst>
                                </p:cTn>
                              </p:par>
                              <p:par>
                                <p:cTn id="65" presetID="2" presetClass="exit" presetSubtype="6" fill="hold" nodeType="withEffect">
                                  <p:stCondLst>
                                    <p:cond delay="0"/>
                                  </p:stCondLst>
                                  <p:childTnLst>
                                    <p:anim calcmode="lin" valueType="num">
                                      <p:cBhvr additive="base">
                                        <p:cTn id="66" dur="3750"/>
                                        <p:tgtEl>
                                          <p:spTgt spid="4"/>
                                        </p:tgtEl>
                                        <p:attrNameLst>
                                          <p:attrName>ppt_x</p:attrName>
                                        </p:attrNameLst>
                                      </p:cBhvr>
                                      <p:tavLst>
                                        <p:tav tm="0">
                                          <p:val>
                                            <p:strVal val="ppt_x"/>
                                          </p:val>
                                        </p:tav>
                                        <p:tav tm="100000">
                                          <p:val>
                                            <p:strVal val="1+ppt_w/2"/>
                                          </p:val>
                                        </p:tav>
                                      </p:tavLst>
                                    </p:anim>
                                    <p:anim calcmode="lin" valueType="num">
                                      <p:cBhvr additive="base">
                                        <p:cTn id="67" dur="3750"/>
                                        <p:tgtEl>
                                          <p:spTgt spid="4"/>
                                        </p:tgtEl>
                                        <p:attrNameLst>
                                          <p:attrName>ppt_y</p:attrName>
                                        </p:attrNameLst>
                                      </p:cBhvr>
                                      <p:tavLst>
                                        <p:tav tm="0">
                                          <p:val>
                                            <p:strVal val="ppt_y"/>
                                          </p:val>
                                        </p:tav>
                                        <p:tav tm="100000">
                                          <p:val>
                                            <p:strVal val="1+ppt_h/2"/>
                                          </p:val>
                                        </p:tav>
                                      </p:tavLst>
                                    </p:anim>
                                    <p:set>
                                      <p:cBhvr>
                                        <p:cTn id="68" dur="1" fill="hold">
                                          <p:stCondLst>
                                            <p:cond delay="3749"/>
                                          </p:stCondLst>
                                        </p:cTn>
                                        <p:tgtEl>
                                          <p:spTgt spid="4"/>
                                        </p:tgtEl>
                                        <p:attrNameLst>
                                          <p:attrName>style.visibility</p:attrName>
                                        </p:attrNameLst>
                                      </p:cBhvr>
                                      <p:to>
                                        <p:strVal val="hidden"/>
                                      </p:to>
                                    </p:set>
                                  </p:childTnLst>
                                </p:cTn>
                              </p:par>
                              <p:par>
                                <p:cTn id="69" presetID="2" presetClass="entr" presetSubtype="9" fill="hold"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3750" fill="hold"/>
                                        <p:tgtEl>
                                          <p:spTgt spid="7"/>
                                        </p:tgtEl>
                                        <p:attrNameLst>
                                          <p:attrName>ppt_x</p:attrName>
                                        </p:attrNameLst>
                                      </p:cBhvr>
                                      <p:tavLst>
                                        <p:tav tm="0">
                                          <p:val>
                                            <p:strVal val="0-#ppt_w/2"/>
                                          </p:val>
                                        </p:tav>
                                        <p:tav tm="100000">
                                          <p:val>
                                            <p:strVal val="#ppt_x"/>
                                          </p:val>
                                        </p:tav>
                                      </p:tavLst>
                                    </p:anim>
                                    <p:anim calcmode="lin" valueType="num">
                                      <p:cBhvr additive="base">
                                        <p:cTn id="72" dur="3750" fill="hold"/>
                                        <p:tgtEl>
                                          <p:spTgt spid="7"/>
                                        </p:tgtEl>
                                        <p:attrNameLst>
                                          <p:attrName>ppt_y</p:attrName>
                                        </p:attrNameLst>
                                      </p:cBhvr>
                                      <p:tavLst>
                                        <p:tav tm="0">
                                          <p:val>
                                            <p:strVal val="0-#ppt_h/2"/>
                                          </p:val>
                                        </p:tav>
                                        <p:tav tm="100000">
                                          <p:val>
                                            <p:strVal val="#ppt_y"/>
                                          </p:val>
                                        </p:tav>
                                      </p:tavLst>
                                    </p:anim>
                                  </p:childTnLst>
                                </p:cTn>
                              </p:par>
                              <p:par>
                                <p:cTn id="73" presetID="2" presetClass="exit" presetSubtype="6" fill="hold" nodeType="withEffect">
                                  <p:stCondLst>
                                    <p:cond delay="0"/>
                                  </p:stCondLst>
                                  <p:childTnLst>
                                    <p:anim calcmode="lin" valueType="num">
                                      <p:cBhvr additive="base">
                                        <p:cTn id="74" dur="3750"/>
                                        <p:tgtEl>
                                          <p:spTgt spid="7"/>
                                        </p:tgtEl>
                                        <p:attrNameLst>
                                          <p:attrName>ppt_x</p:attrName>
                                        </p:attrNameLst>
                                      </p:cBhvr>
                                      <p:tavLst>
                                        <p:tav tm="0">
                                          <p:val>
                                            <p:strVal val="ppt_x"/>
                                          </p:val>
                                        </p:tav>
                                        <p:tav tm="100000">
                                          <p:val>
                                            <p:strVal val="1+ppt_w/2"/>
                                          </p:val>
                                        </p:tav>
                                      </p:tavLst>
                                    </p:anim>
                                    <p:anim calcmode="lin" valueType="num">
                                      <p:cBhvr additive="base">
                                        <p:cTn id="75" dur="3750"/>
                                        <p:tgtEl>
                                          <p:spTgt spid="7"/>
                                        </p:tgtEl>
                                        <p:attrNameLst>
                                          <p:attrName>ppt_y</p:attrName>
                                        </p:attrNameLst>
                                      </p:cBhvr>
                                      <p:tavLst>
                                        <p:tav tm="0">
                                          <p:val>
                                            <p:strVal val="ppt_y"/>
                                          </p:val>
                                        </p:tav>
                                        <p:tav tm="100000">
                                          <p:val>
                                            <p:strVal val="1+ppt_h/2"/>
                                          </p:val>
                                        </p:tav>
                                      </p:tavLst>
                                    </p:anim>
                                    <p:set>
                                      <p:cBhvr>
                                        <p:cTn id="76" dur="1" fill="hold">
                                          <p:stCondLst>
                                            <p:cond delay="3749"/>
                                          </p:stCondLst>
                                        </p:cTn>
                                        <p:tgtEl>
                                          <p:spTgt spid="7"/>
                                        </p:tgtEl>
                                        <p:attrNameLst>
                                          <p:attrName>style.visibility</p:attrName>
                                        </p:attrNameLst>
                                      </p:cBhvr>
                                      <p:to>
                                        <p:strVal val="hidden"/>
                                      </p:to>
                                    </p:set>
                                  </p:childTnLst>
                                </p:cTn>
                              </p:par>
                              <p:par>
                                <p:cTn id="77" presetID="2" presetClass="entr" presetSubtype="9" fill="hold"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3750" fill="hold"/>
                                        <p:tgtEl>
                                          <p:spTgt spid="8"/>
                                        </p:tgtEl>
                                        <p:attrNameLst>
                                          <p:attrName>ppt_x</p:attrName>
                                        </p:attrNameLst>
                                      </p:cBhvr>
                                      <p:tavLst>
                                        <p:tav tm="0">
                                          <p:val>
                                            <p:strVal val="0-#ppt_w/2"/>
                                          </p:val>
                                        </p:tav>
                                        <p:tav tm="100000">
                                          <p:val>
                                            <p:strVal val="#ppt_x"/>
                                          </p:val>
                                        </p:tav>
                                      </p:tavLst>
                                    </p:anim>
                                    <p:anim calcmode="lin" valueType="num">
                                      <p:cBhvr additive="base">
                                        <p:cTn id="80" dur="3750" fill="hold"/>
                                        <p:tgtEl>
                                          <p:spTgt spid="8"/>
                                        </p:tgtEl>
                                        <p:attrNameLst>
                                          <p:attrName>ppt_y</p:attrName>
                                        </p:attrNameLst>
                                      </p:cBhvr>
                                      <p:tavLst>
                                        <p:tav tm="0">
                                          <p:val>
                                            <p:strVal val="0-#ppt_h/2"/>
                                          </p:val>
                                        </p:tav>
                                        <p:tav tm="100000">
                                          <p:val>
                                            <p:strVal val="#ppt_y"/>
                                          </p:val>
                                        </p:tav>
                                      </p:tavLst>
                                    </p:anim>
                                  </p:childTnLst>
                                </p:cTn>
                              </p:par>
                              <p:par>
                                <p:cTn id="81" presetID="2" presetClass="exit" presetSubtype="6" fill="hold" nodeType="withEffect">
                                  <p:stCondLst>
                                    <p:cond delay="0"/>
                                  </p:stCondLst>
                                  <p:childTnLst>
                                    <p:anim calcmode="lin" valueType="num">
                                      <p:cBhvr additive="base">
                                        <p:cTn id="82" dur="3750"/>
                                        <p:tgtEl>
                                          <p:spTgt spid="8"/>
                                        </p:tgtEl>
                                        <p:attrNameLst>
                                          <p:attrName>ppt_x</p:attrName>
                                        </p:attrNameLst>
                                      </p:cBhvr>
                                      <p:tavLst>
                                        <p:tav tm="0">
                                          <p:val>
                                            <p:strVal val="ppt_x"/>
                                          </p:val>
                                        </p:tav>
                                        <p:tav tm="100000">
                                          <p:val>
                                            <p:strVal val="1+ppt_w/2"/>
                                          </p:val>
                                        </p:tav>
                                      </p:tavLst>
                                    </p:anim>
                                    <p:anim calcmode="lin" valueType="num">
                                      <p:cBhvr additive="base">
                                        <p:cTn id="83" dur="3750"/>
                                        <p:tgtEl>
                                          <p:spTgt spid="8"/>
                                        </p:tgtEl>
                                        <p:attrNameLst>
                                          <p:attrName>ppt_y</p:attrName>
                                        </p:attrNameLst>
                                      </p:cBhvr>
                                      <p:tavLst>
                                        <p:tav tm="0">
                                          <p:val>
                                            <p:strVal val="ppt_y"/>
                                          </p:val>
                                        </p:tav>
                                        <p:tav tm="100000">
                                          <p:val>
                                            <p:strVal val="1+ppt_h/2"/>
                                          </p:val>
                                        </p:tav>
                                      </p:tavLst>
                                    </p:anim>
                                    <p:set>
                                      <p:cBhvr>
                                        <p:cTn id="84" dur="1" fill="hold">
                                          <p:stCondLst>
                                            <p:cond delay="3749"/>
                                          </p:stCondLst>
                                        </p:cTn>
                                        <p:tgtEl>
                                          <p:spTgt spid="8"/>
                                        </p:tgtEl>
                                        <p:attrNameLst>
                                          <p:attrName>style.visibility</p:attrName>
                                        </p:attrNameLst>
                                      </p:cBhvr>
                                      <p:to>
                                        <p:strVal val="hidden"/>
                                      </p:to>
                                    </p:set>
                                  </p:childTnLst>
                                </p:cTn>
                              </p:par>
                              <p:par>
                                <p:cTn id="85" presetID="2" presetClass="entr" presetSubtype="9" fill="hold" nodeType="withEffect">
                                  <p:stCondLst>
                                    <p:cond delay="0"/>
                                  </p:stCondLst>
                                  <p:childTnLst>
                                    <p:set>
                                      <p:cBhvr>
                                        <p:cTn id="86" dur="1" fill="hold">
                                          <p:stCondLst>
                                            <p:cond delay="0"/>
                                          </p:stCondLst>
                                        </p:cTn>
                                        <p:tgtEl>
                                          <p:spTgt spid="9"/>
                                        </p:tgtEl>
                                        <p:attrNameLst>
                                          <p:attrName>style.visibility</p:attrName>
                                        </p:attrNameLst>
                                      </p:cBhvr>
                                      <p:to>
                                        <p:strVal val="visible"/>
                                      </p:to>
                                    </p:set>
                                    <p:anim calcmode="lin" valueType="num">
                                      <p:cBhvr additive="base">
                                        <p:cTn id="87" dur="3750" fill="hold"/>
                                        <p:tgtEl>
                                          <p:spTgt spid="9"/>
                                        </p:tgtEl>
                                        <p:attrNameLst>
                                          <p:attrName>ppt_x</p:attrName>
                                        </p:attrNameLst>
                                      </p:cBhvr>
                                      <p:tavLst>
                                        <p:tav tm="0">
                                          <p:val>
                                            <p:strVal val="0-#ppt_w/2"/>
                                          </p:val>
                                        </p:tav>
                                        <p:tav tm="100000">
                                          <p:val>
                                            <p:strVal val="#ppt_x"/>
                                          </p:val>
                                        </p:tav>
                                      </p:tavLst>
                                    </p:anim>
                                    <p:anim calcmode="lin" valueType="num">
                                      <p:cBhvr additive="base">
                                        <p:cTn id="88" dur="3750" fill="hold"/>
                                        <p:tgtEl>
                                          <p:spTgt spid="9"/>
                                        </p:tgtEl>
                                        <p:attrNameLst>
                                          <p:attrName>ppt_y</p:attrName>
                                        </p:attrNameLst>
                                      </p:cBhvr>
                                      <p:tavLst>
                                        <p:tav tm="0">
                                          <p:val>
                                            <p:strVal val="0-#ppt_h/2"/>
                                          </p:val>
                                        </p:tav>
                                        <p:tav tm="100000">
                                          <p:val>
                                            <p:strVal val="#ppt_y"/>
                                          </p:val>
                                        </p:tav>
                                      </p:tavLst>
                                    </p:anim>
                                  </p:childTnLst>
                                </p:cTn>
                              </p:par>
                              <p:par>
                                <p:cTn id="89" presetID="2" presetClass="exit" presetSubtype="6" fill="hold" nodeType="withEffect">
                                  <p:stCondLst>
                                    <p:cond delay="0"/>
                                  </p:stCondLst>
                                  <p:childTnLst>
                                    <p:anim calcmode="lin" valueType="num">
                                      <p:cBhvr additive="base">
                                        <p:cTn id="90" dur="3750"/>
                                        <p:tgtEl>
                                          <p:spTgt spid="9"/>
                                        </p:tgtEl>
                                        <p:attrNameLst>
                                          <p:attrName>ppt_x</p:attrName>
                                        </p:attrNameLst>
                                      </p:cBhvr>
                                      <p:tavLst>
                                        <p:tav tm="0">
                                          <p:val>
                                            <p:strVal val="ppt_x"/>
                                          </p:val>
                                        </p:tav>
                                        <p:tav tm="100000">
                                          <p:val>
                                            <p:strVal val="1+ppt_w/2"/>
                                          </p:val>
                                        </p:tav>
                                      </p:tavLst>
                                    </p:anim>
                                    <p:anim calcmode="lin" valueType="num">
                                      <p:cBhvr additive="base">
                                        <p:cTn id="91" dur="3750"/>
                                        <p:tgtEl>
                                          <p:spTgt spid="9"/>
                                        </p:tgtEl>
                                        <p:attrNameLst>
                                          <p:attrName>ppt_y</p:attrName>
                                        </p:attrNameLst>
                                      </p:cBhvr>
                                      <p:tavLst>
                                        <p:tav tm="0">
                                          <p:val>
                                            <p:strVal val="ppt_y"/>
                                          </p:val>
                                        </p:tav>
                                        <p:tav tm="100000">
                                          <p:val>
                                            <p:strVal val="1+ppt_h/2"/>
                                          </p:val>
                                        </p:tav>
                                      </p:tavLst>
                                    </p:anim>
                                    <p:set>
                                      <p:cBhvr>
                                        <p:cTn id="92" dur="1" fill="hold">
                                          <p:stCondLst>
                                            <p:cond delay="3749"/>
                                          </p:stCondLst>
                                        </p:cTn>
                                        <p:tgtEl>
                                          <p:spTgt spid="9"/>
                                        </p:tgtEl>
                                        <p:attrNameLst>
                                          <p:attrName>style.visibility</p:attrName>
                                        </p:attrNameLst>
                                      </p:cBhvr>
                                      <p:to>
                                        <p:strVal val="hidden"/>
                                      </p:to>
                                    </p:set>
                                  </p:childTnLst>
                                </p:cTn>
                              </p:par>
                              <p:par>
                                <p:cTn id="93" presetID="2" presetClass="entr" presetSubtype="9" fill="hold" nodeType="withEffect">
                                  <p:stCondLst>
                                    <p:cond delay="0"/>
                                  </p:stCondLst>
                                  <p:childTnLst>
                                    <p:set>
                                      <p:cBhvr>
                                        <p:cTn id="94" dur="1" fill="hold">
                                          <p:stCondLst>
                                            <p:cond delay="0"/>
                                          </p:stCondLst>
                                        </p:cTn>
                                        <p:tgtEl>
                                          <p:spTgt spid="13"/>
                                        </p:tgtEl>
                                        <p:attrNameLst>
                                          <p:attrName>style.visibility</p:attrName>
                                        </p:attrNameLst>
                                      </p:cBhvr>
                                      <p:to>
                                        <p:strVal val="visible"/>
                                      </p:to>
                                    </p:set>
                                    <p:anim calcmode="lin" valueType="num">
                                      <p:cBhvr additive="base">
                                        <p:cTn id="95" dur="3750" fill="hold"/>
                                        <p:tgtEl>
                                          <p:spTgt spid="13"/>
                                        </p:tgtEl>
                                        <p:attrNameLst>
                                          <p:attrName>ppt_x</p:attrName>
                                        </p:attrNameLst>
                                      </p:cBhvr>
                                      <p:tavLst>
                                        <p:tav tm="0">
                                          <p:val>
                                            <p:strVal val="0-#ppt_w/2"/>
                                          </p:val>
                                        </p:tav>
                                        <p:tav tm="100000">
                                          <p:val>
                                            <p:strVal val="#ppt_x"/>
                                          </p:val>
                                        </p:tav>
                                      </p:tavLst>
                                    </p:anim>
                                    <p:anim calcmode="lin" valueType="num">
                                      <p:cBhvr additive="base">
                                        <p:cTn id="96" dur="3750" fill="hold"/>
                                        <p:tgtEl>
                                          <p:spTgt spid="13"/>
                                        </p:tgtEl>
                                        <p:attrNameLst>
                                          <p:attrName>ppt_y</p:attrName>
                                        </p:attrNameLst>
                                      </p:cBhvr>
                                      <p:tavLst>
                                        <p:tav tm="0">
                                          <p:val>
                                            <p:strVal val="0-#ppt_h/2"/>
                                          </p:val>
                                        </p:tav>
                                        <p:tav tm="100000">
                                          <p:val>
                                            <p:strVal val="#ppt_y"/>
                                          </p:val>
                                        </p:tav>
                                      </p:tavLst>
                                    </p:anim>
                                  </p:childTnLst>
                                </p:cTn>
                              </p:par>
                              <p:par>
                                <p:cTn id="97" presetID="2" presetClass="exit" presetSubtype="6" fill="hold" nodeType="withEffect">
                                  <p:stCondLst>
                                    <p:cond delay="0"/>
                                  </p:stCondLst>
                                  <p:childTnLst>
                                    <p:anim calcmode="lin" valueType="num">
                                      <p:cBhvr additive="base">
                                        <p:cTn id="98" dur="3750"/>
                                        <p:tgtEl>
                                          <p:spTgt spid="13"/>
                                        </p:tgtEl>
                                        <p:attrNameLst>
                                          <p:attrName>ppt_x</p:attrName>
                                        </p:attrNameLst>
                                      </p:cBhvr>
                                      <p:tavLst>
                                        <p:tav tm="0">
                                          <p:val>
                                            <p:strVal val="ppt_x"/>
                                          </p:val>
                                        </p:tav>
                                        <p:tav tm="100000">
                                          <p:val>
                                            <p:strVal val="1+ppt_w/2"/>
                                          </p:val>
                                        </p:tav>
                                      </p:tavLst>
                                    </p:anim>
                                    <p:anim calcmode="lin" valueType="num">
                                      <p:cBhvr additive="base">
                                        <p:cTn id="99" dur="3750"/>
                                        <p:tgtEl>
                                          <p:spTgt spid="13"/>
                                        </p:tgtEl>
                                        <p:attrNameLst>
                                          <p:attrName>ppt_y</p:attrName>
                                        </p:attrNameLst>
                                      </p:cBhvr>
                                      <p:tavLst>
                                        <p:tav tm="0">
                                          <p:val>
                                            <p:strVal val="ppt_y"/>
                                          </p:val>
                                        </p:tav>
                                        <p:tav tm="100000">
                                          <p:val>
                                            <p:strVal val="1+ppt_h/2"/>
                                          </p:val>
                                        </p:tav>
                                      </p:tavLst>
                                    </p:anim>
                                    <p:set>
                                      <p:cBhvr>
                                        <p:cTn id="100" dur="1" fill="hold">
                                          <p:stCondLst>
                                            <p:cond delay="3749"/>
                                          </p:stCondLst>
                                        </p:cTn>
                                        <p:tgtEl>
                                          <p:spTgt spid="13"/>
                                        </p:tgtEl>
                                        <p:attrNameLst>
                                          <p:attrName>style.visibility</p:attrName>
                                        </p:attrNameLst>
                                      </p:cBhvr>
                                      <p:to>
                                        <p:strVal val="hidden"/>
                                      </p:to>
                                    </p:set>
                                  </p:childTnLst>
                                </p:cTn>
                              </p:par>
                              <p:par>
                                <p:cTn id="101" presetID="2" presetClass="entr" presetSubtype="9" fill="hold" nodeType="withEffect">
                                  <p:stCondLst>
                                    <p:cond delay="0"/>
                                  </p:stCondLst>
                                  <p:childTnLst>
                                    <p:set>
                                      <p:cBhvr>
                                        <p:cTn id="102" dur="1" fill="hold">
                                          <p:stCondLst>
                                            <p:cond delay="0"/>
                                          </p:stCondLst>
                                        </p:cTn>
                                        <p:tgtEl>
                                          <p:spTgt spid="12"/>
                                        </p:tgtEl>
                                        <p:attrNameLst>
                                          <p:attrName>style.visibility</p:attrName>
                                        </p:attrNameLst>
                                      </p:cBhvr>
                                      <p:to>
                                        <p:strVal val="visible"/>
                                      </p:to>
                                    </p:set>
                                    <p:anim calcmode="lin" valueType="num">
                                      <p:cBhvr additive="base">
                                        <p:cTn id="103" dur="3750" fill="hold"/>
                                        <p:tgtEl>
                                          <p:spTgt spid="12"/>
                                        </p:tgtEl>
                                        <p:attrNameLst>
                                          <p:attrName>ppt_x</p:attrName>
                                        </p:attrNameLst>
                                      </p:cBhvr>
                                      <p:tavLst>
                                        <p:tav tm="0">
                                          <p:val>
                                            <p:strVal val="0-#ppt_w/2"/>
                                          </p:val>
                                        </p:tav>
                                        <p:tav tm="100000">
                                          <p:val>
                                            <p:strVal val="#ppt_x"/>
                                          </p:val>
                                        </p:tav>
                                      </p:tavLst>
                                    </p:anim>
                                    <p:anim calcmode="lin" valueType="num">
                                      <p:cBhvr additive="base">
                                        <p:cTn id="104" dur="3750" fill="hold"/>
                                        <p:tgtEl>
                                          <p:spTgt spid="12"/>
                                        </p:tgtEl>
                                        <p:attrNameLst>
                                          <p:attrName>ppt_y</p:attrName>
                                        </p:attrNameLst>
                                      </p:cBhvr>
                                      <p:tavLst>
                                        <p:tav tm="0">
                                          <p:val>
                                            <p:strVal val="0-#ppt_h/2"/>
                                          </p:val>
                                        </p:tav>
                                        <p:tav tm="100000">
                                          <p:val>
                                            <p:strVal val="#ppt_y"/>
                                          </p:val>
                                        </p:tav>
                                      </p:tavLst>
                                    </p:anim>
                                  </p:childTnLst>
                                </p:cTn>
                              </p:par>
                              <p:par>
                                <p:cTn id="105" presetID="2" presetClass="exit" presetSubtype="6" fill="hold" nodeType="withEffect">
                                  <p:stCondLst>
                                    <p:cond delay="0"/>
                                  </p:stCondLst>
                                  <p:childTnLst>
                                    <p:anim calcmode="lin" valueType="num">
                                      <p:cBhvr additive="base">
                                        <p:cTn id="106" dur="3750"/>
                                        <p:tgtEl>
                                          <p:spTgt spid="12"/>
                                        </p:tgtEl>
                                        <p:attrNameLst>
                                          <p:attrName>ppt_x</p:attrName>
                                        </p:attrNameLst>
                                      </p:cBhvr>
                                      <p:tavLst>
                                        <p:tav tm="0">
                                          <p:val>
                                            <p:strVal val="ppt_x"/>
                                          </p:val>
                                        </p:tav>
                                        <p:tav tm="100000">
                                          <p:val>
                                            <p:strVal val="1+ppt_w/2"/>
                                          </p:val>
                                        </p:tav>
                                      </p:tavLst>
                                    </p:anim>
                                    <p:anim calcmode="lin" valueType="num">
                                      <p:cBhvr additive="base">
                                        <p:cTn id="107" dur="3750"/>
                                        <p:tgtEl>
                                          <p:spTgt spid="12"/>
                                        </p:tgtEl>
                                        <p:attrNameLst>
                                          <p:attrName>ppt_y</p:attrName>
                                        </p:attrNameLst>
                                      </p:cBhvr>
                                      <p:tavLst>
                                        <p:tav tm="0">
                                          <p:val>
                                            <p:strVal val="ppt_y"/>
                                          </p:val>
                                        </p:tav>
                                        <p:tav tm="100000">
                                          <p:val>
                                            <p:strVal val="1+ppt_h/2"/>
                                          </p:val>
                                        </p:tav>
                                      </p:tavLst>
                                    </p:anim>
                                    <p:set>
                                      <p:cBhvr>
                                        <p:cTn id="108" dur="1" fill="hold">
                                          <p:stCondLst>
                                            <p:cond delay="3749"/>
                                          </p:stCondLst>
                                        </p:cTn>
                                        <p:tgtEl>
                                          <p:spTgt spid="12"/>
                                        </p:tgtEl>
                                        <p:attrNameLst>
                                          <p:attrName>style.visibility</p:attrName>
                                        </p:attrNameLst>
                                      </p:cBhvr>
                                      <p:to>
                                        <p:strVal val="hidden"/>
                                      </p:to>
                                    </p:set>
                                  </p:childTnLst>
                                </p:cTn>
                              </p:par>
                              <p:par>
                                <p:cTn id="109" presetID="2" presetClass="entr" presetSubtype="9" fill="hold" nodeType="withEffect">
                                  <p:stCondLst>
                                    <p:cond delay="0"/>
                                  </p:stCondLst>
                                  <p:childTnLst>
                                    <p:set>
                                      <p:cBhvr>
                                        <p:cTn id="110" dur="1" fill="hold">
                                          <p:stCondLst>
                                            <p:cond delay="0"/>
                                          </p:stCondLst>
                                        </p:cTn>
                                        <p:tgtEl>
                                          <p:spTgt spid="19"/>
                                        </p:tgtEl>
                                        <p:attrNameLst>
                                          <p:attrName>style.visibility</p:attrName>
                                        </p:attrNameLst>
                                      </p:cBhvr>
                                      <p:to>
                                        <p:strVal val="visible"/>
                                      </p:to>
                                    </p:set>
                                    <p:anim calcmode="lin" valueType="num">
                                      <p:cBhvr additive="base">
                                        <p:cTn id="111" dur="3750" fill="hold"/>
                                        <p:tgtEl>
                                          <p:spTgt spid="19"/>
                                        </p:tgtEl>
                                        <p:attrNameLst>
                                          <p:attrName>ppt_x</p:attrName>
                                        </p:attrNameLst>
                                      </p:cBhvr>
                                      <p:tavLst>
                                        <p:tav tm="0">
                                          <p:val>
                                            <p:strVal val="0-#ppt_w/2"/>
                                          </p:val>
                                        </p:tav>
                                        <p:tav tm="100000">
                                          <p:val>
                                            <p:strVal val="#ppt_x"/>
                                          </p:val>
                                        </p:tav>
                                      </p:tavLst>
                                    </p:anim>
                                    <p:anim calcmode="lin" valueType="num">
                                      <p:cBhvr additive="base">
                                        <p:cTn id="112" dur="3750" fill="hold"/>
                                        <p:tgtEl>
                                          <p:spTgt spid="19"/>
                                        </p:tgtEl>
                                        <p:attrNameLst>
                                          <p:attrName>ppt_y</p:attrName>
                                        </p:attrNameLst>
                                      </p:cBhvr>
                                      <p:tavLst>
                                        <p:tav tm="0">
                                          <p:val>
                                            <p:strVal val="0-#ppt_h/2"/>
                                          </p:val>
                                        </p:tav>
                                        <p:tav tm="100000">
                                          <p:val>
                                            <p:strVal val="#ppt_y"/>
                                          </p:val>
                                        </p:tav>
                                      </p:tavLst>
                                    </p:anim>
                                  </p:childTnLst>
                                </p:cTn>
                              </p:par>
                              <p:par>
                                <p:cTn id="113" presetID="2" presetClass="exit" presetSubtype="6" fill="hold" nodeType="withEffect">
                                  <p:stCondLst>
                                    <p:cond delay="0"/>
                                  </p:stCondLst>
                                  <p:childTnLst>
                                    <p:anim calcmode="lin" valueType="num">
                                      <p:cBhvr additive="base">
                                        <p:cTn id="114" dur="3750"/>
                                        <p:tgtEl>
                                          <p:spTgt spid="19"/>
                                        </p:tgtEl>
                                        <p:attrNameLst>
                                          <p:attrName>ppt_x</p:attrName>
                                        </p:attrNameLst>
                                      </p:cBhvr>
                                      <p:tavLst>
                                        <p:tav tm="0">
                                          <p:val>
                                            <p:strVal val="ppt_x"/>
                                          </p:val>
                                        </p:tav>
                                        <p:tav tm="100000">
                                          <p:val>
                                            <p:strVal val="1+ppt_w/2"/>
                                          </p:val>
                                        </p:tav>
                                      </p:tavLst>
                                    </p:anim>
                                    <p:anim calcmode="lin" valueType="num">
                                      <p:cBhvr additive="base">
                                        <p:cTn id="115" dur="3750"/>
                                        <p:tgtEl>
                                          <p:spTgt spid="19"/>
                                        </p:tgtEl>
                                        <p:attrNameLst>
                                          <p:attrName>ppt_y</p:attrName>
                                        </p:attrNameLst>
                                      </p:cBhvr>
                                      <p:tavLst>
                                        <p:tav tm="0">
                                          <p:val>
                                            <p:strVal val="ppt_y"/>
                                          </p:val>
                                        </p:tav>
                                        <p:tav tm="100000">
                                          <p:val>
                                            <p:strVal val="1+ppt_h/2"/>
                                          </p:val>
                                        </p:tav>
                                      </p:tavLst>
                                    </p:anim>
                                    <p:set>
                                      <p:cBhvr>
                                        <p:cTn id="116" dur="1" fill="hold">
                                          <p:stCondLst>
                                            <p:cond delay="3749"/>
                                          </p:stCondLst>
                                        </p:cTn>
                                        <p:tgtEl>
                                          <p:spTgt spid="19"/>
                                        </p:tgtEl>
                                        <p:attrNameLst>
                                          <p:attrName>style.visibility</p:attrName>
                                        </p:attrNameLst>
                                      </p:cBhvr>
                                      <p:to>
                                        <p:strVal val="hidden"/>
                                      </p:to>
                                    </p:set>
                                  </p:childTnLst>
                                </p:cTn>
                              </p:par>
                              <p:par>
                                <p:cTn id="117" presetID="2" presetClass="entr" presetSubtype="9" fill="hold"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3750" fill="hold"/>
                                        <p:tgtEl>
                                          <p:spTgt spid="23"/>
                                        </p:tgtEl>
                                        <p:attrNameLst>
                                          <p:attrName>ppt_x</p:attrName>
                                        </p:attrNameLst>
                                      </p:cBhvr>
                                      <p:tavLst>
                                        <p:tav tm="0">
                                          <p:val>
                                            <p:strVal val="0-#ppt_w/2"/>
                                          </p:val>
                                        </p:tav>
                                        <p:tav tm="100000">
                                          <p:val>
                                            <p:strVal val="#ppt_x"/>
                                          </p:val>
                                        </p:tav>
                                      </p:tavLst>
                                    </p:anim>
                                    <p:anim calcmode="lin" valueType="num">
                                      <p:cBhvr additive="base">
                                        <p:cTn id="120" dur="37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6" fill="hold" nodeType="withEffect">
                                  <p:stCondLst>
                                    <p:cond delay="0"/>
                                  </p:stCondLst>
                                  <p:childTnLst>
                                    <p:anim calcmode="lin" valueType="num">
                                      <p:cBhvr additive="base">
                                        <p:cTn id="122" dur="3750"/>
                                        <p:tgtEl>
                                          <p:spTgt spid="23"/>
                                        </p:tgtEl>
                                        <p:attrNameLst>
                                          <p:attrName>ppt_x</p:attrName>
                                        </p:attrNameLst>
                                      </p:cBhvr>
                                      <p:tavLst>
                                        <p:tav tm="0">
                                          <p:val>
                                            <p:strVal val="ppt_x"/>
                                          </p:val>
                                        </p:tav>
                                        <p:tav tm="100000">
                                          <p:val>
                                            <p:strVal val="1+ppt_w/2"/>
                                          </p:val>
                                        </p:tav>
                                      </p:tavLst>
                                    </p:anim>
                                    <p:anim calcmode="lin" valueType="num">
                                      <p:cBhvr additive="base">
                                        <p:cTn id="123" dur="3750"/>
                                        <p:tgtEl>
                                          <p:spTgt spid="23"/>
                                        </p:tgtEl>
                                        <p:attrNameLst>
                                          <p:attrName>ppt_y</p:attrName>
                                        </p:attrNameLst>
                                      </p:cBhvr>
                                      <p:tavLst>
                                        <p:tav tm="0">
                                          <p:val>
                                            <p:strVal val="ppt_y"/>
                                          </p:val>
                                        </p:tav>
                                        <p:tav tm="100000">
                                          <p:val>
                                            <p:strVal val="1+ppt_h/2"/>
                                          </p:val>
                                        </p:tav>
                                      </p:tavLst>
                                    </p:anim>
                                    <p:set>
                                      <p:cBhvr>
                                        <p:cTn id="124" dur="1" fill="hold">
                                          <p:stCondLst>
                                            <p:cond delay="3749"/>
                                          </p:stCondLst>
                                        </p:cTn>
                                        <p:tgtEl>
                                          <p:spTgt spid="23"/>
                                        </p:tgtEl>
                                        <p:attrNameLst>
                                          <p:attrName>style.visibility</p:attrName>
                                        </p:attrNameLst>
                                      </p:cBhvr>
                                      <p:to>
                                        <p:strVal val="hidden"/>
                                      </p:to>
                                    </p:set>
                                  </p:childTnLst>
                                </p:cTn>
                              </p:par>
                              <p:par>
                                <p:cTn id="125" presetID="2" presetClass="entr" presetSubtype="9" fill="hold"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additive="base">
                                        <p:cTn id="127" dur="3750" fill="hold"/>
                                        <p:tgtEl>
                                          <p:spTgt spid="27"/>
                                        </p:tgtEl>
                                        <p:attrNameLst>
                                          <p:attrName>ppt_x</p:attrName>
                                        </p:attrNameLst>
                                      </p:cBhvr>
                                      <p:tavLst>
                                        <p:tav tm="0">
                                          <p:val>
                                            <p:strVal val="0-#ppt_w/2"/>
                                          </p:val>
                                        </p:tav>
                                        <p:tav tm="100000">
                                          <p:val>
                                            <p:strVal val="#ppt_x"/>
                                          </p:val>
                                        </p:tav>
                                      </p:tavLst>
                                    </p:anim>
                                    <p:anim calcmode="lin" valueType="num">
                                      <p:cBhvr additive="base">
                                        <p:cTn id="128" dur="3750" fill="hold"/>
                                        <p:tgtEl>
                                          <p:spTgt spid="27"/>
                                        </p:tgtEl>
                                        <p:attrNameLst>
                                          <p:attrName>ppt_y</p:attrName>
                                        </p:attrNameLst>
                                      </p:cBhvr>
                                      <p:tavLst>
                                        <p:tav tm="0">
                                          <p:val>
                                            <p:strVal val="0-#ppt_h/2"/>
                                          </p:val>
                                        </p:tav>
                                        <p:tav tm="100000">
                                          <p:val>
                                            <p:strVal val="#ppt_y"/>
                                          </p:val>
                                        </p:tav>
                                      </p:tavLst>
                                    </p:anim>
                                  </p:childTnLst>
                                </p:cTn>
                              </p:par>
                              <p:par>
                                <p:cTn id="129" presetID="2" presetClass="exit" presetSubtype="6" fill="hold" nodeType="withEffect">
                                  <p:stCondLst>
                                    <p:cond delay="0"/>
                                  </p:stCondLst>
                                  <p:childTnLst>
                                    <p:anim calcmode="lin" valueType="num">
                                      <p:cBhvr additive="base">
                                        <p:cTn id="130" dur="3750"/>
                                        <p:tgtEl>
                                          <p:spTgt spid="27"/>
                                        </p:tgtEl>
                                        <p:attrNameLst>
                                          <p:attrName>ppt_x</p:attrName>
                                        </p:attrNameLst>
                                      </p:cBhvr>
                                      <p:tavLst>
                                        <p:tav tm="0">
                                          <p:val>
                                            <p:strVal val="ppt_x"/>
                                          </p:val>
                                        </p:tav>
                                        <p:tav tm="100000">
                                          <p:val>
                                            <p:strVal val="1+ppt_w/2"/>
                                          </p:val>
                                        </p:tav>
                                      </p:tavLst>
                                    </p:anim>
                                    <p:anim calcmode="lin" valueType="num">
                                      <p:cBhvr additive="base">
                                        <p:cTn id="131" dur="3750"/>
                                        <p:tgtEl>
                                          <p:spTgt spid="27"/>
                                        </p:tgtEl>
                                        <p:attrNameLst>
                                          <p:attrName>ppt_y</p:attrName>
                                        </p:attrNameLst>
                                      </p:cBhvr>
                                      <p:tavLst>
                                        <p:tav tm="0">
                                          <p:val>
                                            <p:strVal val="ppt_y"/>
                                          </p:val>
                                        </p:tav>
                                        <p:tav tm="100000">
                                          <p:val>
                                            <p:strVal val="1+ppt_h/2"/>
                                          </p:val>
                                        </p:tav>
                                      </p:tavLst>
                                    </p:anim>
                                    <p:set>
                                      <p:cBhvr>
                                        <p:cTn id="132" dur="1" fill="hold">
                                          <p:stCondLst>
                                            <p:cond delay="3749"/>
                                          </p:stCondLst>
                                        </p:cTn>
                                        <p:tgtEl>
                                          <p:spTgt spid="27"/>
                                        </p:tgtEl>
                                        <p:attrNameLst>
                                          <p:attrName>style.visibility</p:attrName>
                                        </p:attrNameLst>
                                      </p:cBhvr>
                                      <p:to>
                                        <p:strVal val="hidden"/>
                                      </p:to>
                                    </p:set>
                                  </p:childTnLst>
                                </p:cTn>
                              </p:par>
                              <p:par>
                                <p:cTn id="133" presetID="2" presetClass="entr" presetSubtype="9" fill="hold" nodeType="withEffect">
                                  <p:stCondLst>
                                    <p:cond delay="0"/>
                                  </p:stCondLst>
                                  <p:childTnLst>
                                    <p:set>
                                      <p:cBhvr>
                                        <p:cTn id="134" dur="1" fill="hold">
                                          <p:stCondLst>
                                            <p:cond delay="0"/>
                                          </p:stCondLst>
                                        </p:cTn>
                                        <p:tgtEl>
                                          <p:spTgt spid="20"/>
                                        </p:tgtEl>
                                        <p:attrNameLst>
                                          <p:attrName>style.visibility</p:attrName>
                                        </p:attrNameLst>
                                      </p:cBhvr>
                                      <p:to>
                                        <p:strVal val="visible"/>
                                      </p:to>
                                    </p:set>
                                    <p:anim calcmode="lin" valueType="num">
                                      <p:cBhvr additive="base">
                                        <p:cTn id="135" dur="3750" fill="hold"/>
                                        <p:tgtEl>
                                          <p:spTgt spid="20"/>
                                        </p:tgtEl>
                                        <p:attrNameLst>
                                          <p:attrName>ppt_x</p:attrName>
                                        </p:attrNameLst>
                                      </p:cBhvr>
                                      <p:tavLst>
                                        <p:tav tm="0">
                                          <p:val>
                                            <p:strVal val="0-#ppt_w/2"/>
                                          </p:val>
                                        </p:tav>
                                        <p:tav tm="100000">
                                          <p:val>
                                            <p:strVal val="#ppt_x"/>
                                          </p:val>
                                        </p:tav>
                                      </p:tavLst>
                                    </p:anim>
                                    <p:anim calcmode="lin" valueType="num">
                                      <p:cBhvr additive="base">
                                        <p:cTn id="136" dur="3750" fill="hold"/>
                                        <p:tgtEl>
                                          <p:spTgt spid="20"/>
                                        </p:tgtEl>
                                        <p:attrNameLst>
                                          <p:attrName>ppt_y</p:attrName>
                                        </p:attrNameLst>
                                      </p:cBhvr>
                                      <p:tavLst>
                                        <p:tav tm="0">
                                          <p:val>
                                            <p:strVal val="0-#ppt_h/2"/>
                                          </p:val>
                                        </p:tav>
                                        <p:tav tm="100000">
                                          <p:val>
                                            <p:strVal val="#ppt_y"/>
                                          </p:val>
                                        </p:tav>
                                      </p:tavLst>
                                    </p:anim>
                                  </p:childTnLst>
                                </p:cTn>
                              </p:par>
                              <p:par>
                                <p:cTn id="137" presetID="2" presetClass="exit" presetSubtype="6" fill="hold" nodeType="withEffect">
                                  <p:stCondLst>
                                    <p:cond delay="0"/>
                                  </p:stCondLst>
                                  <p:childTnLst>
                                    <p:anim calcmode="lin" valueType="num">
                                      <p:cBhvr additive="base">
                                        <p:cTn id="138" dur="3750"/>
                                        <p:tgtEl>
                                          <p:spTgt spid="20"/>
                                        </p:tgtEl>
                                        <p:attrNameLst>
                                          <p:attrName>ppt_x</p:attrName>
                                        </p:attrNameLst>
                                      </p:cBhvr>
                                      <p:tavLst>
                                        <p:tav tm="0">
                                          <p:val>
                                            <p:strVal val="ppt_x"/>
                                          </p:val>
                                        </p:tav>
                                        <p:tav tm="100000">
                                          <p:val>
                                            <p:strVal val="1+ppt_w/2"/>
                                          </p:val>
                                        </p:tav>
                                      </p:tavLst>
                                    </p:anim>
                                    <p:anim calcmode="lin" valueType="num">
                                      <p:cBhvr additive="base">
                                        <p:cTn id="139" dur="3750"/>
                                        <p:tgtEl>
                                          <p:spTgt spid="20"/>
                                        </p:tgtEl>
                                        <p:attrNameLst>
                                          <p:attrName>ppt_y</p:attrName>
                                        </p:attrNameLst>
                                      </p:cBhvr>
                                      <p:tavLst>
                                        <p:tav tm="0">
                                          <p:val>
                                            <p:strVal val="ppt_y"/>
                                          </p:val>
                                        </p:tav>
                                        <p:tav tm="100000">
                                          <p:val>
                                            <p:strVal val="1+ppt_h/2"/>
                                          </p:val>
                                        </p:tav>
                                      </p:tavLst>
                                    </p:anim>
                                    <p:set>
                                      <p:cBhvr>
                                        <p:cTn id="140" dur="1" fill="hold">
                                          <p:stCondLst>
                                            <p:cond delay="3749"/>
                                          </p:stCondLst>
                                        </p:cTn>
                                        <p:tgtEl>
                                          <p:spTgt spid="20"/>
                                        </p:tgtEl>
                                        <p:attrNameLst>
                                          <p:attrName>style.visibility</p:attrName>
                                        </p:attrNameLst>
                                      </p:cBhvr>
                                      <p:to>
                                        <p:strVal val="hidden"/>
                                      </p:to>
                                    </p:set>
                                  </p:childTnLst>
                                </p:cTn>
                              </p:par>
                              <p:par>
                                <p:cTn id="141" presetID="2" presetClass="entr" presetSubtype="9" fill="hold" nodeType="withEffect">
                                  <p:stCondLst>
                                    <p:cond delay="0"/>
                                  </p:stCondLst>
                                  <p:childTnLst>
                                    <p:set>
                                      <p:cBhvr>
                                        <p:cTn id="142" dur="1" fill="hold">
                                          <p:stCondLst>
                                            <p:cond delay="0"/>
                                          </p:stCondLst>
                                        </p:cTn>
                                        <p:tgtEl>
                                          <p:spTgt spid="14"/>
                                        </p:tgtEl>
                                        <p:attrNameLst>
                                          <p:attrName>style.visibility</p:attrName>
                                        </p:attrNameLst>
                                      </p:cBhvr>
                                      <p:to>
                                        <p:strVal val="visible"/>
                                      </p:to>
                                    </p:set>
                                    <p:anim calcmode="lin" valueType="num">
                                      <p:cBhvr additive="base">
                                        <p:cTn id="143" dur="3750" fill="hold"/>
                                        <p:tgtEl>
                                          <p:spTgt spid="14"/>
                                        </p:tgtEl>
                                        <p:attrNameLst>
                                          <p:attrName>ppt_x</p:attrName>
                                        </p:attrNameLst>
                                      </p:cBhvr>
                                      <p:tavLst>
                                        <p:tav tm="0">
                                          <p:val>
                                            <p:strVal val="0-#ppt_w/2"/>
                                          </p:val>
                                        </p:tav>
                                        <p:tav tm="100000">
                                          <p:val>
                                            <p:strVal val="#ppt_x"/>
                                          </p:val>
                                        </p:tav>
                                      </p:tavLst>
                                    </p:anim>
                                    <p:anim calcmode="lin" valueType="num">
                                      <p:cBhvr additive="base">
                                        <p:cTn id="144" dur="3750" fill="hold"/>
                                        <p:tgtEl>
                                          <p:spTgt spid="14"/>
                                        </p:tgtEl>
                                        <p:attrNameLst>
                                          <p:attrName>ppt_y</p:attrName>
                                        </p:attrNameLst>
                                      </p:cBhvr>
                                      <p:tavLst>
                                        <p:tav tm="0">
                                          <p:val>
                                            <p:strVal val="0-#ppt_h/2"/>
                                          </p:val>
                                        </p:tav>
                                        <p:tav tm="100000">
                                          <p:val>
                                            <p:strVal val="#ppt_y"/>
                                          </p:val>
                                        </p:tav>
                                      </p:tavLst>
                                    </p:anim>
                                  </p:childTnLst>
                                </p:cTn>
                              </p:par>
                              <p:par>
                                <p:cTn id="145" presetID="2" presetClass="exit" presetSubtype="6" fill="hold" nodeType="withEffect">
                                  <p:stCondLst>
                                    <p:cond delay="0"/>
                                  </p:stCondLst>
                                  <p:childTnLst>
                                    <p:anim calcmode="lin" valueType="num">
                                      <p:cBhvr additive="base">
                                        <p:cTn id="146" dur="3750"/>
                                        <p:tgtEl>
                                          <p:spTgt spid="14"/>
                                        </p:tgtEl>
                                        <p:attrNameLst>
                                          <p:attrName>ppt_x</p:attrName>
                                        </p:attrNameLst>
                                      </p:cBhvr>
                                      <p:tavLst>
                                        <p:tav tm="0">
                                          <p:val>
                                            <p:strVal val="ppt_x"/>
                                          </p:val>
                                        </p:tav>
                                        <p:tav tm="100000">
                                          <p:val>
                                            <p:strVal val="1+ppt_w/2"/>
                                          </p:val>
                                        </p:tav>
                                      </p:tavLst>
                                    </p:anim>
                                    <p:anim calcmode="lin" valueType="num">
                                      <p:cBhvr additive="base">
                                        <p:cTn id="147" dur="3750"/>
                                        <p:tgtEl>
                                          <p:spTgt spid="14"/>
                                        </p:tgtEl>
                                        <p:attrNameLst>
                                          <p:attrName>ppt_y</p:attrName>
                                        </p:attrNameLst>
                                      </p:cBhvr>
                                      <p:tavLst>
                                        <p:tav tm="0">
                                          <p:val>
                                            <p:strVal val="ppt_y"/>
                                          </p:val>
                                        </p:tav>
                                        <p:tav tm="100000">
                                          <p:val>
                                            <p:strVal val="1+ppt_h/2"/>
                                          </p:val>
                                        </p:tav>
                                      </p:tavLst>
                                    </p:anim>
                                    <p:set>
                                      <p:cBhvr>
                                        <p:cTn id="148" dur="1" fill="hold">
                                          <p:stCondLst>
                                            <p:cond delay="3749"/>
                                          </p:stCondLst>
                                        </p:cTn>
                                        <p:tgtEl>
                                          <p:spTgt spid="14"/>
                                        </p:tgtEl>
                                        <p:attrNameLst>
                                          <p:attrName>style.visibility</p:attrName>
                                        </p:attrNameLst>
                                      </p:cBhvr>
                                      <p:to>
                                        <p:strVal val="hidden"/>
                                      </p:to>
                                    </p:set>
                                  </p:childTnLst>
                                </p:cTn>
                              </p:par>
                              <p:par>
                                <p:cTn id="149" presetID="2" presetClass="entr" presetSubtype="9" fill="hold" nodeType="withEffect">
                                  <p:stCondLst>
                                    <p:cond delay="0"/>
                                  </p:stCondLst>
                                  <p:childTnLst>
                                    <p:set>
                                      <p:cBhvr>
                                        <p:cTn id="150" dur="1" fill="hold">
                                          <p:stCondLst>
                                            <p:cond delay="0"/>
                                          </p:stCondLst>
                                        </p:cTn>
                                        <p:tgtEl>
                                          <p:spTgt spid="24"/>
                                        </p:tgtEl>
                                        <p:attrNameLst>
                                          <p:attrName>style.visibility</p:attrName>
                                        </p:attrNameLst>
                                      </p:cBhvr>
                                      <p:to>
                                        <p:strVal val="visible"/>
                                      </p:to>
                                    </p:set>
                                    <p:anim calcmode="lin" valueType="num">
                                      <p:cBhvr additive="base">
                                        <p:cTn id="151" dur="3750" fill="hold"/>
                                        <p:tgtEl>
                                          <p:spTgt spid="24"/>
                                        </p:tgtEl>
                                        <p:attrNameLst>
                                          <p:attrName>ppt_x</p:attrName>
                                        </p:attrNameLst>
                                      </p:cBhvr>
                                      <p:tavLst>
                                        <p:tav tm="0">
                                          <p:val>
                                            <p:strVal val="0-#ppt_w/2"/>
                                          </p:val>
                                        </p:tav>
                                        <p:tav tm="100000">
                                          <p:val>
                                            <p:strVal val="#ppt_x"/>
                                          </p:val>
                                        </p:tav>
                                      </p:tavLst>
                                    </p:anim>
                                    <p:anim calcmode="lin" valueType="num">
                                      <p:cBhvr additive="base">
                                        <p:cTn id="152" dur="3750" fill="hold"/>
                                        <p:tgtEl>
                                          <p:spTgt spid="24"/>
                                        </p:tgtEl>
                                        <p:attrNameLst>
                                          <p:attrName>ppt_y</p:attrName>
                                        </p:attrNameLst>
                                      </p:cBhvr>
                                      <p:tavLst>
                                        <p:tav tm="0">
                                          <p:val>
                                            <p:strVal val="0-#ppt_h/2"/>
                                          </p:val>
                                        </p:tav>
                                        <p:tav tm="100000">
                                          <p:val>
                                            <p:strVal val="#ppt_y"/>
                                          </p:val>
                                        </p:tav>
                                      </p:tavLst>
                                    </p:anim>
                                  </p:childTnLst>
                                </p:cTn>
                              </p:par>
                              <p:par>
                                <p:cTn id="153" presetID="2" presetClass="exit" presetSubtype="6" fill="hold" nodeType="withEffect">
                                  <p:stCondLst>
                                    <p:cond delay="0"/>
                                  </p:stCondLst>
                                  <p:childTnLst>
                                    <p:anim calcmode="lin" valueType="num">
                                      <p:cBhvr additive="base">
                                        <p:cTn id="154" dur="3750"/>
                                        <p:tgtEl>
                                          <p:spTgt spid="24"/>
                                        </p:tgtEl>
                                        <p:attrNameLst>
                                          <p:attrName>ppt_x</p:attrName>
                                        </p:attrNameLst>
                                      </p:cBhvr>
                                      <p:tavLst>
                                        <p:tav tm="0">
                                          <p:val>
                                            <p:strVal val="ppt_x"/>
                                          </p:val>
                                        </p:tav>
                                        <p:tav tm="100000">
                                          <p:val>
                                            <p:strVal val="1+ppt_w/2"/>
                                          </p:val>
                                        </p:tav>
                                      </p:tavLst>
                                    </p:anim>
                                    <p:anim calcmode="lin" valueType="num">
                                      <p:cBhvr additive="base">
                                        <p:cTn id="155" dur="3750"/>
                                        <p:tgtEl>
                                          <p:spTgt spid="24"/>
                                        </p:tgtEl>
                                        <p:attrNameLst>
                                          <p:attrName>ppt_y</p:attrName>
                                        </p:attrNameLst>
                                      </p:cBhvr>
                                      <p:tavLst>
                                        <p:tav tm="0">
                                          <p:val>
                                            <p:strVal val="ppt_y"/>
                                          </p:val>
                                        </p:tav>
                                        <p:tav tm="100000">
                                          <p:val>
                                            <p:strVal val="1+ppt_h/2"/>
                                          </p:val>
                                        </p:tav>
                                      </p:tavLst>
                                    </p:anim>
                                    <p:set>
                                      <p:cBhvr>
                                        <p:cTn id="156" dur="1" fill="hold">
                                          <p:stCondLst>
                                            <p:cond delay="3749"/>
                                          </p:stCondLst>
                                        </p:cTn>
                                        <p:tgtEl>
                                          <p:spTgt spid="24"/>
                                        </p:tgtEl>
                                        <p:attrNameLst>
                                          <p:attrName>style.visibility</p:attrName>
                                        </p:attrNameLst>
                                      </p:cBhvr>
                                      <p:to>
                                        <p:strVal val="hidden"/>
                                      </p:to>
                                    </p:set>
                                  </p:childTnLst>
                                </p:cTn>
                              </p:par>
                              <p:par>
                                <p:cTn id="157" presetID="2" presetClass="entr" presetSubtype="9" fill="hold" nodeType="withEffect">
                                  <p:stCondLst>
                                    <p:cond delay="0"/>
                                  </p:stCondLst>
                                  <p:childTnLst>
                                    <p:set>
                                      <p:cBhvr>
                                        <p:cTn id="158" dur="1" fill="hold">
                                          <p:stCondLst>
                                            <p:cond delay="0"/>
                                          </p:stCondLst>
                                        </p:cTn>
                                        <p:tgtEl>
                                          <p:spTgt spid="21"/>
                                        </p:tgtEl>
                                        <p:attrNameLst>
                                          <p:attrName>style.visibility</p:attrName>
                                        </p:attrNameLst>
                                      </p:cBhvr>
                                      <p:to>
                                        <p:strVal val="visible"/>
                                      </p:to>
                                    </p:set>
                                    <p:anim calcmode="lin" valueType="num">
                                      <p:cBhvr additive="base">
                                        <p:cTn id="159" dur="3750" fill="hold"/>
                                        <p:tgtEl>
                                          <p:spTgt spid="21"/>
                                        </p:tgtEl>
                                        <p:attrNameLst>
                                          <p:attrName>ppt_x</p:attrName>
                                        </p:attrNameLst>
                                      </p:cBhvr>
                                      <p:tavLst>
                                        <p:tav tm="0">
                                          <p:val>
                                            <p:strVal val="0-#ppt_w/2"/>
                                          </p:val>
                                        </p:tav>
                                        <p:tav tm="100000">
                                          <p:val>
                                            <p:strVal val="#ppt_x"/>
                                          </p:val>
                                        </p:tav>
                                      </p:tavLst>
                                    </p:anim>
                                    <p:anim calcmode="lin" valueType="num">
                                      <p:cBhvr additive="base">
                                        <p:cTn id="160" dur="3750" fill="hold"/>
                                        <p:tgtEl>
                                          <p:spTgt spid="21"/>
                                        </p:tgtEl>
                                        <p:attrNameLst>
                                          <p:attrName>ppt_y</p:attrName>
                                        </p:attrNameLst>
                                      </p:cBhvr>
                                      <p:tavLst>
                                        <p:tav tm="0">
                                          <p:val>
                                            <p:strVal val="0-#ppt_h/2"/>
                                          </p:val>
                                        </p:tav>
                                        <p:tav tm="100000">
                                          <p:val>
                                            <p:strVal val="#ppt_y"/>
                                          </p:val>
                                        </p:tav>
                                      </p:tavLst>
                                    </p:anim>
                                  </p:childTnLst>
                                </p:cTn>
                              </p:par>
                              <p:par>
                                <p:cTn id="161" presetID="2" presetClass="exit" presetSubtype="6" fill="hold" nodeType="withEffect">
                                  <p:stCondLst>
                                    <p:cond delay="0"/>
                                  </p:stCondLst>
                                  <p:childTnLst>
                                    <p:anim calcmode="lin" valueType="num">
                                      <p:cBhvr additive="base">
                                        <p:cTn id="162" dur="3750"/>
                                        <p:tgtEl>
                                          <p:spTgt spid="21"/>
                                        </p:tgtEl>
                                        <p:attrNameLst>
                                          <p:attrName>ppt_x</p:attrName>
                                        </p:attrNameLst>
                                      </p:cBhvr>
                                      <p:tavLst>
                                        <p:tav tm="0">
                                          <p:val>
                                            <p:strVal val="ppt_x"/>
                                          </p:val>
                                        </p:tav>
                                        <p:tav tm="100000">
                                          <p:val>
                                            <p:strVal val="1+ppt_w/2"/>
                                          </p:val>
                                        </p:tav>
                                      </p:tavLst>
                                    </p:anim>
                                    <p:anim calcmode="lin" valueType="num">
                                      <p:cBhvr additive="base">
                                        <p:cTn id="163" dur="3750"/>
                                        <p:tgtEl>
                                          <p:spTgt spid="21"/>
                                        </p:tgtEl>
                                        <p:attrNameLst>
                                          <p:attrName>ppt_y</p:attrName>
                                        </p:attrNameLst>
                                      </p:cBhvr>
                                      <p:tavLst>
                                        <p:tav tm="0">
                                          <p:val>
                                            <p:strVal val="ppt_y"/>
                                          </p:val>
                                        </p:tav>
                                        <p:tav tm="100000">
                                          <p:val>
                                            <p:strVal val="1+ppt_h/2"/>
                                          </p:val>
                                        </p:tav>
                                      </p:tavLst>
                                    </p:anim>
                                    <p:set>
                                      <p:cBhvr>
                                        <p:cTn id="164" dur="1" fill="hold">
                                          <p:stCondLst>
                                            <p:cond delay="3749"/>
                                          </p:stCondLst>
                                        </p:cTn>
                                        <p:tgtEl>
                                          <p:spTgt spid="21"/>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22"/>
                                        </p:tgtEl>
                                        <p:attrNameLst>
                                          <p:attrName>style.visibility</p:attrName>
                                        </p:attrNameLst>
                                      </p:cBhvr>
                                      <p:to>
                                        <p:strVal val="visible"/>
                                      </p:to>
                                    </p:set>
                                    <p:anim calcmode="lin" valueType="num">
                                      <p:cBhvr additive="base">
                                        <p:cTn id="167" dur="3750" fill="hold"/>
                                        <p:tgtEl>
                                          <p:spTgt spid="22"/>
                                        </p:tgtEl>
                                        <p:attrNameLst>
                                          <p:attrName>ppt_x</p:attrName>
                                        </p:attrNameLst>
                                      </p:cBhvr>
                                      <p:tavLst>
                                        <p:tav tm="0">
                                          <p:val>
                                            <p:strVal val="0-#ppt_w/2"/>
                                          </p:val>
                                        </p:tav>
                                        <p:tav tm="100000">
                                          <p:val>
                                            <p:strVal val="#ppt_x"/>
                                          </p:val>
                                        </p:tav>
                                      </p:tavLst>
                                    </p:anim>
                                    <p:anim calcmode="lin" valueType="num">
                                      <p:cBhvr additive="base">
                                        <p:cTn id="168" dur="3750" fill="hold"/>
                                        <p:tgtEl>
                                          <p:spTgt spid="22"/>
                                        </p:tgtEl>
                                        <p:attrNameLst>
                                          <p:attrName>ppt_y</p:attrName>
                                        </p:attrNameLst>
                                      </p:cBhvr>
                                      <p:tavLst>
                                        <p:tav tm="0">
                                          <p:val>
                                            <p:strVal val="0-#ppt_h/2"/>
                                          </p:val>
                                        </p:tav>
                                        <p:tav tm="100000">
                                          <p:val>
                                            <p:strVal val="#ppt_y"/>
                                          </p:val>
                                        </p:tav>
                                      </p:tavLst>
                                    </p:anim>
                                  </p:childTnLst>
                                </p:cTn>
                              </p:par>
                              <p:par>
                                <p:cTn id="169" presetID="2" presetClass="exit" presetSubtype="6" fill="hold" nodeType="withEffect">
                                  <p:stCondLst>
                                    <p:cond delay="0"/>
                                  </p:stCondLst>
                                  <p:childTnLst>
                                    <p:anim calcmode="lin" valueType="num">
                                      <p:cBhvr additive="base">
                                        <p:cTn id="170" dur="3750"/>
                                        <p:tgtEl>
                                          <p:spTgt spid="22"/>
                                        </p:tgtEl>
                                        <p:attrNameLst>
                                          <p:attrName>ppt_x</p:attrName>
                                        </p:attrNameLst>
                                      </p:cBhvr>
                                      <p:tavLst>
                                        <p:tav tm="0">
                                          <p:val>
                                            <p:strVal val="ppt_x"/>
                                          </p:val>
                                        </p:tav>
                                        <p:tav tm="100000">
                                          <p:val>
                                            <p:strVal val="1+ppt_w/2"/>
                                          </p:val>
                                        </p:tav>
                                      </p:tavLst>
                                    </p:anim>
                                    <p:anim calcmode="lin" valueType="num">
                                      <p:cBhvr additive="base">
                                        <p:cTn id="171" dur="3750"/>
                                        <p:tgtEl>
                                          <p:spTgt spid="22"/>
                                        </p:tgtEl>
                                        <p:attrNameLst>
                                          <p:attrName>ppt_y</p:attrName>
                                        </p:attrNameLst>
                                      </p:cBhvr>
                                      <p:tavLst>
                                        <p:tav tm="0">
                                          <p:val>
                                            <p:strVal val="ppt_y"/>
                                          </p:val>
                                        </p:tav>
                                        <p:tav tm="100000">
                                          <p:val>
                                            <p:strVal val="1+ppt_h/2"/>
                                          </p:val>
                                        </p:tav>
                                      </p:tavLst>
                                    </p:anim>
                                    <p:set>
                                      <p:cBhvr>
                                        <p:cTn id="172" dur="1" fill="hold">
                                          <p:stCondLst>
                                            <p:cond delay="3749"/>
                                          </p:stCondLst>
                                        </p:cTn>
                                        <p:tgtEl>
                                          <p:spTgt spid="22"/>
                                        </p:tgtEl>
                                        <p:attrNameLst>
                                          <p:attrName>style.visibility</p:attrName>
                                        </p:attrNameLst>
                                      </p:cBhvr>
                                      <p:to>
                                        <p:strVal val="hidden"/>
                                      </p:to>
                                    </p:set>
                                  </p:childTnLst>
                                </p:cTn>
                              </p:par>
                              <p:par>
                                <p:cTn id="173" presetID="2" presetClass="entr" presetSubtype="9" fill="hold" nodeType="withEffect">
                                  <p:stCondLst>
                                    <p:cond delay="0"/>
                                  </p:stCondLst>
                                  <p:childTnLst>
                                    <p:set>
                                      <p:cBhvr>
                                        <p:cTn id="174" dur="1" fill="hold">
                                          <p:stCondLst>
                                            <p:cond delay="0"/>
                                          </p:stCondLst>
                                        </p:cTn>
                                        <p:tgtEl>
                                          <p:spTgt spid="29"/>
                                        </p:tgtEl>
                                        <p:attrNameLst>
                                          <p:attrName>style.visibility</p:attrName>
                                        </p:attrNameLst>
                                      </p:cBhvr>
                                      <p:to>
                                        <p:strVal val="visible"/>
                                      </p:to>
                                    </p:set>
                                    <p:anim calcmode="lin" valueType="num">
                                      <p:cBhvr additive="base">
                                        <p:cTn id="175" dur="3750" fill="hold"/>
                                        <p:tgtEl>
                                          <p:spTgt spid="29"/>
                                        </p:tgtEl>
                                        <p:attrNameLst>
                                          <p:attrName>ppt_x</p:attrName>
                                        </p:attrNameLst>
                                      </p:cBhvr>
                                      <p:tavLst>
                                        <p:tav tm="0">
                                          <p:val>
                                            <p:strVal val="0-#ppt_w/2"/>
                                          </p:val>
                                        </p:tav>
                                        <p:tav tm="100000">
                                          <p:val>
                                            <p:strVal val="#ppt_x"/>
                                          </p:val>
                                        </p:tav>
                                      </p:tavLst>
                                    </p:anim>
                                    <p:anim calcmode="lin" valueType="num">
                                      <p:cBhvr additive="base">
                                        <p:cTn id="176" dur="3750" fill="hold"/>
                                        <p:tgtEl>
                                          <p:spTgt spid="29"/>
                                        </p:tgtEl>
                                        <p:attrNameLst>
                                          <p:attrName>ppt_y</p:attrName>
                                        </p:attrNameLst>
                                      </p:cBhvr>
                                      <p:tavLst>
                                        <p:tav tm="0">
                                          <p:val>
                                            <p:strVal val="0-#ppt_h/2"/>
                                          </p:val>
                                        </p:tav>
                                        <p:tav tm="100000">
                                          <p:val>
                                            <p:strVal val="#ppt_y"/>
                                          </p:val>
                                        </p:tav>
                                      </p:tavLst>
                                    </p:anim>
                                  </p:childTnLst>
                                </p:cTn>
                              </p:par>
                              <p:par>
                                <p:cTn id="177" presetID="2" presetClass="exit" presetSubtype="6" fill="hold" nodeType="withEffect">
                                  <p:stCondLst>
                                    <p:cond delay="0"/>
                                  </p:stCondLst>
                                  <p:childTnLst>
                                    <p:anim calcmode="lin" valueType="num">
                                      <p:cBhvr additive="base">
                                        <p:cTn id="178" dur="3750"/>
                                        <p:tgtEl>
                                          <p:spTgt spid="29"/>
                                        </p:tgtEl>
                                        <p:attrNameLst>
                                          <p:attrName>ppt_x</p:attrName>
                                        </p:attrNameLst>
                                      </p:cBhvr>
                                      <p:tavLst>
                                        <p:tav tm="0">
                                          <p:val>
                                            <p:strVal val="ppt_x"/>
                                          </p:val>
                                        </p:tav>
                                        <p:tav tm="100000">
                                          <p:val>
                                            <p:strVal val="1+ppt_w/2"/>
                                          </p:val>
                                        </p:tav>
                                      </p:tavLst>
                                    </p:anim>
                                    <p:anim calcmode="lin" valueType="num">
                                      <p:cBhvr additive="base">
                                        <p:cTn id="179" dur="3750"/>
                                        <p:tgtEl>
                                          <p:spTgt spid="29"/>
                                        </p:tgtEl>
                                        <p:attrNameLst>
                                          <p:attrName>ppt_y</p:attrName>
                                        </p:attrNameLst>
                                      </p:cBhvr>
                                      <p:tavLst>
                                        <p:tav tm="0">
                                          <p:val>
                                            <p:strVal val="ppt_y"/>
                                          </p:val>
                                        </p:tav>
                                        <p:tav tm="100000">
                                          <p:val>
                                            <p:strVal val="1+ppt_h/2"/>
                                          </p:val>
                                        </p:tav>
                                      </p:tavLst>
                                    </p:anim>
                                    <p:set>
                                      <p:cBhvr>
                                        <p:cTn id="180" dur="1" fill="hold">
                                          <p:stCondLst>
                                            <p:cond delay="3749"/>
                                          </p:stCondLst>
                                        </p:cTn>
                                        <p:tgtEl>
                                          <p:spTgt spid="29"/>
                                        </p:tgtEl>
                                        <p:attrNameLst>
                                          <p:attrName>style.visibility</p:attrName>
                                        </p:attrNameLst>
                                      </p:cBhvr>
                                      <p:to>
                                        <p:strVal val="hidden"/>
                                      </p:to>
                                    </p:set>
                                  </p:childTnLst>
                                </p:cTn>
                              </p:par>
                              <p:par>
                                <p:cTn id="181" presetID="2" presetClass="entr" presetSubtype="9" fill="hold" nodeType="withEffect">
                                  <p:stCondLst>
                                    <p:cond delay="0"/>
                                  </p:stCondLst>
                                  <p:childTnLst>
                                    <p:set>
                                      <p:cBhvr>
                                        <p:cTn id="182" dur="1" fill="hold">
                                          <p:stCondLst>
                                            <p:cond delay="0"/>
                                          </p:stCondLst>
                                        </p:cTn>
                                        <p:tgtEl>
                                          <p:spTgt spid="31"/>
                                        </p:tgtEl>
                                        <p:attrNameLst>
                                          <p:attrName>style.visibility</p:attrName>
                                        </p:attrNameLst>
                                      </p:cBhvr>
                                      <p:to>
                                        <p:strVal val="visible"/>
                                      </p:to>
                                    </p:set>
                                    <p:anim calcmode="lin" valueType="num">
                                      <p:cBhvr additive="base">
                                        <p:cTn id="183" dur="3750" fill="hold"/>
                                        <p:tgtEl>
                                          <p:spTgt spid="31"/>
                                        </p:tgtEl>
                                        <p:attrNameLst>
                                          <p:attrName>ppt_x</p:attrName>
                                        </p:attrNameLst>
                                      </p:cBhvr>
                                      <p:tavLst>
                                        <p:tav tm="0">
                                          <p:val>
                                            <p:strVal val="0-#ppt_w/2"/>
                                          </p:val>
                                        </p:tav>
                                        <p:tav tm="100000">
                                          <p:val>
                                            <p:strVal val="#ppt_x"/>
                                          </p:val>
                                        </p:tav>
                                      </p:tavLst>
                                    </p:anim>
                                    <p:anim calcmode="lin" valueType="num">
                                      <p:cBhvr additive="base">
                                        <p:cTn id="184" dur="3750" fill="hold"/>
                                        <p:tgtEl>
                                          <p:spTgt spid="31"/>
                                        </p:tgtEl>
                                        <p:attrNameLst>
                                          <p:attrName>ppt_y</p:attrName>
                                        </p:attrNameLst>
                                      </p:cBhvr>
                                      <p:tavLst>
                                        <p:tav tm="0">
                                          <p:val>
                                            <p:strVal val="0-#ppt_h/2"/>
                                          </p:val>
                                        </p:tav>
                                        <p:tav tm="100000">
                                          <p:val>
                                            <p:strVal val="#ppt_y"/>
                                          </p:val>
                                        </p:tav>
                                      </p:tavLst>
                                    </p:anim>
                                  </p:childTnLst>
                                </p:cTn>
                              </p:par>
                              <p:par>
                                <p:cTn id="185" presetID="2" presetClass="exit" presetSubtype="6" fill="hold" nodeType="withEffect">
                                  <p:stCondLst>
                                    <p:cond delay="0"/>
                                  </p:stCondLst>
                                  <p:childTnLst>
                                    <p:anim calcmode="lin" valueType="num">
                                      <p:cBhvr additive="base">
                                        <p:cTn id="186" dur="3750"/>
                                        <p:tgtEl>
                                          <p:spTgt spid="31"/>
                                        </p:tgtEl>
                                        <p:attrNameLst>
                                          <p:attrName>ppt_x</p:attrName>
                                        </p:attrNameLst>
                                      </p:cBhvr>
                                      <p:tavLst>
                                        <p:tav tm="0">
                                          <p:val>
                                            <p:strVal val="ppt_x"/>
                                          </p:val>
                                        </p:tav>
                                        <p:tav tm="100000">
                                          <p:val>
                                            <p:strVal val="1+ppt_w/2"/>
                                          </p:val>
                                        </p:tav>
                                      </p:tavLst>
                                    </p:anim>
                                    <p:anim calcmode="lin" valueType="num">
                                      <p:cBhvr additive="base">
                                        <p:cTn id="187" dur="3750"/>
                                        <p:tgtEl>
                                          <p:spTgt spid="31"/>
                                        </p:tgtEl>
                                        <p:attrNameLst>
                                          <p:attrName>ppt_y</p:attrName>
                                        </p:attrNameLst>
                                      </p:cBhvr>
                                      <p:tavLst>
                                        <p:tav tm="0">
                                          <p:val>
                                            <p:strVal val="ppt_y"/>
                                          </p:val>
                                        </p:tav>
                                        <p:tav tm="100000">
                                          <p:val>
                                            <p:strVal val="1+ppt_h/2"/>
                                          </p:val>
                                        </p:tav>
                                      </p:tavLst>
                                    </p:anim>
                                    <p:set>
                                      <p:cBhvr>
                                        <p:cTn id="188" dur="1" fill="hold">
                                          <p:stCondLst>
                                            <p:cond delay="3749"/>
                                          </p:stCondLst>
                                        </p:cTn>
                                        <p:tgtEl>
                                          <p:spTgt spid="31"/>
                                        </p:tgtEl>
                                        <p:attrNameLst>
                                          <p:attrName>style.visibility</p:attrName>
                                        </p:attrNameLst>
                                      </p:cBhvr>
                                      <p:to>
                                        <p:strVal val="hidden"/>
                                      </p:to>
                                    </p:set>
                                  </p:childTnLst>
                                </p:cTn>
                              </p:par>
                              <p:par>
                                <p:cTn id="189" presetID="2" presetClass="entr" presetSubtype="9" fill="hold" nodeType="withEffect">
                                  <p:stCondLst>
                                    <p:cond delay="0"/>
                                  </p:stCondLst>
                                  <p:childTnLst>
                                    <p:set>
                                      <p:cBhvr>
                                        <p:cTn id="190" dur="1" fill="hold">
                                          <p:stCondLst>
                                            <p:cond delay="0"/>
                                          </p:stCondLst>
                                        </p:cTn>
                                        <p:tgtEl>
                                          <p:spTgt spid="28"/>
                                        </p:tgtEl>
                                        <p:attrNameLst>
                                          <p:attrName>style.visibility</p:attrName>
                                        </p:attrNameLst>
                                      </p:cBhvr>
                                      <p:to>
                                        <p:strVal val="visible"/>
                                      </p:to>
                                    </p:set>
                                    <p:anim calcmode="lin" valueType="num">
                                      <p:cBhvr additive="base">
                                        <p:cTn id="191" dur="3750" fill="hold"/>
                                        <p:tgtEl>
                                          <p:spTgt spid="28"/>
                                        </p:tgtEl>
                                        <p:attrNameLst>
                                          <p:attrName>ppt_x</p:attrName>
                                        </p:attrNameLst>
                                      </p:cBhvr>
                                      <p:tavLst>
                                        <p:tav tm="0">
                                          <p:val>
                                            <p:strVal val="0-#ppt_w/2"/>
                                          </p:val>
                                        </p:tav>
                                        <p:tav tm="100000">
                                          <p:val>
                                            <p:strVal val="#ppt_x"/>
                                          </p:val>
                                        </p:tav>
                                      </p:tavLst>
                                    </p:anim>
                                    <p:anim calcmode="lin" valueType="num">
                                      <p:cBhvr additive="base">
                                        <p:cTn id="192" dur="3750" fill="hold"/>
                                        <p:tgtEl>
                                          <p:spTgt spid="28"/>
                                        </p:tgtEl>
                                        <p:attrNameLst>
                                          <p:attrName>ppt_y</p:attrName>
                                        </p:attrNameLst>
                                      </p:cBhvr>
                                      <p:tavLst>
                                        <p:tav tm="0">
                                          <p:val>
                                            <p:strVal val="0-#ppt_h/2"/>
                                          </p:val>
                                        </p:tav>
                                        <p:tav tm="100000">
                                          <p:val>
                                            <p:strVal val="#ppt_y"/>
                                          </p:val>
                                        </p:tav>
                                      </p:tavLst>
                                    </p:anim>
                                  </p:childTnLst>
                                </p:cTn>
                              </p:par>
                              <p:par>
                                <p:cTn id="193" presetID="2" presetClass="exit" presetSubtype="6" fill="hold" nodeType="withEffect">
                                  <p:stCondLst>
                                    <p:cond delay="0"/>
                                  </p:stCondLst>
                                  <p:childTnLst>
                                    <p:anim calcmode="lin" valueType="num">
                                      <p:cBhvr additive="base">
                                        <p:cTn id="194" dur="3750"/>
                                        <p:tgtEl>
                                          <p:spTgt spid="28"/>
                                        </p:tgtEl>
                                        <p:attrNameLst>
                                          <p:attrName>ppt_x</p:attrName>
                                        </p:attrNameLst>
                                      </p:cBhvr>
                                      <p:tavLst>
                                        <p:tav tm="0">
                                          <p:val>
                                            <p:strVal val="ppt_x"/>
                                          </p:val>
                                        </p:tav>
                                        <p:tav tm="100000">
                                          <p:val>
                                            <p:strVal val="1+ppt_w/2"/>
                                          </p:val>
                                        </p:tav>
                                      </p:tavLst>
                                    </p:anim>
                                    <p:anim calcmode="lin" valueType="num">
                                      <p:cBhvr additive="base">
                                        <p:cTn id="195" dur="3750"/>
                                        <p:tgtEl>
                                          <p:spTgt spid="28"/>
                                        </p:tgtEl>
                                        <p:attrNameLst>
                                          <p:attrName>ppt_y</p:attrName>
                                        </p:attrNameLst>
                                      </p:cBhvr>
                                      <p:tavLst>
                                        <p:tav tm="0">
                                          <p:val>
                                            <p:strVal val="ppt_y"/>
                                          </p:val>
                                        </p:tav>
                                        <p:tav tm="100000">
                                          <p:val>
                                            <p:strVal val="1+ppt_h/2"/>
                                          </p:val>
                                        </p:tav>
                                      </p:tavLst>
                                    </p:anim>
                                    <p:set>
                                      <p:cBhvr>
                                        <p:cTn id="196" dur="1" fill="hold">
                                          <p:stCondLst>
                                            <p:cond delay="3749"/>
                                          </p:stCondLst>
                                        </p:cTn>
                                        <p:tgtEl>
                                          <p:spTgt spid="28"/>
                                        </p:tgtEl>
                                        <p:attrNameLst>
                                          <p:attrName>style.visibility</p:attrName>
                                        </p:attrNameLst>
                                      </p:cBhvr>
                                      <p:to>
                                        <p:strVal val="hidden"/>
                                      </p:to>
                                    </p:set>
                                  </p:childTnLst>
                                </p:cTn>
                              </p:par>
                              <p:par>
                                <p:cTn id="197" presetID="2" presetClass="entr" presetSubtype="9" fill="hold" nodeType="withEffect">
                                  <p:stCondLst>
                                    <p:cond delay="0"/>
                                  </p:stCondLst>
                                  <p:childTnLst>
                                    <p:set>
                                      <p:cBhvr>
                                        <p:cTn id="198" dur="1" fill="hold">
                                          <p:stCondLst>
                                            <p:cond delay="0"/>
                                          </p:stCondLst>
                                        </p:cTn>
                                        <p:tgtEl>
                                          <p:spTgt spid="26"/>
                                        </p:tgtEl>
                                        <p:attrNameLst>
                                          <p:attrName>style.visibility</p:attrName>
                                        </p:attrNameLst>
                                      </p:cBhvr>
                                      <p:to>
                                        <p:strVal val="visible"/>
                                      </p:to>
                                    </p:set>
                                    <p:anim calcmode="lin" valueType="num">
                                      <p:cBhvr additive="base">
                                        <p:cTn id="199" dur="3750" fill="hold"/>
                                        <p:tgtEl>
                                          <p:spTgt spid="26"/>
                                        </p:tgtEl>
                                        <p:attrNameLst>
                                          <p:attrName>ppt_x</p:attrName>
                                        </p:attrNameLst>
                                      </p:cBhvr>
                                      <p:tavLst>
                                        <p:tav tm="0">
                                          <p:val>
                                            <p:strVal val="0-#ppt_w/2"/>
                                          </p:val>
                                        </p:tav>
                                        <p:tav tm="100000">
                                          <p:val>
                                            <p:strVal val="#ppt_x"/>
                                          </p:val>
                                        </p:tav>
                                      </p:tavLst>
                                    </p:anim>
                                    <p:anim calcmode="lin" valueType="num">
                                      <p:cBhvr additive="base">
                                        <p:cTn id="200" dur="3750" fill="hold"/>
                                        <p:tgtEl>
                                          <p:spTgt spid="26"/>
                                        </p:tgtEl>
                                        <p:attrNameLst>
                                          <p:attrName>ppt_y</p:attrName>
                                        </p:attrNameLst>
                                      </p:cBhvr>
                                      <p:tavLst>
                                        <p:tav tm="0">
                                          <p:val>
                                            <p:strVal val="0-#ppt_h/2"/>
                                          </p:val>
                                        </p:tav>
                                        <p:tav tm="100000">
                                          <p:val>
                                            <p:strVal val="#ppt_y"/>
                                          </p:val>
                                        </p:tav>
                                      </p:tavLst>
                                    </p:anim>
                                  </p:childTnLst>
                                </p:cTn>
                              </p:par>
                              <p:par>
                                <p:cTn id="201" presetID="2" presetClass="exit" presetSubtype="6" fill="hold" nodeType="withEffect">
                                  <p:stCondLst>
                                    <p:cond delay="0"/>
                                  </p:stCondLst>
                                  <p:childTnLst>
                                    <p:anim calcmode="lin" valueType="num">
                                      <p:cBhvr additive="base">
                                        <p:cTn id="202" dur="3750"/>
                                        <p:tgtEl>
                                          <p:spTgt spid="26"/>
                                        </p:tgtEl>
                                        <p:attrNameLst>
                                          <p:attrName>ppt_x</p:attrName>
                                        </p:attrNameLst>
                                      </p:cBhvr>
                                      <p:tavLst>
                                        <p:tav tm="0">
                                          <p:val>
                                            <p:strVal val="ppt_x"/>
                                          </p:val>
                                        </p:tav>
                                        <p:tav tm="100000">
                                          <p:val>
                                            <p:strVal val="1+ppt_w/2"/>
                                          </p:val>
                                        </p:tav>
                                      </p:tavLst>
                                    </p:anim>
                                    <p:anim calcmode="lin" valueType="num">
                                      <p:cBhvr additive="base">
                                        <p:cTn id="203" dur="3750"/>
                                        <p:tgtEl>
                                          <p:spTgt spid="26"/>
                                        </p:tgtEl>
                                        <p:attrNameLst>
                                          <p:attrName>ppt_y</p:attrName>
                                        </p:attrNameLst>
                                      </p:cBhvr>
                                      <p:tavLst>
                                        <p:tav tm="0">
                                          <p:val>
                                            <p:strVal val="ppt_y"/>
                                          </p:val>
                                        </p:tav>
                                        <p:tav tm="100000">
                                          <p:val>
                                            <p:strVal val="1+ppt_h/2"/>
                                          </p:val>
                                        </p:tav>
                                      </p:tavLst>
                                    </p:anim>
                                    <p:set>
                                      <p:cBhvr>
                                        <p:cTn id="204" dur="1" fill="hold">
                                          <p:stCondLst>
                                            <p:cond delay="3749"/>
                                          </p:stCondLst>
                                        </p:cTn>
                                        <p:tgtEl>
                                          <p:spTgt spid="26"/>
                                        </p:tgtEl>
                                        <p:attrNameLst>
                                          <p:attrName>style.visibility</p:attrName>
                                        </p:attrNameLst>
                                      </p:cBhvr>
                                      <p:to>
                                        <p:strVal val="hidden"/>
                                      </p:to>
                                    </p:set>
                                  </p:childTnLst>
                                </p:cTn>
                              </p:par>
                              <p:par>
                                <p:cTn id="205" presetID="2" presetClass="entr" presetSubtype="9" fill="hold" nodeType="withEffect">
                                  <p:stCondLst>
                                    <p:cond delay="0"/>
                                  </p:stCondLst>
                                  <p:childTnLst>
                                    <p:set>
                                      <p:cBhvr>
                                        <p:cTn id="206" dur="1" fill="hold">
                                          <p:stCondLst>
                                            <p:cond delay="0"/>
                                          </p:stCondLst>
                                        </p:cTn>
                                        <p:tgtEl>
                                          <p:spTgt spid="25"/>
                                        </p:tgtEl>
                                        <p:attrNameLst>
                                          <p:attrName>style.visibility</p:attrName>
                                        </p:attrNameLst>
                                      </p:cBhvr>
                                      <p:to>
                                        <p:strVal val="visible"/>
                                      </p:to>
                                    </p:set>
                                    <p:anim calcmode="lin" valueType="num">
                                      <p:cBhvr additive="base">
                                        <p:cTn id="207" dur="3750" fill="hold"/>
                                        <p:tgtEl>
                                          <p:spTgt spid="25"/>
                                        </p:tgtEl>
                                        <p:attrNameLst>
                                          <p:attrName>ppt_x</p:attrName>
                                        </p:attrNameLst>
                                      </p:cBhvr>
                                      <p:tavLst>
                                        <p:tav tm="0">
                                          <p:val>
                                            <p:strVal val="0-#ppt_w/2"/>
                                          </p:val>
                                        </p:tav>
                                        <p:tav tm="100000">
                                          <p:val>
                                            <p:strVal val="#ppt_x"/>
                                          </p:val>
                                        </p:tav>
                                      </p:tavLst>
                                    </p:anim>
                                    <p:anim calcmode="lin" valueType="num">
                                      <p:cBhvr additive="base">
                                        <p:cTn id="208" dur="3750" fill="hold"/>
                                        <p:tgtEl>
                                          <p:spTgt spid="25"/>
                                        </p:tgtEl>
                                        <p:attrNameLst>
                                          <p:attrName>ppt_y</p:attrName>
                                        </p:attrNameLst>
                                      </p:cBhvr>
                                      <p:tavLst>
                                        <p:tav tm="0">
                                          <p:val>
                                            <p:strVal val="0-#ppt_h/2"/>
                                          </p:val>
                                        </p:tav>
                                        <p:tav tm="100000">
                                          <p:val>
                                            <p:strVal val="#ppt_y"/>
                                          </p:val>
                                        </p:tav>
                                      </p:tavLst>
                                    </p:anim>
                                  </p:childTnLst>
                                </p:cTn>
                              </p:par>
                              <p:par>
                                <p:cTn id="209" presetID="2" presetClass="exit" presetSubtype="6" fill="hold" nodeType="withEffect">
                                  <p:stCondLst>
                                    <p:cond delay="0"/>
                                  </p:stCondLst>
                                  <p:childTnLst>
                                    <p:anim calcmode="lin" valueType="num">
                                      <p:cBhvr additive="base">
                                        <p:cTn id="210" dur="3750"/>
                                        <p:tgtEl>
                                          <p:spTgt spid="25"/>
                                        </p:tgtEl>
                                        <p:attrNameLst>
                                          <p:attrName>ppt_x</p:attrName>
                                        </p:attrNameLst>
                                      </p:cBhvr>
                                      <p:tavLst>
                                        <p:tav tm="0">
                                          <p:val>
                                            <p:strVal val="ppt_x"/>
                                          </p:val>
                                        </p:tav>
                                        <p:tav tm="100000">
                                          <p:val>
                                            <p:strVal val="1+ppt_w/2"/>
                                          </p:val>
                                        </p:tav>
                                      </p:tavLst>
                                    </p:anim>
                                    <p:anim calcmode="lin" valueType="num">
                                      <p:cBhvr additive="base">
                                        <p:cTn id="211" dur="3750"/>
                                        <p:tgtEl>
                                          <p:spTgt spid="25"/>
                                        </p:tgtEl>
                                        <p:attrNameLst>
                                          <p:attrName>ppt_y</p:attrName>
                                        </p:attrNameLst>
                                      </p:cBhvr>
                                      <p:tavLst>
                                        <p:tav tm="0">
                                          <p:val>
                                            <p:strVal val="ppt_y"/>
                                          </p:val>
                                        </p:tav>
                                        <p:tav tm="100000">
                                          <p:val>
                                            <p:strVal val="1+ppt_h/2"/>
                                          </p:val>
                                        </p:tav>
                                      </p:tavLst>
                                    </p:anim>
                                    <p:set>
                                      <p:cBhvr>
                                        <p:cTn id="212" dur="1" fill="hold">
                                          <p:stCondLst>
                                            <p:cond delay="3749"/>
                                          </p:stCondLst>
                                        </p:cTn>
                                        <p:tgtEl>
                                          <p:spTgt spid="25"/>
                                        </p:tgtEl>
                                        <p:attrNameLst>
                                          <p:attrName>style.visibility</p:attrName>
                                        </p:attrNameLst>
                                      </p:cBhvr>
                                      <p:to>
                                        <p:strVal val="hidden"/>
                                      </p:to>
                                    </p:set>
                                  </p:childTnLst>
                                </p:cTn>
                              </p:par>
                              <p:par>
                                <p:cTn id="213" presetID="2" presetClass="entr" presetSubtype="9" fill="hold" nodeType="withEffect">
                                  <p:stCondLst>
                                    <p:cond delay="0"/>
                                  </p:stCondLst>
                                  <p:childTnLst>
                                    <p:set>
                                      <p:cBhvr>
                                        <p:cTn id="214" dur="1" fill="hold">
                                          <p:stCondLst>
                                            <p:cond delay="0"/>
                                          </p:stCondLst>
                                        </p:cTn>
                                        <p:tgtEl>
                                          <p:spTgt spid="33"/>
                                        </p:tgtEl>
                                        <p:attrNameLst>
                                          <p:attrName>style.visibility</p:attrName>
                                        </p:attrNameLst>
                                      </p:cBhvr>
                                      <p:to>
                                        <p:strVal val="visible"/>
                                      </p:to>
                                    </p:set>
                                    <p:anim calcmode="lin" valueType="num">
                                      <p:cBhvr additive="base">
                                        <p:cTn id="215" dur="3750" fill="hold"/>
                                        <p:tgtEl>
                                          <p:spTgt spid="33"/>
                                        </p:tgtEl>
                                        <p:attrNameLst>
                                          <p:attrName>ppt_x</p:attrName>
                                        </p:attrNameLst>
                                      </p:cBhvr>
                                      <p:tavLst>
                                        <p:tav tm="0">
                                          <p:val>
                                            <p:strVal val="0-#ppt_w/2"/>
                                          </p:val>
                                        </p:tav>
                                        <p:tav tm="100000">
                                          <p:val>
                                            <p:strVal val="#ppt_x"/>
                                          </p:val>
                                        </p:tav>
                                      </p:tavLst>
                                    </p:anim>
                                    <p:anim calcmode="lin" valueType="num">
                                      <p:cBhvr additive="base">
                                        <p:cTn id="216" dur="3750" fill="hold"/>
                                        <p:tgtEl>
                                          <p:spTgt spid="33"/>
                                        </p:tgtEl>
                                        <p:attrNameLst>
                                          <p:attrName>ppt_y</p:attrName>
                                        </p:attrNameLst>
                                      </p:cBhvr>
                                      <p:tavLst>
                                        <p:tav tm="0">
                                          <p:val>
                                            <p:strVal val="0-#ppt_h/2"/>
                                          </p:val>
                                        </p:tav>
                                        <p:tav tm="100000">
                                          <p:val>
                                            <p:strVal val="#ppt_y"/>
                                          </p:val>
                                        </p:tav>
                                      </p:tavLst>
                                    </p:anim>
                                  </p:childTnLst>
                                </p:cTn>
                              </p:par>
                              <p:par>
                                <p:cTn id="217" presetID="2" presetClass="exit" presetSubtype="6" fill="hold" nodeType="withEffect">
                                  <p:stCondLst>
                                    <p:cond delay="0"/>
                                  </p:stCondLst>
                                  <p:childTnLst>
                                    <p:anim calcmode="lin" valueType="num">
                                      <p:cBhvr additive="base">
                                        <p:cTn id="218" dur="3750"/>
                                        <p:tgtEl>
                                          <p:spTgt spid="33"/>
                                        </p:tgtEl>
                                        <p:attrNameLst>
                                          <p:attrName>ppt_x</p:attrName>
                                        </p:attrNameLst>
                                      </p:cBhvr>
                                      <p:tavLst>
                                        <p:tav tm="0">
                                          <p:val>
                                            <p:strVal val="ppt_x"/>
                                          </p:val>
                                        </p:tav>
                                        <p:tav tm="100000">
                                          <p:val>
                                            <p:strVal val="1+ppt_w/2"/>
                                          </p:val>
                                        </p:tav>
                                      </p:tavLst>
                                    </p:anim>
                                    <p:anim calcmode="lin" valueType="num">
                                      <p:cBhvr additive="base">
                                        <p:cTn id="219" dur="3750"/>
                                        <p:tgtEl>
                                          <p:spTgt spid="33"/>
                                        </p:tgtEl>
                                        <p:attrNameLst>
                                          <p:attrName>ppt_y</p:attrName>
                                        </p:attrNameLst>
                                      </p:cBhvr>
                                      <p:tavLst>
                                        <p:tav tm="0">
                                          <p:val>
                                            <p:strVal val="ppt_y"/>
                                          </p:val>
                                        </p:tav>
                                        <p:tav tm="100000">
                                          <p:val>
                                            <p:strVal val="1+ppt_h/2"/>
                                          </p:val>
                                        </p:tav>
                                      </p:tavLst>
                                    </p:anim>
                                    <p:set>
                                      <p:cBhvr>
                                        <p:cTn id="220" dur="1" fill="hold">
                                          <p:stCondLst>
                                            <p:cond delay="3749"/>
                                          </p:stCondLst>
                                        </p:cTn>
                                        <p:tgtEl>
                                          <p:spTgt spid="33"/>
                                        </p:tgtEl>
                                        <p:attrNameLst>
                                          <p:attrName>style.visibility</p:attrName>
                                        </p:attrNameLst>
                                      </p:cBhvr>
                                      <p:to>
                                        <p:strVal val="hidden"/>
                                      </p:to>
                                    </p:set>
                                  </p:childTnLst>
                                </p:cTn>
                              </p:par>
                              <p:par>
                                <p:cTn id="221" presetID="2" presetClass="entr" presetSubtype="9" fill="hold"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750" fill="hold"/>
                                        <p:tgtEl>
                                          <p:spTgt spid="30"/>
                                        </p:tgtEl>
                                        <p:attrNameLst>
                                          <p:attrName>ppt_x</p:attrName>
                                        </p:attrNameLst>
                                      </p:cBhvr>
                                      <p:tavLst>
                                        <p:tav tm="0">
                                          <p:val>
                                            <p:strVal val="0-#ppt_w/2"/>
                                          </p:val>
                                        </p:tav>
                                        <p:tav tm="100000">
                                          <p:val>
                                            <p:strVal val="#ppt_x"/>
                                          </p:val>
                                        </p:tav>
                                      </p:tavLst>
                                    </p:anim>
                                    <p:anim calcmode="lin" valueType="num">
                                      <p:cBhvr additive="base">
                                        <p:cTn id="224" dur="3750" fill="hold"/>
                                        <p:tgtEl>
                                          <p:spTgt spid="30"/>
                                        </p:tgtEl>
                                        <p:attrNameLst>
                                          <p:attrName>ppt_y</p:attrName>
                                        </p:attrNameLst>
                                      </p:cBhvr>
                                      <p:tavLst>
                                        <p:tav tm="0">
                                          <p:val>
                                            <p:strVal val="0-#ppt_h/2"/>
                                          </p:val>
                                        </p:tav>
                                        <p:tav tm="100000">
                                          <p:val>
                                            <p:strVal val="#ppt_y"/>
                                          </p:val>
                                        </p:tav>
                                      </p:tavLst>
                                    </p:anim>
                                  </p:childTnLst>
                                </p:cTn>
                              </p:par>
                              <p:par>
                                <p:cTn id="225" presetID="2" presetClass="exit" presetSubtype="6" fill="hold" nodeType="withEffect">
                                  <p:stCondLst>
                                    <p:cond delay="0"/>
                                  </p:stCondLst>
                                  <p:childTnLst>
                                    <p:anim calcmode="lin" valueType="num">
                                      <p:cBhvr additive="base">
                                        <p:cTn id="226" dur="3750"/>
                                        <p:tgtEl>
                                          <p:spTgt spid="30"/>
                                        </p:tgtEl>
                                        <p:attrNameLst>
                                          <p:attrName>ppt_x</p:attrName>
                                        </p:attrNameLst>
                                      </p:cBhvr>
                                      <p:tavLst>
                                        <p:tav tm="0">
                                          <p:val>
                                            <p:strVal val="ppt_x"/>
                                          </p:val>
                                        </p:tav>
                                        <p:tav tm="100000">
                                          <p:val>
                                            <p:strVal val="1+ppt_w/2"/>
                                          </p:val>
                                        </p:tav>
                                      </p:tavLst>
                                    </p:anim>
                                    <p:anim calcmode="lin" valueType="num">
                                      <p:cBhvr additive="base">
                                        <p:cTn id="227" dur="3750"/>
                                        <p:tgtEl>
                                          <p:spTgt spid="30"/>
                                        </p:tgtEl>
                                        <p:attrNameLst>
                                          <p:attrName>ppt_y</p:attrName>
                                        </p:attrNameLst>
                                      </p:cBhvr>
                                      <p:tavLst>
                                        <p:tav tm="0">
                                          <p:val>
                                            <p:strVal val="ppt_y"/>
                                          </p:val>
                                        </p:tav>
                                        <p:tav tm="100000">
                                          <p:val>
                                            <p:strVal val="1+ppt_h/2"/>
                                          </p:val>
                                        </p:tav>
                                      </p:tavLst>
                                    </p:anim>
                                    <p:set>
                                      <p:cBhvr>
                                        <p:cTn id="228" dur="1" fill="hold">
                                          <p:stCondLst>
                                            <p:cond delay="3749"/>
                                          </p:stCondLst>
                                        </p:cTn>
                                        <p:tgtEl>
                                          <p:spTgt spid="30"/>
                                        </p:tgtEl>
                                        <p:attrNameLst>
                                          <p:attrName>style.visibility</p:attrName>
                                        </p:attrNameLst>
                                      </p:cBhvr>
                                      <p:to>
                                        <p:strVal val="hidden"/>
                                      </p:to>
                                    </p:set>
                                  </p:childTnLst>
                                </p:cTn>
                              </p:par>
                              <p:par>
                                <p:cTn id="229" presetID="2" presetClass="entr" presetSubtype="9" fill="hold"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750" fill="hold"/>
                                        <p:tgtEl>
                                          <p:spTgt spid="32"/>
                                        </p:tgtEl>
                                        <p:attrNameLst>
                                          <p:attrName>ppt_x</p:attrName>
                                        </p:attrNameLst>
                                      </p:cBhvr>
                                      <p:tavLst>
                                        <p:tav tm="0">
                                          <p:val>
                                            <p:strVal val="0-#ppt_w/2"/>
                                          </p:val>
                                        </p:tav>
                                        <p:tav tm="100000">
                                          <p:val>
                                            <p:strVal val="#ppt_x"/>
                                          </p:val>
                                        </p:tav>
                                      </p:tavLst>
                                    </p:anim>
                                    <p:anim calcmode="lin" valueType="num">
                                      <p:cBhvr additive="base">
                                        <p:cTn id="232" dur="3750" fill="hold"/>
                                        <p:tgtEl>
                                          <p:spTgt spid="32"/>
                                        </p:tgtEl>
                                        <p:attrNameLst>
                                          <p:attrName>ppt_y</p:attrName>
                                        </p:attrNameLst>
                                      </p:cBhvr>
                                      <p:tavLst>
                                        <p:tav tm="0">
                                          <p:val>
                                            <p:strVal val="0-#ppt_h/2"/>
                                          </p:val>
                                        </p:tav>
                                        <p:tav tm="100000">
                                          <p:val>
                                            <p:strVal val="#ppt_y"/>
                                          </p:val>
                                        </p:tav>
                                      </p:tavLst>
                                    </p:anim>
                                  </p:childTnLst>
                                </p:cTn>
                              </p:par>
                              <p:par>
                                <p:cTn id="233" presetID="2" presetClass="exit" presetSubtype="6" fill="hold" nodeType="withEffect">
                                  <p:stCondLst>
                                    <p:cond delay="0"/>
                                  </p:stCondLst>
                                  <p:childTnLst>
                                    <p:anim calcmode="lin" valueType="num">
                                      <p:cBhvr additive="base">
                                        <p:cTn id="234" dur="3750"/>
                                        <p:tgtEl>
                                          <p:spTgt spid="32"/>
                                        </p:tgtEl>
                                        <p:attrNameLst>
                                          <p:attrName>ppt_x</p:attrName>
                                        </p:attrNameLst>
                                      </p:cBhvr>
                                      <p:tavLst>
                                        <p:tav tm="0">
                                          <p:val>
                                            <p:strVal val="ppt_x"/>
                                          </p:val>
                                        </p:tav>
                                        <p:tav tm="100000">
                                          <p:val>
                                            <p:strVal val="1+ppt_w/2"/>
                                          </p:val>
                                        </p:tav>
                                      </p:tavLst>
                                    </p:anim>
                                    <p:anim calcmode="lin" valueType="num">
                                      <p:cBhvr additive="base">
                                        <p:cTn id="235" dur="3750"/>
                                        <p:tgtEl>
                                          <p:spTgt spid="32"/>
                                        </p:tgtEl>
                                        <p:attrNameLst>
                                          <p:attrName>ppt_y</p:attrName>
                                        </p:attrNameLst>
                                      </p:cBhvr>
                                      <p:tavLst>
                                        <p:tav tm="0">
                                          <p:val>
                                            <p:strVal val="ppt_y"/>
                                          </p:val>
                                        </p:tav>
                                        <p:tav tm="100000">
                                          <p:val>
                                            <p:strVal val="1+ppt_h/2"/>
                                          </p:val>
                                        </p:tav>
                                      </p:tavLst>
                                    </p:anim>
                                    <p:set>
                                      <p:cBhvr>
                                        <p:cTn id="236" dur="1" fill="hold">
                                          <p:stCondLst>
                                            <p:cond delay="3749"/>
                                          </p:stCondLst>
                                        </p:cTn>
                                        <p:tgtEl>
                                          <p:spTgt spid="32"/>
                                        </p:tgtEl>
                                        <p:attrNameLst>
                                          <p:attrName>style.visibility</p:attrName>
                                        </p:attrNameLst>
                                      </p:cBhvr>
                                      <p:to>
                                        <p:strVal val="hidden"/>
                                      </p:to>
                                    </p:set>
                                  </p:childTnLst>
                                </p:cTn>
                              </p:par>
                              <p:par>
                                <p:cTn id="237" presetID="2" presetClass="entr" presetSubtype="9" fill="hold" nodeType="withEffect">
                                  <p:stCondLst>
                                    <p:cond delay="0"/>
                                  </p:stCondLst>
                                  <p:childTnLst>
                                    <p:set>
                                      <p:cBhvr>
                                        <p:cTn id="238" dur="1" fill="hold">
                                          <p:stCondLst>
                                            <p:cond delay="0"/>
                                          </p:stCondLst>
                                        </p:cTn>
                                        <p:tgtEl>
                                          <p:spTgt spid="11"/>
                                        </p:tgtEl>
                                        <p:attrNameLst>
                                          <p:attrName>style.visibility</p:attrName>
                                        </p:attrNameLst>
                                      </p:cBhvr>
                                      <p:to>
                                        <p:strVal val="visible"/>
                                      </p:to>
                                    </p:set>
                                    <p:anim calcmode="lin" valueType="num">
                                      <p:cBhvr additive="base">
                                        <p:cTn id="239" dur="3750" fill="hold"/>
                                        <p:tgtEl>
                                          <p:spTgt spid="11"/>
                                        </p:tgtEl>
                                        <p:attrNameLst>
                                          <p:attrName>ppt_x</p:attrName>
                                        </p:attrNameLst>
                                      </p:cBhvr>
                                      <p:tavLst>
                                        <p:tav tm="0">
                                          <p:val>
                                            <p:strVal val="0-#ppt_w/2"/>
                                          </p:val>
                                        </p:tav>
                                        <p:tav tm="100000">
                                          <p:val>
                                            <p:strVal val="#ppt_x"/>
                                          </p:val>
                                        </p:tav>
                                      </p:tavLst>
                                    </p:anim>
                                    <p:anim calcmode="lin" valueType="num">
                                      <p:cBhvr additive="base">
                                        <p:cTn id="240" dur="3750" fill="hold"/>
                                        <p:tgtEl>
                                          <p:spTgt spid="11"/>
                                        </p:tgtEl>
                                        <p:attrNameLst>
                                          <p:attrName>ppt_y</p:attrName>
                                        </p:attrNameLst>
                                      </p:cBhvr>
                                      <p:tavLst>
                                        <p:tav tm="0">
                                          <p:val>
                                            <p:strVal val="0-#ppt_h/2"/>
                                          </p:val>
                                        </p:tav>
                                        <p:tav tm="100000">
                                          <p:val>
                                            <p:strVal val="#ppt_y"/>
                                          </p:val>
                                        </p:tav>
                                      </p:tavLst>
                                    </p:anim>
                                  </p:childTnLst>
                                </p:cTn>
                              </p:par>
                              <p:par>
                                <p:cTn id="241" presetID="2" presetClass="exit" presetSubtype="6" fill="hold" nodeType="withEffect">
                                  <p:stCondLst>
                                    <p:cond delay="0"/>
                                  </p:stCondLst>
                                  <p:childTnLst>
                                    <p:anim calcmode="lin" valueType="num">
                                      <p:cBhvr additive="base">
                                        <p:cTn id="242" dur="3750"/>
                                        <p:tgtEl>
                                          <p:spTgt spid="11"/>
                                        </p:tgtEl>
                                        <p:attrNameLst>
                                          <p:attrName>ppt_x</p:attrName>
                                        </p:attrNameLst>
                                      </p:cBhvr>
                                      <p:tavLst>
                                        <p:tav tm="0">
                                          <p:val>
                                            <p:strVal val="ppt_x"/>
                                          </p:val>
                                        </p:tav>
                                        <p:tav tm="100000">
                                          <p:val>
                                            <p:strVal val="1+ppt_w/2"/>
                                          </p:val>
                                        </p:tav>
                                      </p:tavLst>
                                    </p:anim>
                                    <p:anim calcmode="lin" valueType="num">
                                      <p:cBhvr additive="base">
                                        <p:cTn id="243" dur="3750"/>
                                        <p:tgtEl>
                                          <p:spTgt spid="11"/>
                                        </p:tgtEl>
                                        <p:attrNameLst>
                                          <p:attrName>ppt_y</p:attrName>
                                        </p:attrNameLst>
                                      </p:cBhvr>
                                      <p:tavLst>
                                        <p:tav tm="0">
                                          <p:val>
                                            <p:strVal val="ppt_y"/>
                                          </p:val>
                                        </p:tav>
                                        <p:tav tm="100000">
                                          <p:val>
                                            <p:strVal val="1+ppt_h/2"/>
                                          </p:val>
                                        </p:tav>
                                      </p:tavLst>
                                    </p:anim>
                                    <p:set>
                                      <p:cBhvr>
                                        <p:cTn id="244" dur="1" fill="hold">
                                          <p:stCondLst>
                                            <p:cond delay="3749"/>
                                          </p:stCondLst>
                                        </p:cTn>
                                        <p:tgtEl>
                                          <p:spTgt spid="11"/>
                                        </p:tgtEl>
                                        <p:attrNameLst>
                                          <p:attrName>style.visibility</p:attrName>
                                        </p:attrNameLst>
                                      </p:cBhvr>
                                      <p:to>
                                        <p:strVal val="hidden"/>
                                      </p:to>
                                    </p:set>
                                  </p:childTnLst>
                                </p:cTn>
                              </p:par>
                              <p:par>
                                <p:cTn id="245" presetID="2" presetClass="entr" presetSubtype="9" fill="hold" nodeType="withEffect">
                                  <p:stCondLst>
                                    <p:cond delay="0"/>
                                  </p:stCondLst>
                                  <p:childTnLst>
                                    <p:set>
                                      <p:cBhvr>
                                        <p:cTn id="246" dur="1" fill="hold">
                                          <p:stCondLst>
                                            <p:cond delay="0"/>
                                          </p:stCondLst>
                                        </p:cTn>
                                        <p:tgtEl>
                                          <p:spTgt spid="15"/>
                                        </p:tgtEl>
                                        <p:attrNameLst>
                                          <p:attrName>style.visibility</p:attrName>
                                        </p:attrNameLst>
                                      </p:cBhvr>
                                      <p:to>
                                        <p:strVal val="visible"/>
                                      </p:to>
                                    </p:set>
                                    <p:anim calcmode="lin" valueType="num">
                                      <p:cBhvr additive="base">
                                        <p:cTn id="247" dur="3750" fill="hold"/>
                                        <p:tgtEl>
                                          <p:spTgt spid="15"/>
                                        </p:tgtEl>
                                        <p:attrNameLst>
                                          <p:attrName>ppt_x</p:attrName>
                                        </p:attrNameLst>
                                      </p:cBhvr>
                                      <p:tavLst>
                                        <p:tav tm="0">
                                          <p:val>
                                            <p:strVal val="0-#ppt_w/2"/>
                                          </p:val>
                                        </p:tav>
                                        <p:tav tm="100000">
                                          <p:val>
                                            <p:strVal val="#ppt_x"/>
                                          </p:val>
                                        </p:tav>
                                      </p:tavLst>
                                    </p:anim>
                                    <p:anim calcmode="lin" valueType="num">
                                      <p:cBhvr additive="base">
                                        <p:cTn id="248" dur="3750" fill="hold"/>
                                        <p:tgtEl>
                                          <p:spTgt spid="15"/>
                                        </p:tgtEl>
                                        <p:attrNameLst>
                                          <p:attrName>ppt_y</p:attrName>
                                        </p:attrNameLst>
                                      </p:cBhvr>
                                      <p:tavLst>
                                        <p:tav tm="0">
                                          <p:val>
                                            <p:strVal val="0-#ppt_h/2"/>
                                          </p:val>
                                        </p:tav>
                                        <p:tav tm="100000">
                                          <p:val>
                                            <p:strVal val="#ppt_y"/>
                                          </p:val>
                                        </p:tav>
                                      </p:tavLst>
                                    </p:anim>
                                  </p:childTnLst>
                                </p:cTn>
                              </p:par>
                              <p:par>
                                <p:cTn id="249" presetID="2" presetClass="exit" presetSubtype="6" fill="hold" nodeType="withEffect">
                                  <p:stCondLst>
                                    <p:cond delay="0"/>
                                  </p:stCondLst>
                                  <p:childTnLst>
                                    <p:anim calcmode="lin" valueType="num">
                                      <p:cBhvr additive="base">
                                        <p:cTn id="250" dur="3750"/>
                                        <p:tgtEl>
                                          <p:spTgt spid="15"/>
                                        </p:tgtEl>
                                        <p:attrNameLst>
                                          <p:attrName>ppt_x</p:attrName>
                                        </p:attrNameLst>
                                      </p:cBhvr>
                                      <p:tavLst>
                                        <p:tav tm="0">
                                          <p:val>
                                            <p:strVal val="ppt_x"/>
                                          </p:val>
                                        </p:tav>
                                        <p:tav tm="100000">
                                          <p:val>
                                            <p:strVal val="1+ppt_w/2"/>
                                          </p:val>
                                        </p:tav>
                                      </p:tavLst>
                                    </p:anim>
                                    <p:anim calcmode="lin" valueType="num">
                                      <p:cBhvr additive="base">
                                        <p:cTn id="251" dur="3750"/>
                                        <p:tgtEl>
                                          <p:spTgt spid="15"/>
                                        </p:tgtEl>
                                        <p:attrNameLst>
                                          <p:attrName>ppt_y</p:attrName>
                                        </p:attrNameLst>
                                      </p:cBhvr>
                                      <p:tavLst>
                                        <p:tav tm="0">
                                          <p:val>
                                            <p:strVal val="ppt_y"/>
                                          </p:val>
                                        </p:tav>
                                        <p:tav tm="100000">
                                          <p:val>
                                            <p:strVal val="1+ppt_h/2"/>
                                          </p:val>
                                        </p:tav>
                                      </p:tavLst>
                                    </p:anim>
                                    <p:set>
                                      <p:cBhvr>
                                        <p:cTn id="252" dur="1" fill="hold">
                                          <p:stCondLst>
                                            <p:cond delay="3749"/>
                                          </p:stCondLst>
                                        </p:cTn>
                                        <p:tgtEl>
                                          <p:spTgt spid="15"/>
                                        </p:tgtEl>
                                        <p:attrNameLst>
                                          <p:attrName>style.visibility</p:attrName>
                                        </p:attrNameLst>
                                      </p:cBhvr>
                                      <p:to>
                                        <p:strVal val="hidden"/>
                                      </p:to>
                                    </p:set>
                                  </p:childTnLst>
                                </p:cTn>
                              </p:par>
                              <p:par>
                                <p:cTn id="253" presetID="2" presetClass="entr" presetSubtype="3" fill="hold" nodeType="withEffect">
                                  <p:stCondLst>
                                    <p:cond delay="0"/>
                                  </p:stCondLst>
                                  <p:childTnLst>
                                    <p:set>
                                      <p:cBhvr>
                                        <p:cTn id="254" dur="1" fill="hold">
                                          <p:stCondLst>
                                            <p:cond delay="0"/>
                                          </p:stCondLst>
                                        </p:cTn>
                                        <p:tgtEl>
                                          <p:spTgt spid="47"/>
                                        </p:tgtEl>
                                        <p:attrNameLst>
                                          <p:attrName>style.visibility</p:attrName>
                                        </p:attrNameLst>
                                      </p:cBhvr>
                                      <p:to>
                                        <p:strVal val="visible"/>
                                      </p:to>
                                    </p:set>
                                    <p:anim calcmode="lin" valueType="num">
                                      <p:cBhvr additive="base">
                                        <p:cTn id="255" dur="3750" fill="hold"/>
                                        <p:tgtEl>
                                          <p:spTgt spid="47"/>
                                        </p:tgtEl>
                                        <p:attrNameLst>
                                          <p:attrName>ppt_x</p:attrName>
                                        </p:attrNameLst>
                                      </p:cBhvr>
                                      <p:tavLst>
                                        <p:tav tm="0">
                                          <p:val>
                                            <p:strVal val="1+#ppt_w/2"/>
                                          </p:val>
                                        </p:tav>
                                        <p:tav tm="100000">
                                          <p:val>
                                            <p:strVal val="#ppt_x"/>
                                          </p:val>
                                        </p:tav>
                                      </p:tavLst>
                                    </p:anim>
                                    <p:anim calcmode="lin" valueType="num">
                                      <p:cBhvr additive="base">
                                        <p:cTn id="256" dur="3750" fill="hold"/>
                                        <p:tgtEl>
                                          <p:spTgt spid="47"/>
                                        </p:tgtEl>
                                        <p:attrNameLst>
                                          <p:attrName>ppt_y</p:attrName>
                                        </p:attrNameLst>
                                      </p:cBhvr>
                                      <p:tavLst>
                                        <p:tav tm="0">
                                          <p:val>
                                            <p:strVal val="0-#ppt_h/2"/>
                                          </p:val>
                                        </p:tav>
                                        <p:tav tm="100000">
                                          <p:val>
                                            <p:strVal val="#ppt_y"/>
                                          </p:val>
                                        </p:tav>
                                      </p:tavLst>
                                    </p:anim>
                                  </p:childTnLst>
                                </p:cTn>
                              </p:par>
                              <p:par>
                                <p:cTn id="257" presetID="2" presetClass="exit" presetSubtype="12" fill="hold" nodeType="withEffect">
                                  <p:stCondLst>
                                    <p:cond delay="0"/>
                                  </p:stCondLst>
                                  <p:childTnLst>
                                    <p:anim calcmode="lin" valueType="num">
                                      <p:cBhvr additive="base">
                                        <p:cTn id="258" dur="3750"/>
                                        <p:tgtEl>
                                          <p:spTgt spid="47"/>
                                        </p:tgtEl>
                                        <p:attrNameLst>
                                          <p:attrName>ppt_x</p:attrName>
                                        </p:attrNameLst>
                                      </p:cBhvr>
                                      <p:tavLst>
                                        <p:tav tm="0">
                                          <p:val>
                                            <p:strVal val="ppt_x"/>
                                          </p:val>
                                        </p:tav>
                                        <p:tav tm="100000">
                                          <p:val>
                                            <p:strVal val="0-ppt_w/2"/>
                                          </p:val>
                                        </p:tav>
                                      </p:tavLst>
                                    </p:anim>
                                    <p:anim calcmode="lin" valueType="num">
                                      <p:cBhvr additive="base">
                                        <p:cTn id="259" dur="3750"/>
                                        <p:tgtEl>
                                          <p:spTgt spid="47"/>
                                        </p:tgtEl>
                                        <p:attrNameLst>
                                          <p:attrName>ppt_y</p:attrName>
                                        </p:attrNameLst>
                                      </p:cBhvr>
                                      <p:tavLst>
                                        <p:tav tm="0">
                                          <p:val>
                                            <p:strVal val="ppt_y"/>
                                          </p:val>
                                        </p:tav>
                                        <p:tav tm="100000">
                                          <p:val>
                                            <p:strVal val="1+ppt_h/2"/>
                                          </p:val>
                                        </p:tav>
                                      </p:tavLst>
                                    </p:anim>
                                    <p:set>
                                      <p:cBhvr>
                                        <p:cTn id="260" dur="1" fill="hold">
                                          <p:stCondLst>
                                            <p:cond delay="3749"/>
                                          </p:stCondLst>
                                        </p:cTn>
                                        <p:tgtEl>
                                          <p:spTgt spid="47"/>
                                        </p:tgtEl>
                                        <p:attrNameLst>
                                          <p:attrName>style.visibility</p:attrName>
                                        </p:attrNameLst>
                                      </p:cBhvr>
                                      <p:to>
                                        <p:strVal val="hidden"/>
                                      </p:to>
                                    </p:set>
                                  </p:childTnLst>
                                </p:cTn>
                              </p:par>
                              <p:par>
                                <p:cTn id="261" presetID="2" presetClass="entr" presetSubtype="3" fill="hold" nodeType="withEffect">
                                  <p:stCondLst>
                                    <p:cond delay="0"/>
                                  </p:stCondLst>
                                  <p:childTnLst>
                                    <p:set>
                                      <p:cBhvr>
                                        <p:cTn id="262" dur="1" fill="hold">
                                          <p:stCondLst>
                                            <p:cond delay="0"/>
                                          </p:stCondLst>
                                        </p:cTn>
                                        <p:tgtEl>
                                          <p:spTgt spid="46"/>
                                        </p:tgtEl>
                                        <p:attrNameLst>
                                          <p:attrName>style.visibility</p:attrName>
                                        </p:attrNameLst>
                                      </p:cBhvr>
                                      <p:to>
                                        <p:strVal val="visible"/>
                                      </p:to>
                                    </p:set>
                                    <p:anim calcmode="lin" valueType="num">
                                      <p:cBhvr additive="base">
                                        <p:cTn id="263" dur="3750" fill="hold"/>
                                        <p:tgtEl>
                                          <p:spTgt spid="46"/>
                                        </p:tgtEl>
                                        <p:attrNameLst>
                                          <p:attrName>ppt_x</p:attrName>
                                        </p:attrNameLst>
                                      </p:cBhvr>
                                      <p:tavLst>
                                        <p:tav tm="0">
                                          <p:val>
                                            <p:strVal val="1+#ppt_w/2"/>
                                          </p:val>
                                        </p:tav>
                                        <p:tav tm="100000">
                                          <p:val>
                                            <p:strVal val="#ppt_x"/>
                                          </p:val>
                                        </p:tav>
                                      </p:tavLst>
                                    </p:anim>
                                    <p:anim calcmode="lin" valueType="num">
                                      <p:cBhvr additive="base">
                                        <p:cTn id="264" dur="3750" fill="hold"/>
                                        <p:tgtEl>
                                          <p:spTgt spid="46"/>
                                        </p:tgtEl>
                                        <p:attrNameLst>
                                          <p:attrName>ppt_y</p:attrName>
                                        </p:attrNameLst>
                                      </p:cBhvr>
                                      <p:tavLst>
                                        <p:tav tm="0">
                                          <p:val>
                                            <p:strVal val="0-#ppt_h/2"/>
                                          </p:val>
                                        </p:tav>
                                        <p:tav tm="100000">
                                          <p:val>
                                            <p:strVal val="#ppt_y"/>
                                          </p:val>
                                        </p:tav>
                                      </p:tavLst>
                                    </p:anim>
                                  </p:childTnLst>
                                </p:cTn>
                              </p:par>
                              <p:par>
                                <p:cTn id="265" presetID="2" presetClass="exit" presetSubtype="12" fill="hold" nodeType="withEffect">
                                  <p:stCondLst>
                                    <p:cond delay="0"/>
                                  </p:stCondLst>
                                  <p:childTnLst>
                                    <p:anim calcmode="lin" valueType="num">
                                      <p:cBhvr additive="base">
                                        <p:cTn id="266" dur="3750"/>
                                        <p:tgtEl>
                                          <p:spTgt spid="46"/>
                                        </p:tgtEl>
                                        <p:attrNameLst>
                                          <p:attrName>ppt_x</p:attrName>
                                        </p:attrNameLst>
                                      </p:cBhvr>
                                      <p:tavLst>
                                        <p:tav tm="0">
                                          <p:val>
                                            <p:strVal val="ppt_x"/>
                                          </p:val>
                                        </p:tav>
                                        <p:tav tm="100000">
                                          <p:val>
                                            <p:strVal val="0-ppt_w/2"/>
                                          </p:val>
                                        </p:tav>
                                      </p:tavLst>
                                    </p:anim>
                                    <p:anim calcmode="lin" valueType="num">
                                      <p:cBhvr additive="base">
                                        <p:cTn id="267" dur="3750"/>
                                        <p:tgtEl>
                                          <p:spTgt spid="46"/>
                                        </p:tgtEl>
                                        <p:attrNameLst>
                                          <p:attrName>ppt_y</p:attrName>
                                        </p:attrNameLst>
                                      </p:cBhvr>
                                      <p:tavLst>
                                        <p:tav tm="0">
                                          <p:val>
                                            <p:strVal val="ppt_y"/>
                                          </p:val>
                                        </p:tav>
                                        <p:tav tm="100000">
                                          <p:val>
                                            <p:strVal val="1+ppt_h/2"/>
                                          </p:val>
                                        </p:tav>
                                      </p:tavLst>
                                    </p:anim>
                                    <p:set>
                                      <p:cBhvr>
                                        <p:cTn id="268" dur="1" fill="hold">
                                          <p:stCondLst>
                                            <p:cond delay="3749"/>
                                          </p:stCondLst>
                                        </p:cTn>
                                        <p:tgtEl>
                                          <p:spTgt spid="46"/>
                                        </p:tgtEl>
                                        <p:attrNameLst>
                                          <p:attrName>style.visibility</p:attrName>
                                        </p:attrNameLst>
                                      </p:cBhvr>
                                      <p:to>
                                        <p:strVal val="hidden"/>
                                      </p:to>
                                    </p:set>
                                  </p:childTnLst>
                                </p:cTn>
                              </p:par>
                              <p:par>
                                <p:cTn id="269" presetID="2" presetClass="entr" presetSubtype="3" fill="hold"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750" fill="hold"/>
                                        <p:tgtEl>
                                          <p:spTgt spid="42"/>
                                        </p:tgtEl>
                                        <p:attrNameLst>
                                          <p:attrName>ppt_x</p:attrName>
                                        </p:attrNameLst>
                                      </p:cBhvr>
                                      <p:tavLst>
                                        <p:tav tm="0">
                                          <p:val>
                                            <p:strVal val="1+#ppt_w/2"/>
                                          </p:val>
                                        </p:tav>
                                        <p:tav tm="100000">
                                          <p:val>
                                            <p:strVal val="#ppt_x"/>
                                          </p:val>
                                        </p:tav>
                                      </p:tavLst>
                                    </p:anim>
                                    <p:anim calcmode="lin" valueType="num">
                                      <p:cBhvr additive="base">
                                        <p:cTn id="272" dur="3750" fill="hold"/>
                                        <p:tgtEl>
                                          <p:spTgt spid="42"/>
                                        </p:tgtEl>
                                        <p:attrNameLst>
                                          <p:attrName>ppt_y</p:attrName>
                                        </p:attrNameLst>
                                      </p:cBhvr>
                                      <p:tavLst>
                                        <p:tav tm="0">
                                          <p:val>
                                            <p:strVal val="0-#ppt_h/2"/>
                                          </p:val>
                                        </p:tav>
                                        <p:tav tm="100000">
                                          <p:val>
                                            <p:strVal val="#ppt_y"/>
                                          </p:val>
                                        </p:tav>
                                      </p:tavLst>
                                    </p:anim>
                                  </p:childTnLst>
                                </p:cTn>
                              </p:par>
                              <p:par>
                                <p:cTn id="273" presetID="2" presetClass="exit" presetSubtype="12" fill="hold" nodeType="withEffect">
                                  <p:stCondLst>
                                    <p:cond delay="0"/>
                                  </p:stCondLst>
                                  <p:childTnLst>
                                    <p:anim calcmode="lin" valueType="num">
                                      <p:cBhvr additive="base">
                                        <p:cTn id="274" dur="3750"/>
                                        <p:tgtEl>
                                          <p:spTgt spid="42"/>
                                        </p:tgtEl>
                                        <p:attrNameLst>
                                          <p:attrName>ppt_x</p:attrName>
                                        </p:attrNameLst>
                                      </p:cBhvr>
                                      <p:tavLst>
                                        <p:tav tm="0">
                                          <p:val>
                                            <p:strVal val="ppt_x"/>
                                          </p:val>
                                        </p:tav>
                                        <p:tav tm="100000">
                                          <p:val>
                                            <p:strVal val="0-ppt_w/2"/>
                                          </p:val>
                                        </p:tav>
                                      </p:tavLst>
                                    </p:anim>
                                    <p:anim calcmode="lin" valueType="num">
                                      <p:cBhvr additive="base">
                                        <p:cTn id="275" dur="3750"/>
                                        <p:tgtEl>
                                          <p:spTgt spid="42"/>
                                        </p:tgtEl>
                                        <p:attrNameLst>
                                          <p:attrName>ppt_y</p:attrName>
                                        </p:attrNameLst>
                                      </p:cBhvr>
                                      <p:tavLst>
                                        <p:tav tm="0">
                                          <p:val>
                                            <p:strVal val="ppt_y"/>
                                          </p:val>
                                        </p:tav>
                                        <p:tav tm="100000">
                                          <p:val>
                                            <p:strVal val="1+ppt_h/2"/>
                                          </p:val>
                                        </p:tav>
                                      </p:tavLst>
                                    </p:anim>
                                    <p:set>
                                      <p:cBhvr>
                                        <p:cTn id="276" dur="1" fill="hold">
                                          <p:stCondLst>
                                            <p:cond delay="3749"/>
                                          </p:stCondLst>
                                        </p:cTn>
                                        <p:tgtEl>
                                          <p:spTgt spid="42"/>
                                        </p:tgtEl>
                                        <p:attrNameLst>
                                          <p:attrName>style.visibility</p:attrName>
                                        </p:attrNameLst>
                                      </p:cBhvr>
                                      <p:to>
                                        <p:strVal val="hidden"/>
                                      </p:to>
                                    </p:set>
                                  </p:childTnLst>
                                </p:cTn>
                              </p:par>
                              <p:par>
                                <p:cTn id="277" presetID="2" presetClass="entr" presetSubtype="3" fill="hold" nodeType="withEffect">
                                  <p:stCondLst>
                                    <p:cond delay="0"/>
                                  </p:stCondLst>
                                  <p:childTnLst>
                                    <p:set>
                                      <p:cBhvr>
                                        <p:cTn id="278" dur="1" fill="hold">
                                          <p:stCondLst>
                                            <p:cond delay="0"/>
                                          </p:stCondLst>
                                        </p:cTn>
                                        <p:tgtEl>
                                          <p:spTgt spid="37"/>
                                        </p:tgtEl>
                                        <p:attrNameLst>
                                          <p:attrName>style.visibility</p:attrName>
                                        </p:attrNameLst>
                                      </p:cBhvr>
                                      <p:to>
                                        <p:strVal val="visible"/>
                                      </p:to>
                                    </p:set>
                                    <p:anim calcmode="lin" valueType="num">
                                      <p:cBhvr additive="base">
                                        <p:cTn id="279" dur="3750" fill="hold"/>
                                        <p:tgtEl>
                                          <p:spTgt spid="37"/>
                                        </p:tgtEl>
                                        <p:attrNameLst>
                                          <p:attrName>ppt_x</p:attrName>
                                        </p:attrNameLst>
                                      </p:cBhvr>
                                      <p:tavLst>
                                        <p:tav tm="0">
                                          <p:val>
                                            <p:strVal val="1+#ppt_w/2"/>
                                          </p:val>
                                        </p:tav>
                                        <p:tav tm="100000">
                                          <p:val>
                                            <p:strVal val="#ppt_x"/>
                                          </p:val>
                                        </p:tav>
                                      </p:tavLst>
                                    </p:anim>
                                    <p:anim calcmode="lin" valueType="num">
                                      <p:cBhvr additive="base">
                                        <p:cTn id="280" dur="3750" fill="hold"/>
                                        <p:tgtEl>
                                          <p:spTgt spid="37"/>
                                        </p:tgtEl>
                                        <p:attrNameLst>
                                          <p:attrName>ppt_y</p:attrName>
                                        </p:attrNameLst>
                                      </p:cBhvr>
                                      <p:tavLst>
                                        <p:tav tm="0">
                                          <p:val>
                                            <p:strVal val="0-#ppt_h/2"/>
                                          </p:val>
                                        </p:tav>
                                        <p:tav tm="100000">
                                          <p:val>
                                            <p:strVal val="#ppt_y"/>
                                          </p:val>
                                        </p:tav>
                                      </p:tavLst>
                                    </p:anim>
                                  </p:childTnLst>
                                </p:cTn>
                              </p:par>
                              <p:par>
                                <p:cTn id="281" presetID="2" presetClass="exit" presetSubtype="12" fill="hold" nodeType="withEffect">
                                  <p:stCondLst>
                                    <p:cond delay="0"/>
                                  </p:stCondLst>
                                  <p:childTnLst>
                                    <p:anim calcmode="lin" valueType="num">
                                      <p:cBhvr additive="base">
                                        <p:cTn id="282" dur="3750"/>
                                        <p:tgtEl>
                                          <p:spTgt spid="37"/>
                                        </p:tgtEl>
                                        <p:attrNameLst>
                                          <p:attrName>ppt_x</p:attrName>
                                        </p:attrNameLst>
                                      </p:cBhvr>
                                      <p:tavLst>
                                        <p:tav tm="0">
                                          <p:val>
                                            <p:strVal val="ppt_x"/>
                                          </p:val>
                                        </p:tav>
                                        <p:tav tm="100000">
                                          <p:val>
                                            <p:strVal val="0-ppt_w/2"/>
                                          </p:val>
                                        </p:tav>
                                      </p:tavLst>
                                    </p:anim>
                                    <p:anim calcmode="lin" valueType="num">
                                      <p:cBhvr additive="base">
                                        <p:cTn id="283" dur="3750"/>
                                        <p:tgtEl>
                                          <p:spTgt spid="37"/>
                                        </p:tgtEl>
                                        <p:attrNameLst>
                                          <p:attrName>ppt_y</p:attrName>
                                        </p:attrNameLst>
                                      </p:cBhvr>
                                      <p:tavLst>
                                        <p:tav tm="0">
                                          <p:val>
                                            <p:strVal val="ppt_y"/>
                                          </p:val>
                                        </p:tav>
                                        <p:tav tm="100000">
                                          <p:val>
                                            <p:strVal val="1+ppt_h/2"/>
                                          </p:val>
                                        </p:tav>
                                      </p:tavLst>
                                    </p:anim>
                                    <p:set>
                                      <p:cBhvr>
                                        <p:cTn id="284" dur="1" fill="hold">
                                          <p:stCondLst>
                                            <p:cond delay="3749"/>
                                          </p:stCondLst>
                                        </p:cTn>
                                        <p:tgtEl>
                                          <p:spTgt spid="37"/>
                                        </p:tgtEl>
                                        <p:attrNameLst>
                                          <p:attrName>style.visibility</p:attrName>
                                        </p:attrNameLst>
                                      </p:cBhvr>
                                      <p:to>
                                        <p:strVal val="hidden"/>
                                      </p:to>
                                    </p:set>
                                  </p:childTnLst>
                                </p:cTn>
                              </p:par>
                              <p:par>
                                <p:cTn id="285" presetID="2" presetClass="entr" presetSubtype="3" fill="hold" nodeType="withEffect">
                                  <p:stCondLst>
                                    <p:cond delay="0"/>
                                  </p:stCondLst>
                                  <p:childTnLst>
                                    <p:set>
                                      <p:cBhvr>
                                        <p:cTn id="286" dur="1" fill="hold">
                                          <p:stCondLst>
                                            <p:cond delay="0"/>
                                          </p:stCondLst>
                                        </p:cTn>
                                        <p:tgtEl>
                                          <p:spTgt spid="36"/>
                                        </p:tgtEl>
                                        <p:attrNameLst>
                                          <p:attrName>style.visibility</p:attrName>
                                        </p:attrNameLst>
                                      </p:cBhvr>
                                      <p:to>
                                        <p:strVal val="visible"/>
                                      </p:to>
                                    </p:set>
                                    <p:anim calcmode="lin" valueType="num">
                                      <p:cBhvr additive="base">
                                        <p:cTn id="287" dur="3750" fill="hold"/>
                                        <p:tgtEl>
                                          <p:spTgt spid="36"/>
                                        </p:tgtEl>
                                        <p:attrNameLst>
                                          <p:attrName>ppt_x</p:attrName>
                                        </p:attrNameLst>
                                      </p:cBhvr>
                                      <p:tavLst>
                                        <p:tav tm="0">
                                          <p:val>
                                            <p:strVal val="1+#ppt_w/2"/>
                                          </p:val>
                                        </p:tav>
                                        <p:tav tm="100000">
                                          <p:val>
                                            <p:strVal val="#ppt_x"/>
                                          </p:val>
                                        </p:tav>
                                      </p:tavLst>
                                    </p:anim>
                                    <p:anim calcmode="lin" valueType="num">
                                      <p:cBhvr additive="base">
                                        <p:cTn id="288" dur="3750" fill="hold"/>
                                        <p:tgtEl>
                                          <p:spTgt spid="36"/>
                                        </p:tgtEl>
                                        <p:attrNameLst>
                                          <p:attrName>ppt_y</p:attrName>
                                        </p:attrNameLst>
                                      </p:cBhvr>
                                      <p:tavLst>
                                        <p:tav tm="0">
                                          <p:val>
                                            <p:strVal val="0-#ppt_h/2"/>
                                          </p:val>
                                        </p:tav>
                                        <p:tav tm="100000">
                                          <p:val>
                                            <p:strVal val="#ppt_y"/>
                                          </p:val>
                                        </p:tav>
                                      </p:tavLst>
                                    </p:anim>
                                  </p:childTnLst>
                                </p:cTn>
                              </p:par>
                              <p:par>
                                <p:cTn id="289" presetID="2" presetClass="exit" presetSubtype="12" fill="hold" nodeType="withEffect">
                                  <p:stCondLst>
                                    <p:cond delay="0"/>
                                  </p:stCondLst>
                                  <p:childTnLst>
                                    <p:anim calcmode="lin" valueType="num">
                                      <p:cBhvr additive="base">
                                        <p:cTn id="290" dur="3750"/>
                                        <p:tgtEl>
                                          <p:spTgt spid="36"/>
                                        </p:tgtEl>
                                        <p:attrNameLst>
                                          <p:attrName>ppt_x</p:attrName>
                                        </p:attrNameLst>
                                      </p:cBhvr>
                                      <p:tavLst>
                                        <p:tav tm="0">
                                          <p:val>
                                            <p:strVal val="ppt_x"/>
                                          </p:val>
                                        </p:tav>
                                        <p:tav tm="100000">
                                          <p:val>
                                            <p:strVal val="0-ppt_w/2"/>
                                          </p:val>
                                        </p:tav>
                                      </p:tavLst>
                                    </p:anim>
                                    <p:anim calcmode="lin" valueType="num">
                                      <p:cBhvr additive="base">
                                        <p:cTn id="291" dur="3750"/>
                                        <p:tgtEl>
                                          <p:spTgt spid="36"/>
                                        </p:tgtEl>
                                        <p:attrNameLst>
                                          <p:attrName>ppt_y</p:attrName>
                                        </p:attrNameLst>
                                      </p:cBhvr>
                                      <p:tavLst>
                                        <p:tav tm="0">
                                          <p:val>
                                            <p:strVal val="ppt_y"/>
                                          </p:val>
                                        </p:tav>
                                        <p:tav tm="100000">
                                          <p:val>
                                            <p:strVal val="1+ppt_h/2"/>
                                          </p:val>
                                        </p:tav>
                                      </p:tavLst>
                                    </p:anim>
                                    <p:set>
                                      <p:cBhvr>
                                        <p:cTn id="292" dur="1" fill="hold">
                                          <p:stCondLst>
                                            <p:cond delay="3749"/>
                                          </p:stCondLst>
                                        </p:cTn>
                                        <p:tgtEl>
                                          <p:spTgt spid="36"/>
                                        </p:tgtEl>
                                        <p:attrNameLst>
                                          <p:attrName>style.visibility</p:attrName>
                                        </p:attrNameLst>
                                      </p:cBhvr>
                                      <p:to>
                                        <p:strVal val="hidden"/>
                                      </p:to>
                                    </p:set>
                                  </p:childTnLst>
                                </p:cTn>
                              </p:par>
                              <p:par>
                                <p:cTn id="293" presetID="2" presetClass="entr" presetSubtype="3" fill="hold" nodeType="withEffect">
                                  <p:stCondLst>
                                    <p:cond delay="0"/>
                                  </p:stCondLst>
                                  <p:childTnLst>
                                    <p:set>
                                      <p:cBhvr>
                                        <p:cTn id="294" dur="1" fill="hold">
                                          <p:stCondLst>
                                            <p:cond delay="0"/>
                                          </p:stCondLst>
                                        </p:cTn>
                                        <p:tgtEl>
                                          <p:spTgt spid="34"/>
                                        </p:tgtEl>
                                        <p:attrNameLst>
                                          <p:attrName>style.visibility</p:attrName>
                                        </p:attrNameLst>
                                      </p:cBhvr>
                                      <p:to>
                                        <p:strVal val="visible"/>
                                      </p:to>
                                    </p:set>
                                    <p:anim calcmode="lin" valueType="num">
                                      <p:cBhvr additive="base">
                                        <p:cTn id="295" dur="3750" fill="hold"/>
                                        <p:tgtEl>
                                          <p:spTgt spid="34"/>
                                        </p:tgtEl>
                                        <p:attrNameLst>
                                          <p:attrName>ppt_x</p:attrName>
                                        </p:attrNameLst>
                                      </p:cBhvr>
                                      <p:tavLst>
                                        <p:tav tm="0">
                                          <p:val>
                                            <p:strVal val="1+#ppt_w/2"/>
                                          </p:val>
                                        </p:tav>
                                        <p:tav tm="100000">
                                          <p:val>
                                            <p:strVal val="#ppt_x"/>
                                          </p:val>
                                        </p:tav>
                                      </p:tavLst>
                                    </p:anim>
                                    <p:anim calcmode="lin" valueType="num">
                                      <p:cBhvr additive="base">
                                        <p:cTn id="296" dur="3750" fill="hold"/>
                                        <p:tgtEl>
                                          <p:spTgt spid="34"/>
                                        </p:tgtEl>
                                        <p:attrNameLst>
                                          <p:attrName>ppt_y</p:attrName>
                                        </p:attrNameLst>
                                      </p:cBhvr>
                                      <p:tavLst>
                                        <p:tav tm="0">
                                          <p:val>
                                            <p:strVal val="0-#ppt_h/2"/>
                                          </p:val>
                                        </p:tav>
                                        <p:tav tm="100000">
                                          <p:val>
                                            <p:strVal val="#ppt_y"/>
                                          </p:val>
                                        </p:tav>
                                      </p:tavLst>
                                    </p:anim>
                                  </p:childTnLst>
                                </p:cTn>
                              </p:par>
                              <p:par>
                                <p:cTn id="297" presetID="2" presetClass="exit" presetSubtype="12" fill="hold" nodeType="withEffect">
                                  <p:stCondLst>
                                    <p:cond delay="0"/>
                                  </p:stCondLst>
                                  <p:childTnLst>
                                    <p:anim calcmode="lin" valueType="num">
                                      <p:cBhvr additive="base">
                                        <p:cTn id="298" dur="3750"/>
                                        <p:tgtEl>
                                          <p:spTgt spid="34"/>
                                        </p:tgtEl>
                                        <p:attrNameLst>
                                          <p:attrName>ppt_x</p:attrName>
                                        </p:attrNameLst>
                                      </p:cBhvr>
                                      <p:tavLst>
                                        <p:tav tm="0">
                                          <p:val>
                                            <p:strVal val="ppt_x"/>
                                          </p:val>
                                        </p:tav>
                                        <p:tav tm="100000">
                                          <p:val>
                                            <p:strVal val="0-ppt_w/2"/>
                                          </p:val>
                                        </p:tav>
                                      </p:tavLst>
                                    </p:anim>
                                    <p:anim calcmode="lin" valueType="num">
                                      <p:cBhvr additive="base">
                                        <p:cTn id="299" dur="3750"/>
                                        <p:tgtEl>
                                          <p:spTgt spid="34"/>
                                        </p:tgtEl>
                                        <p:attrNameLst>
                                          <p:attrName>ppt_y</p:attrName>
                                        </p:attrNameLst>
                                      </p:cBhvr>
                                      <p:tavLst>
                                        <p:tav tm="0">
                                          <p:val>
                                            <p:strVal val="ppt_y"/>
                                          </p:val>
                                        </p:tav>
                                        <p:tav tm="100000">
                                          <p:val>
                                            <p:strVal val="1+ppt_h/2"/>
                                          </p:val>
                                        </p:tav>
                                      </p:tavLst>
                                    </p:anim>
                                    <p:set>
                                      <p:cBhvr>
                                        <p:cTn id="300" dur="1" fill="hold">
                                          <p:stCondLst>
                                            <p:cond delay="3749"/>
                                          </p:stCondLst>
                                        </p:cTn>
                                        <p:tgtEl>
                                          <p:spTgt spid="34"/>
                                        </p:tgtEl>
                                        <p:attrNameLst>
                                          <p:attrName>style.visibility</p:attrName>
                                        </p:attrNameLst>
                                      </p:cBhvr>
                                      <p:to>
                                        <p:strVal val="hidden"/>
                                      </p:to>
                                    </p:set>
                                  </p:childTnLst>
                                </p:cTn>
                              </p:par>
                              <p:par>
                                <p:cTn id="301" presetID="2" presetClass="entr" presetSubtype="3" fill="hold" nodeType="withEffect">
                                  <p:stCondLst>
                                    <p:cond delay="0"/>
                                  </p:stCondLst>
                                  <p:childTnLst>
                                    <p:set>
                                      <p:cBhvr>
                                        <p:cTn id="302" dur="1" fill="hold">
                                          <p:stCondLst>
                                            <p:cond delay="0"/>
                                          </p:stCondLst>
                                        </p:cTn>
                                        <p:tgtEl>
                                          <p:spTgt spid="48"/>
                                        </p:tgtEl>
                                        <p:attrNameLst>
                                          <p:attrName>style.visibility</p:attrName>
                                        </p:attrNameLst>
                                      </p:cBhvr>
                                      <p:to>
                                        <p:strVal val="visible"/>
                                      </p:to>
                                    </p:set>
                                    <p:anim calcmode="lin" valueType="num">
                                      <p:cBhvr additive="base">
                                        <p:cTn id="303" dur="3750" fill="hold"/>
                                        <p:tgtEl>
                                          <p:spTgt spid="48"/>
                                        </p:tgtEl>
                                        <p:attrNameLst>
                                          <p:attrName>ppt_x</p:attrName>
                                        </p:attrNameLst>
                                      </p:cBhvr>
                                      <p:tavLst>
                                        <p:tav tm="0">
                                          <p:val>
                                            <p:strVal val="1+#ppt_w/2"/>
                                          </p:val>
                                        </p:tav>
                                        <p:tav tm="100000">
                                          <p:val>
                                            <p:strVal val="#ppt_x"/>
                                          </p:val>
                                        </p:tav>
                                      </p:tavLst>
                                    </p:anim>
                                    <p:anim calcmode="lin" valueType="num">
                                      <p:cBhvr additive="base">
                                        <p:cTn id="304" dur="3750" fill="hold"/>
                                        <p:tgtEl>
                                          <p:spTgt spid="48"/>
                                        </p:tgtEl>
                                        <p:attrNameLst>
                                          <p:attrName>ppt_y</p:attrName>
                                        </p:attrNameLst>
                                      </p:cBhvr>
                                      <p:tavLst>
                                        <p:tav tm="0">
                                          <p:val>
                                            <p:strVal val="0-#ppt_h/2"/>
                                          </p:val>
                                        </p:tav>
                                        <p:tav tm="100000">
                                          <p:val>
                                            <p:strVal val="#ppt_y"/>
                                          </p:val>
                                        </p:tav>
                                      </p:tavLst>
                                    </p:anim>
                                  </p:childTnLst>
                                </p:cTn>
                              </p:par>
                              <p:par>
                                <p:cTn id="305" presetID="2" presetClass="exit" presetSubtype="12" fill="hold" nodeType="withEffect">
                                  <p:stCondLst>
                                    <p:cond delay="0"/>
                                  </p:stCondLst>
                                  <p:childTnLst>
                                    <p:anim calcmode="lin" valueType="num">
                                      <p:cBhvr additive="base">
                                        <p:cTn id="306" dur="3750"/>
                                        <p:tgtEl>
                                          <p:spTgt spid="48"/>
                                        </p:tgtEl>
                                        <p:attrNameLst>
                                          <p:attrName>ppt_x</p:attrName>
                                        </p:attrNameLst>
                                      </p:cBhvr>
                                      <p:tavLst>
                                        <p:tav tm="0">
                                          <p:val>
                                            <p:strVal val="ppt_x"/>
                                          </p:val>
                                        </p:tav>
                                        <p:tav tm="100000">
                                          <p:val>
                                            <p:strVal val="0-ppt_w/2"/>
                                          </p:val>
                                        </p:tav>
                                      </p:tavLst>
                                    </p:anim>
                                    <p:anim calcmode="lin" valueType="num">
                                      <p:cBhvr additive="base">
                                        <p:cTn id="307" dur="3750"/>
                                        <p:tgtEl>
                                          <p:spTgt spid="48"/>
                                        </p:tgtEl>
                                        <p:attrNameLst>
                                          <p:attrName>ppt_y</p:attrName>
                                        </p:attrNameLst>
                                      </p:cBhvr>
                                      <p:tavLst>
                                        <p:tav tm="0">
                                          <p:val>
                                            <p:strVal val="ppt_y"/>
                                          </p:val>
                                        </p:tav>
                                        <p:tav tm="100000">
                                          <p:val>
                                            <p:strVal val="1+ppt_h/2"/>
                                          </p:val>
                                        </p:tav>
                                      </p:tavLst>
                                    </p:anim>
                                    <p:set>
                                      <p:cBhvr>
                                        <p:cTn id="308" dur="1" fill="hold">
                                          <p:stCondLst>
                                            <p:cond delay="3749"/>
                                          </p:stCondLst>
                                        </p:cTn>
                                        <p:tgtEl>
                                          <p:spTgt spid="48"/>
                                        </p:tgtEl>
                                        <p:attrNameLst>
                                          <p:attrName>style.visibility</p:attrName>
                                        </p:attrNameLst>
                                      </p:cBhvr>
                                      <p:to>
                                        <p:strVal val="hidden"/>
                                      </p:to>
                                    </p:set>
                                  </p:childTnLst>
                                </p:cTn>
                              </p:par>
                              <p:par>
                                <p:cTn id="309" presetID="2" presetClass="entr" presetSubtype="3" fill="hold" nodeType="withEffect">
                                  <p:stCondLst>
                                    <p:cond delay="0"/>
                                  </p:stCondLst>
                                  <p:childTnLst>
                                    <p:set>
                                      <p:cBhvr>
                                        <p:cTn id="310" dur="1" fill="hold">
                                          <p:stCondLst>
                                            <p:cond delay="0"/>
                                          </p:stCondLst>
                                        </p:cTn>
                                        <p:tgtEl>
                                          <p:spTgt spid="49"/>
                                        </p:tgtEl>
                                        <p:attrNameLst>
                                          <p:attrName>style.visibility</p:attrName>
                                        </p:attrNameLst>
                                      </p:cBhvr>
                                      <p:to>
                                        <p:strVal val="visible"/>
                                      </p:to>
                                    </p:set>
                                    <p:anim calcmode="lin" valueType="num">
                                      <p:cBhvr additive="base">
                                        <p:cTn id="311" dur="3750" fill="hold"/>
                                        <p:tgtEl>
                                          <p:spTgt spid="49"/>
                                        </p:tgtEl>
                                        <p:attrNameLst>
                                          <p:attrName>ppt_x</p:attrName>
                                        </p:attrNameLst>
                                      </p:cBhvr>
                                      <p:tavLst>
                                        <p:tav tm="0">
                                          <p:val>
                                            <p:strVal val="1+#ppt_w/2"/>
                                          </p:val>
                                        </p:tav>
                                        <p:tav tm="100000">
                                          <p:val>
                                            <p:strVal val="#ppt_x"/>
                                          </p:val>
                                        </p:tav>
                                      </p:tavLst>
                                    </p:anim>
                                    <p:anim calcmode="lin" valueType="num">
                                      <p:cBhvr additive="base">
                                        <p:cTn id="312" dur="3750" fill="hold"/>
                                        <p:tgtEl>
                                          <p:spTgt spid="49"/>
                                        </p:tgtEl>
                                        <p:attrNameLst>
                                          <p:attrName>ppt_y</p:attrName>
                                        </p:attrNameLst>
                                      </p:cBhvr>
                                      <p:tavLst>
                                        <p:tav tm="0">
                                          <p:val>
                                            <p:strVal val="0-#ppt_h/2"/>
                                          </p:val>
                                        </p:tav>
                                        <p:tav tm="100000">
                                          <p:val>
                                            <p:strVal val="#ppt_y"/>
                                          </p:val>
                                        </p:tav>
                                      </p:tavLst>
                                    </p:anim>
                                  </p:childTnLst>
                                </p:cTn>
                              </p:par>
                              <p:par>
                                <p:cTn id="313" presetID="2" presetClass="exit" presetSubtype="12" fill="hold" nodeType="withEffect">
                                  <p:stCondLst>
                                    <p:cond delay="0"/>
                                  </p:stCondLst>
                                  <p:childTnLst>
                                    <p:anim calcmode="lin" valueType="num">
                                      <p:cBhvr additive="base">
                                        <p:cTn id="314" dur="3750"/>
                                        <p:tgtEl>
                                          <p:spTgt spid="49"/>
                                        </p:tgtEl>
                                        <p:attrNameLst>
                                          <p:attrName>ppt_x</p:attrName>
                                        </p:attrNameLst>
                                      </p:cBhvr>
                                      <p:tavLst>
                                        <p:tav tm="0">
                                          <p:val>
                                            <p:strVal val="ppt_x"/>
                                          </p:val>
                                        </p:tav>
                                        <p:tav tm="100000">
                                          <p:val>
                                            <p:strVal val="0-ppt_w/2"/>
                                          </p:val>
                                        </p:tav>
                                      </p:tavLst>
                                    </p:anim>
                                    <p:anim calcmode="lin" valueType="num">
                                      <p:cBhvr additive="base">
                                        <p:cTn id="315" dur="3750"/>
                                        <p:tgtEl>
                                          <p:spTgt spid="49"/>
                                        </p:tgtEl>
                                        <p:attrNameLst>
                                          <p:attrName>ppt_y</p:attrName>
                                        </p:attrNameLst>
                                      </p:cBhvr>
                                      <p:tavLst>
                                        <p:tav tm="0">
                                          <p:val>
                                            <p:strVal val="ppt_y"/>
                                          </p:val>
                                        </p:tav>
                                        <p:tav tm="100000">
                                          <p:val>
                                            <p:strVal val="1+ppt_h/2"/>
                                          </p:val>
                                        </p:tav>
                                      </p:tavLst>
                                    </p:anim>
                                    <p:set>
                                      <p:cBhvr>
                                        <p:cTn id="316" dur="1" fill="hold">
                                          <p:stCondLst>
                                            <p:cond delay="3749"/>
                                          </p:stCondLst>
                                        </p:cTn>
                                        <p:tgtEl>
                                          <p:spTgt spid="49"/>
                                        </p:tgtEl>
                                        <p:attrNameLst>
                                          <p:attrName>style.visibility</p:attrName>
                                        </p:attrNameLst>
                                      </p:cBhvr>
                                      <p:to>
                                        <p:strVal val="hidden"/>
                                      </p:to>
                                    </p:set>
                                  </p:childTnLst>
                                </p:cTn>
                              </p:par>
                              <p:par>
                                <p:cTn id="317" presetID="2" presetClass="entr" presetSubtype="3" fill="hold" nodeType="withEffect">
                                  <p:stCondLst>
                                    <p:cond delay="0"/>
                                  </p:stCondLst>
                                  <p:childTnLst>
                                    <p:set>
                                      <p:cBhvr>
                                        <p:cTn id="318" dur="1" fill="hold">
                                          <p:stCondLst>
                                            <p:cond delay="0"/>
                                          </p:stCondLst>
                                        </p:cTn>
                                        <p:tgtEl>
                                          <p:spTgt spid="41"/>
                                        </p:tgtEl>
                                        <p:attrNameLst>
                                          <p:attrName>style.visibility</p:attrName>
                                        </p:attrNameLst>
                                      </p:cBhvr>
                                      <p:to>
                                        <p:strVal val="visible"/>
                                      </p:to>
                                    </p:set>
                                    <p:anim calcmode="lin" valueType="num">
                                      <p:cBhvr additive="base">
                                        <p:cTn id="319" dur="3750" fill="hold"/>
                                        <p:tgtEl>
                                          <p:spTgt spid="41"/>
                                        </p:tgtEl>
                                        <p:attrNameLst>
                                          <p:attrName>ppt_x</p:attrName>
                                        </p:attrNameLst>
                                      </p:cBhvr>
                                      <p:tavLst>
                                        <p:tav tm="0">
                                          <p:val>
                                            <p:strVal val="1+#ppt_w/2"/>
                                          </p:val>
                                        </p:tav>
                                        <p:tav tm="100000">
                                          <p:val>
                                            <p:strVal val="#ppt_x"/>
                                          </p:val>
                                        </p:tav>
                                      </p:tavLst>
                                    </p:anim>
                                    <p:anim calcmode="lin" valueType="num">
                                      <p:cBhvr additive="base">
                                        <p:cTn id="320" dur="3750" fill="hold"/>
                                        <p:tgtEl>
                                          <p:spTgt spid="41"/>
                                        </p:tgtEl>
                                        <p:attrNameLst>
                                          <p:attrName>ppt_y</p:attrName>
                                        </p:attrNameLst>
                                      </p:cBhvr>
                                      <p:tavLst>
                                        <p:tav tm="0">
                                          <p:val>
                                            <p:strVal val="0-#ppt_h/2"/>
                                          </p:val>
                                        </p:tav>
                                        <p:tav tm="100000">
                                          <p:val>
                                            <p:strVal val="#ppt_y"/>
                                          </p:val>
                                        </p:tav>
                                      </p:tavLst>
                                    </p:anim>
                                  </p:childTnLst>
                                </p:cTn>
                              </p:par>
                              <p:par>
                                <p:cTn id="321" presetID="2" presetClass="exit" presetSubtype="12" fill="hold" nodeType="withEffect">
                                  <p:stCondLst>
                                    <p:cond delay="0"/>
                                  </p:stCondLst>
                                  <p:childTnLst>
                                    <p:anim calcmode="lin" valueType="num">
                                      <p:cBhvr additive="base">
                                        <p:cTn id="322" dur="3750"/>
                                        <p:tgtEl>
                                          <p:spTgt spid="41"/>
                                        </p:tgtEl>
                                        <p:attrNameLst>
                                          <p:attrName>ppt_x</p:attrName>
                                        </p:attrNameLst>
                                      </p:cBhvr>
                                      <p:tavLst>
                                        <p:tav tm="0">
                                          <p:val>
                                            <p:strVal val="ppt_x"/>
                                          </p:val>
                                        </p:tav>
                                        <p:tav tm="100000">
                                          <p:val>
                                            <p:strVal val="0-ppt_w/2"/>
                                          </p:val>
                                        </p:tav>
                                      </p:tavLst>
                                    </p:anim>
                                    <p:anim calcmode="lin" valueType="num">
                                      <p:cBhvr additive="base">
                                        <p:cTn id="323" dur="3750"/>
                                        <p:tgtEl>
                                          <p:spTgt spid="41"/>
                                        </p:tgtEl>
                                        <p:attrNameLst>
                                          <p:attrName>ppt_y</p:attrName>
                                        </p:attrNameLst>
                                      </p:cBhvr>
                                      <p:tavLst>
                                        <p:tav tm="0">
                                          <p:val>
                                            <p:strVal val="ppt_y"/>
                                          </p:val>
                                        </p:tav>
                                        <p:tav tm="100000">
                                          <p:val>
                                            <p:strVal val="1+ppt_h/2"/>
                                          </p:val>
                                        </p:tav>
                                      </p:tavLst>
                                    </p:anim>
                                    <p:set>
                                      <p:cBhvr>
                                        <p:cTn id="324" dur="1" fill="hold">
                                          <p:stCondLst>
                                            <p:cond delay="3749"/>
                                          </p:stCondLst>
                                        </p:cTn>
                                        <p:tgtEl>
                                          <p:spTgt spid="41"/>
                                        </p:tgtEl>
                                        <p:attrNameLst>
                                          <p:attrName>style.visibility</p:attrName>
                                        </p:attrNameLst>
                                      </p:cBhvr>
                                      <p:to>
                                        <p:strVal val="hidden"/>
                                      </p:to>
                                    </p:set>
                                  </p:childTnLst>
                                </p:cTn>
                              </p:par>
                              <p:par>
                                <p:cTn id="325" presetID="2" presetClass="entr" presetSubtype="3" fill="hold" nodeType="withEffect">
                                  <p:stCondLst>
                                    <p:cond delay="0"/>
                                  </p:stCondLst>
                                  <p:childTnLst>
                                    <p:set>
                                      <p:cBhvr>
                                        <p:cTn id="326" dur="1" fill="hold">
                                          <p:stCondLst>
                                            <p:cond delay="0"/>
                                          </p:stCondLst>
                                        </p:cTn>
                                        <p:tgtEl>
                                          <p:spTgt spid="35"/>
                                        </p:tgtEl>
                                        <p:attrNameLst>
                                          <p:attrName>style.visibility</p:attrName>
                                        </p:attrNameLst>
                                      </p:cBhvr>
                                      <p:to>
                                        <p:strVal val="visible"/>
                                      </p:to>
                                    </p:set>
                                    <p:anim calcmode="lin" valueType="num">
                                      <p:cBhvr additive="base">
                                        <p:cTn id="327" dur="3750" fill="hold"/>
                                        <p:tgtEl>
                                          <p:spTgt spid="35"/>
                                        </p:tgtEl>
                                        <p:attrNameLst>
                                          <p:attrName>ppt_x</p:attrName>
                                        </p:attrNameLst>
                                      </p:cBhvr>
                                      <p:tavLst>
                                        <p:tav tm="0">
                                          <p:val>
                                            <p:strVal val="1+#ppt_w/2"/>
                                          </p:val>
                                        </p:tav>
                                        <p:tav tm="100000">
                                          <p:val>
                                            <p:strVal val="#ppt_x"/>
                                          </p:val>
                                        </p:tav>
                                      </p:tavLst>
                                    </p:anim>
                                    <p:anim calcmode="lin" valueType="num">
                                      <p:cBhvr additive="base">
                                        <p:cTn id="328" dur="3750" fill="hold"/>
                                        <p:tgtEl>
                                          <p:spTgt spid="35"/>
                                        </p:tgtEl>
                                        <p:attrNameLst>
                                          <p:attrName>ppt_y</p:attrName>
                                        </p:attrNameLst>
                                      </p:cBhvr>
                                      <p:tavLst>
                                        <p:tav tm="0">
                                          <p:val>
                                            <p:strVal val="0-#ppt_h/2"/>
                                          </p:val>
                                        </p:tav>
                                        <p:tav tm="100000">
                                          <p:val>
                                            <p:strVal val="#ppt_y"/>
                                          </p:val>
                                        </p:tav>
                                      </p:tavLst>
                                    </p:anim>
                                  </p:childTnLst>
                                </p:cTn>
                              </p:par>
                              <p:par>
                                <p:cTn id="329" presetID="2" presetClass="exit" presetSubtype="12" fill="hold" nodeType="withEffect">
                                  <p:stCondLst>
                                    <p:cond delay="0"/>
                                  </p:stCondLst>
                                  <p:childTnLst>
                                    <p:anim calcmode="lin" valueType="num">
                                      <p:cBhvr additive="base">
                                        <p:cTn id="330" dur="3750"/>
                                        <p:tgtEl>
                                          <p:spTgt spid="35"/>
                                        </p:tgtEl>
                                        <p:attrNameLst>
                                          <p:attrName>ppt_x</p:attrName>
                                        </p:attrNameLst>
                                      </p:cBhvr>
                                      <p:tavLst>
                                        <p:tav tm="0">
                                          <p:val>
                                            <p:strVal val="ppt_x"/>
                                          </p:val>
                                        </p:tav>
                                        <p:tav tm="100000">
                                          <p:val>
                                            <p:strVal val="0-ppt_w/2"/>
                                          </p:val>
                                        </p:tav>
                                      </p:tavLst>
                                    </p:anim>
                                    <p:anim calcmode="lin" valueType="num">
                                      <p:cBhvr additive="base">
                                        <p:cTn id="331" dur="3750"/>
                                        <p:tgtEl>
                                          <p:spTgt spid="35"/>
                                        </p:tgtEl>
                                        <p:attrNameLst>
                                          <p:attrName>ppt_y</p:attrName>
                                        </p:attrNameLst>
                                      </p:cBhvr>
                                      <p:tavLst>
                                        <p:tav tm="0">
                                          <p:val>
                                            <p:strVal val="ppt_y"/>
                                          </p:val>
                                        </p:tav>
                                        <p:tav tm="100000">
                                          <p:val>
                                            <p:strVal val="1+ppt_h/2"/>
                                          </p:val>
                                        </p:tav>
                                      </p:tavLst>
                                    </p:anim>
                                    <p:set>
                                      <p:cBhvr>
                                        <p:cTn id="332" dur="1" fill="hold">
                                          <p:stCondLst>
                                            <p:cond delay="3749"/>
                                          </p:stCondLst>
                                        </p:cTn>
                                        <p:tgtEl>
                                          <p:spTgt spid="35"/>
                                        </p:tgtEl>
                                        <p:attrNameLst>
                                          <p:attrName>style.visibility</p:attrName>
                                        </p:attrNameLst>
                                      </p:cBhvr>
                                      <p:to>
                                        <p:strVal val="hidden"/>
                                      </p:to>
                                    </p:set>
                                  </p:childTnLst>
                                </p:cTn>
                              </p:par>
                              <p:par>
                                <p:cTn id="333" presetID="2" presetClass="entr" presetSubtype="3" fill="hold" nodeType="withEffect">
                                  <p:stCondLst>
                                    <p:cond delay="0"/>
                                  </p:stCondLst>
                                  <p:childTnLst>
                                    <p:set>
                                      <p:cBhvr>
                                        <p:cTn id="334" dur="1" fill="hold">
                                          <p:stCondLst>
                                            <p:cond delay="0"/>
                                          </p:stCondLst>
                                        </p:cTn>
                                        <p:tgtEl>
                                          <p:spTgt spid="38"/>
                                        </p:tgtEl>
                                        <p:attrNameLst>
                                          <p:attrName>style.visibility</p:attrName>
                                        </p:attrNameLst>
                                      </p:cBhvr>
                                      <p:to>
                                        <p:strVal val="visible"/>
                                      </p:to>
                                    </p:set>
                                    <p:anim calcmode="lin" valueType="num">
                                      <p:cBhvr additive="base">
                                        <p:cTn id="335" dur="3750" fill="hold"/>
                                        <p:tgtEl>
                                          <p:spTgt spid="38"/>
                                        </p:tgtEl>
                                        <p:attrNameLst>
                                          <p:attrName>ppt_x</p:attrName>
                                        </p:attrNameLst>
                                      </p:cBhvr>
                                      <p:tavLst>
                                        <p:tav tm="0">
                                          <p:val>
                                            <p:strVal val="1+#ppt_w/2"/>
                                          </p:val>
                                        </p:tav>
                                        <p:tav tm="100000">
                                          <p:val>
                                            <p:strVal val="#ppt_x"/>
                                          </p:val>
                                        </p:tav>
                                      </p:tavLst>
                                    </p:anim>
                                    <p:anim calcmode="lin" valueType="num">
                                      <p:cBhvr additive="base">
                                        <p:cTn id="336" dur="3750" fill="hold"/>
                                        <p:tgtEl>
                                          <p:spTgt spid="38"/>
                                        </p:tgtEl>
                                        <p:attrNameLst>
                                          <p:attrName>ppt_y</p:attrName>
                                        </p:attrNameLst>
                                      </p:cBhvr>
                                      <p:tavLst>
                                        <p:tav tm="0">
                                          <p:val>
                                            <p:strVal val="0-#ppt_h/2"/>
                                          </p:val>
                                        </p:tav>
                                        <p:tav tm="100000">
                                          <p:val>
                                            <p:strVal val="#ppt_y"/>
                                          </p:val>
                                        </p:tav>
                                      </p:tavLst>
                                    </p:anim>
                                  </p:childTnLst>
                                </p:cTn>
                              </p:par>
                              <p:par>
                                <p:cTn id="337" presetID="2" presetClass="exit" presetSubtype="12" fill="hold" nodeType="withEffect">
                                  <p:stCondLst>
                                    <p:cond delay="0"/>
                                  </p:stCondLst>
                                  <p:childTnLst>
                                    <p:anim calcmode="lin" valueType="num">
                                      <p:cBhvr additive="base">
                                        <p:cTn id="338" dur="3750"/>
                                        <p:tgtEl>
                                          <p:spTgt spid="38"/>
                                        </p:tgtEl>
                                        <p:attrNameLst>
                                          <p:attrName>ppt_x</p:attrName>
                                        </p:attrNameLst>
                                      </p:cBhvr>
                                      <p:tavLst>
                                        <p:tav tm="0">
                                          <p:val>
                                            <p:strVal val="ppt_x"/>
                                          </p:val>
                                        </p:tav>
                                        <p:tav tm="100000">
                                          <p:val>
                                            <p:strVal val="0-ppt_w/2"/>
                                          </p:val>
                                        </p:tav>
                                      </p:tavLst>
                                    </p:anim>
                                    <p:anim calcmode="lin" valueType="num">
                                      <p:cBhvr additive="base">
                                        <p:cTn id="339" dur="3750"/>
                                        <p:tgtEl>
                                          <p:spTgt spid="38"/>
                                        </p:tgtEl>
                                        <p:attrNameLst>
                                          <p:attrName>ppt_y</p:attrName>
                                        </p:attrNameLst>
                                      </p:cBhvr>
                                      <p:tavLst>
                                        <p:tav tm="0">
                                          <p:val>
                                            <p:strVal val="ppt_y"/>
                                          </p:val>
                                        </p:tav>
                                        <p:tav tm="100000">
                                          <p:val>
                                            <p:strVal val="1+ppt_h/2"/>
                                          </p:val>
                                        </p:tav>
                                      </p:tavLst>
                                    </p:anim>
                                    <p:set>
                                      <p:cBhvr>
                                        <p:cTn id="340" dur="1" fill="hold">
                                          <p:stCondLst>
                                            <p:cond delay="3749"/>
                                          </p:stCondLst>
                                        </p:cTn>
                                        <p:tgtEl>
                                          <p:spTgt spid="38"/>
                                        </p:tgtEl>
                                        <p:attrNameLst>
                                          <p:attrName>style.visibility</p:attrName>
                                        </p:attrNameLst>
                                      </p:cBhvr>
                                      <p:to>
                                        <p:strVal val="hidden"/>
                                      </p:to>
                                    </p:set>
                                  </p:childTnLst>
                                </p:cTn>
                              </p:par>
                              <p:par>
                                <p:cTn id="341" presetID="2" presetClass="entr" presetSubtype="3" fill="hold" nodeType="withEffect">
                                  <p:stCondLst>
                                    <p:cond delay="0"/>
                                  </p:stCondLst>
                                  <p:childTnLst>
                                    <p:set>
                                      <p:cBhvr>
                                        <p:cTn id="342" dur="1" fill="hold">
                                          <p:stCondLst>
                                            <p:cond delay="0"/>
                                          </p:stCondLst>
                                        </p:cTn>
                                        <p:tgtEl>
                                          <p:spTgt spid="43"/>
                                        </p:tgtEl>
                                        <p:attrNameLst>
                                          <p:attrName>style.visibility</p:attrName>
                                        </p:attrNameLst>
                                      </p:cBhvr>
                                      <p:to>
                                        <p:strVal val="visible"/>
                                      </p:to>
                                    </p:set>
                                    <p:anim calcmode="lin" valueType="num">
                                      <p:cBhvr additive="base">
                                        <p:cTn id="343" dur="3750" fill="hold"/>
                                        <p:tgtEl>
                                          <p:spTgt spid="43"/>
                                        </p:tgtEl>
                                        <p:attrNameLst>
                                          <p:attrName>ppt_x</p:attrName>
                                        </p:attrNameLst>
                                      </p:cBhvr>
                                      <p:tavLst>
                                        <p:tav tm="0">
                                          <p:val>
                                            <p:strVal val="1+#ppt_w/2"/>
                                          </p:val>
                                        </p:tav>
                                        <p:tav tm="100000">
                                          <p:val>
                                            <p:strVal val="#ppt_x"/>
                                          </p:val>
                                        </p:tav>
                                      </p:tavLst>
                                    </p:anim>
                                    <p:anim calcmode="lin" valueType="num">
                                      <p:cBhvr additive="base">
                                        <p:cTn id="344" dur="3750" fill="hold"/>
                                        <p:tgtEl>
                                          <p:spTgt spid="43"/>
                                        </p:tgtEl>
                                        <p:attrNameLst>
                                          <p:attrName>ppt_y</p:attrName>
                                        </p:attrNameLst>
                                      </p:cBhvr>
                                      <p:tavLst>
                                        <p:tav tm="0">
                                          <p:val>
                                            <p:strVal val="0-#ppt_h/2"/>
                                          </p:val>
                                        </p:tav>
                                        <p:tav tm="100000">
                                          <p:val>
                                            <p:strVal val="#ppt_y"/>
                                          </p:val>
                                        </p:tav>
                                      </p:tavLst>
                                    </p:anim>
                                  </p:childTnLst>
                                </p:cTn>
                              </p:par>
                              <p:par>
                                <p:cTn id="345" presetID="2" presetClass="exit" presetSubtype="12" fill="hold" nodeType="withEffect">
                                  <p:stCondLst>
                                    <p:cond delay="0"/>
                                  </p:stCondLst>
                                  <p:childTnLst>
                                    <p:anim calcmode="lin" valueType="num">
                                      <p:cBhvr additive="base">
                                        <p:cTn id="346" dur="3750"/>
                                        <p:tgtEl>
                                          <p:spTgt spid="43"/>
                                        </p:tgtEl>
                                        <p:attrNameLst>
                                          <p:attrName>ppt_x</p:attrName>
                                        </p:attrNameLst>
                                      </p:cBhvr>
                                      <p:tavLst>
                                        <p:tav tm="0">
                                          <p:val>
                                            <p:strVal val="ppt_x"/>
                                          </p:val>
                                        </p:tav>
                                        <p:tav tm="100000">
                                          <p:val>
                                            <p:strVal val="0-ppt_w/2"/>
                                          </p:val>
                                        </p:tav>
                                      </p:tavLst>
                                    </p:anim>
                                    <p:anim calcmode="lin" valueType="num">
                                      <p:cBhvr additive="base">
                                        <p:cTn id="347" dur="3750"/>
                                        <p:tgtEl>
                                          <p:spTgt spid="43"/>
                                        </p:tgtEl>
                                        <p:attrNameLst>
                                          <p:attrName>ppt_y</p:attrName>
                                        </p:attrNameLst>
                                      </p:cBhvr>
                                      <p:tavLst>
                                        <p:tav tm="0">
                                          <p:val>
                                            <p:strVal val="ppt_y"/>
                                          </p:val>
                                        </p:tav>
                                        <p:tav tm="100000">
                                          <p:val>
                                            <p:strVal val="1+ppt_h/2"/>
                                          </p:val>
                                        </p:tav>
                                      </p:tavLst>
                                    </p:anim>
                                    <p:set>
                                      <p:cBhvr>
                                        <p:cTn id="348" dur="1" fill="hold">
                                          <p:stCondLst>
                                            <p:cond delay="3749"/>
                                          </p:stCondLst>
                                        </p:cTn>
                                        <p:tgtEl>
                                          <p:spTgt spid="43"/>
                                        </p:tgtEl>
                                        <p:attrNameLst>
                                          <p:attrName>style.visibility</p:attrName>
                                        </p:attrNameLst>
                                      </p:cBhvr>
                                      <p:to>
                                        <p:strVal val="hidden"/>
                                      </p:to>
                                    </p:set>
                                  </p:childTnLst>
                                </p:cTn>
                              </p:par>
                              <p:par>
                                <p:cTn id="349" presetID="2" presetClass="entr" presetSubtype="3" fill="hold" nodeType="withEffect">
                                  <p:stCondLst>
                                    <p:cond delay="0"/>
                                  </p:stCondLst>
                                  <p:childTnLst>
                                    <p:set>
                                      <p:cBhvr>
                                        <p:cTn id="350" dur="1" fill="hold">
                                          <p:stCondLst>
                                            <p:cond delay="0"/>
                                          </p:stCondLst>
                                        </p:cTn>
                                        <p:tgtEl>
                                          <p:spTgt spid="44"/>
                                        </p:tgtEl>
                                        <p:attrNameLst>
                                          <p:attrName>style.visibility</p:attrName>
                                        </p:attrNameLst>
                                      </p:cBhvr>
                                      <p:to>
                                        <p:strVal val="visible"/>
                                      </p:to>
                                    </p:set>
                                    <p:anim calcmode="lin" valueType="num">
                                      <p:cBhvr additive="base">
                                        <p:cTn id="351" dur="3750" fill="hold"/>
                                        <p:tgtEl>
                                          <p:spTgt spid="44"/>
                                        </p:tgtEl>
                                        <p:attrNameLst>
                                          <p:attrName>ppt_x</p:attrName>
                                        </p:attrNameLst>
                                      </p:cBhvr>
                                      <p:tavLst>
                                        <p:tav tm="0">
                                          <p:val>
                                            <p:strVal val="1+#ppt_w/2"/>
                                          </p:val>
                                        </p:tav>
                                        <p:tav tm="100000">
                                          <p:val>
                                            <p:strVal val="#ppt_x"/>
                                          </p:val>
                                        </p:tav>
                                      </p:tavLst>
                                    </p:anim>
                                    <p:anim calcmode="lin" valueType="num">
                                      <p:cBhvr additive="base">
                                        <p:cTn id="352" dur="3750" fill="hold"/>
                                        <p:tgtEl>
                                          <p:spTgt spid="44"/>
                                        </p:tgtEl>
                                        <p:attrNameLst>
                                          <p:attrName>ppt_y</p:attrName>
                                        </p:attrNameLst>
                                      </p:cBhvr>
                                      <p:tavLst>
                                        <p:tav tm="0">
                                          <p:val>
                                            <p:strVal val="0-#ppt_h/2"/>
                                          </p:val>
                                        </p:tav>
                                        <p:tav tm="100000">
                                          <p:val>
                                            <p:strVal val="#ppt_y"/>
                                          </p:val>
                                        </p:tav>
                                      </p:tavLst>
                                    </p:anim>
                                  </p:childTnLst>
                                </p:cTn>
                              </p:par>
                              <p:par>
                                <p:cTn id="353" presetID="2" presetClass="exit" presetSubtype="12" fill="hold" nodeType="withEffect">
                                  <p:stCondLst>
                                    <p:cond delay="0"/>
                                  </p:stCondLst>
                                  <p:childTnLst>
                                    <p:anim calcmode="lin" valueType="num">
                                      <p:cBhvr additive="base">
                                        <p:cTn id="354" dur="3750"/>
                                        <p:tgtEl>
                                          <p:spTgt spid="44"/>
                                        </p:tgtEl>
                                        <p:attrNameLst>
                                          <p:attrName>ppt_x</p:attrName>
                                        </p:attrNameLst>
                                      </p:cBhvr>
                                      <p:tavLst>
                                        <p:tav tm="0">
                                          <p:val>
                                            <p:strVal val="ppt_x"/>
                                          </p:val>
                                        </p:tav>
                                        <p:tav tm="100000">
                                          <p:val>
                                            <p:strVal val="0-ppt_w/2"/>
                                          </p:val>
                                        </p:tav>
                                      </p:tavLst>
                                    </p:anim>
                                    <p:anim calcmode="lin" valueType="num">
                                      <p:cBhvr additive="base">
                                        <p:cTn id="355" dur="3750"/>
                                        <p:tgtEl>
                                          <p:spTgt spid="44"/>
                                        </p:tgtEl>
                                        <p:attrNameLst>
                                          <p:attrName>ppt_y</p:attrName>
                                        </p:attrNameLst>
                                      </p:cBhvr>
                                      <p:tavLst>
                                        <p:tav tm="0">
                                          <p:val>
                                            <p:strVal val="ppt_y"/>
                                          </p:val>
                                        </p:tav>
                                        <p:tav tm="100000">
                                          <p:val>
                                            <p:strVal val="1+ppt_h/2"/>
                                          </p:val>
                                        </p:tav>
                                      </p:tavLst>
                                    </p:anim>
                                    <p:set>
                                      <p:cBhvr>
                                        <p:cTn id="356" dur="1" fill="hold">
                                          <p:stCondLst>
                                            <p:cond delay="3749"/>
                                          </p:stCondLst>
                                        </p:cTn>
                                        <p:tgtEl>
                                          <p:spTgt spid="44"/>
                                        </p:tgtEl>
                                        <p:attrNameLst>
                                          <p:attrName>style.visibility</p:attrName>
                                        </p:attrNameLst>
                                      </p:cBhvr>
                                      <p:to>
                                        <p:strVal val="hidden"/>
                                      </p:to>
                                    </p:set>
                                  </p:childTnLst>
                                </p:cTn>
                              </p:par>
                              <p:par>
                                <p:cTn id="357" presetID="2" presetClass="entr" presetSubtype="3" fill="hold" nodeType="withEffect">
                                  <p:stCondLst>
                                    <p:cond delay="0"/>
                                  </p:stCondLst>
                                  <p:childTnLst>
                                    <p:set>
                                      <p:cBhvr>
                                        <p:cTn id="358" dur="1" fill="hold">
                                          <p:stCondLst>
                                            <p:cond delay="0"/>
                                          </p:stCondLst>
                                        </p:cTn>
                                        <p:tgtEl>
                                          <p:spTgt spid="50"/>
                                        </p:tgtEl>
                                        <p:attrNameLst>
                                          <p:attrName>style.visibility</p:attrName>
                                        </p:attrNameLst>
                                      </p:cBhvr>
                                      <p:to>
                                        <p:strVal val="visible"/>
                                      </p:to>
                                    </p:set>
                                    <p:anim calcmode="lin" valueType="num">
                                      <p:cBhvr additive="base">
                                        <p:cTn id="359" dur="3750" fill="hold"/>
                                        <p:tgtEl>
                                          <p:spTgt spid="50"/>
                                        </p:tgtEl>
                                        <p:attrNameLst>
                                          <p:attrName>ppt_x</p:attrName>
                                        </p:attrNameLst>
                                      </p:cBhvr>
                                      <p:tavLst>
                                        <p:tav tm="0">
                                          <p:val>
                                            <p:strVal val="1+#ppt_w/2"/>
                                          </p:val>
                                        </p:tav>
                                        <p:tav tm="100000">
                                          <p:val>
                                            <p:strVal val="#ppt_x"/>
                                          </p:val>
                                        </p:tav>
                                      </p:tavLst>
                                    </p:anim>
                                    <p:anim calcmode="lin" valueType="num">
                                      <p:cBhvr additive="base">
                                        <p:cTn id="360" dur="3750" fill="hold"/>
                                        <p:tgtEl>
                                          <p:spTgt spid="50"/>
                                        </p:tgtEl>
                                        <p:attrNameLst>
                                          <p:attrName>ppt_y</p:attrName>
                                        </p:attrNameLst>
                                      </p:cBhvr>
                                      <p:tavLst>
                                        <p:tav tm="0">
                                          <p:val>
                                            <p:strVal val="0-#ppt_h/2"/>
                                          </p:val>
                                        </p:tav>
                                        <p:tav tm="100000">
                                          <p:val>
                                            <p:strVal val="#ppt_y"/>
                                          </p:val>
                                        </p:tav>
                                      </p:tavLst>
                                    </p:anim>
                                  </p:childTnLst>
                                </p:cTn>
                              </p:par>
                              <p:par>
                                <p:cTn id="361" presetID="2" presetClass="exit" presetSubtype="12" fill="hold" nodeType="withEffect">
                                  <p:stCondLst>
                                    <p:cond delay="0"/>
                                  </p:stCondLst>
                                  <p:childTnLst>
                                    <p:anim calcmode="lin" valueType="num">
                                      <p:cBhvr additive="base">
                                        <p:cTn id="362" dur="3750"/>
                                        <p:tgtEl>
                                          <p:spTgt spid="50"/>
                                        </p:tgtEl>
                                        <p:attrNameLst>
                                          <p:attrName>ppt_x</p:attrName>
                                        </p:attrNameLst>
                                      </p:cBhvr>
                                      <p:tavLst>
                                        <p:tav tm="0">
                                          <p:val>
                                            <p:strVal val="ppt_x"/>
                                          </p:val>
                                        </p:tav>
                                        <p:tav tm="100000">
                                          <p:val>
                                            <p:strVal val="0-ppt_w/2"/>
                                          </p:val>
                                        </p:tav>
                                      </p:tavLst>
                                    </p:anim>
                                    <p:anim calcmode="lin" valueType="num">
                                      <p:cBhvr additive="base">
                                        <p:cTn id="363" dur="3750"/>
                                        <p:tgtEl>
                                          <p:spTgt spid="50"/>
                                        </p:tgtEl>
                                        <p:attrNameLst>
                                          <p:attrName>ppt_y</p:attrName>
                                        </p:attrNameLst>
                                      </p:cBhvr>
                                      <p:tavLst>
                                        <p:tav tm="0">
                                          <p:val>
                                            <p:strVal val="ppt_y"/>
                                          </p:val>
                                        </p:tav>
                                        <p:tav tm="100000">
                                          <p:val>
                                            <p:strVal val="1+ppt_h/2"/>
                                          </p:val>
                                        </p:tav>
                                      </p:tavLst>
                                    </p:anim>
                                    <p:set>
                                      <p:cBhvr>
                                        <p:cTn id="364" dur="1" fill="hold">
                                          <p:stCondLst>
                                            <p:cond delay="3749"/>
                                          </p:stCondLst>
                                        </p:cTn>
                                        <p:tgtEl>
                                          <p:spTgt spid="50"/>
                                        </p:tgtEl>
                                        <p:attrNameLst>
                                          <p:attrName>style.visibility</p:attrName>
                                        </p:attrNameLst>
                                      </p:cBhvr>
                                      <p:to>
                                        <p:strVal val="hidden"/>
                                      </p:to>
                                    </p:set>
                                  </p:childTnLst>
                                </p:cTn>
                              </p:par>
                              <p:par>
                                <p:cTn id="365" presetID="2" presetClass="entr" presetSubtype="3" fill="hold" nodeType="withEffect">
                                  <p:stCondLst>
                                    <p:cond delay="0"/>
                                  </p:stCondLst>
                                  <p:childTnLst>
                                    <p:set>
                                      <p:cBhvr>
                                        <p:cTn id="366" dur="1" fill="hold">
                                          <p:stCondLst>
                                            <p:cond delay="0"/>
                                          </p:stCondLst>
                                        </p:cTn>
                                        <p:tgtEl>
                                          <p:spTgt spid="54"/>
                                        </p:tgtEl>
                                        <p:attrNameLst>
                                          <p:attrName>style.visibility</p:attrName>
                                        </p:attrNameLst>
                                      </p:cBhvr>
                                      <p:to>
                                        <p:strVal val="visible"/>
                                      </p:to>
                                    </p:set>
                                    <p:anim calcmode="lin" valueType="num">
                                      <p:cBhvr additive="base">
                                        <p:cTn id="367" dur="3750" fill="hold"/>
                                        <p:tgtEl>
                                          <p:spTgt spid="54"/>
                                        </p:tgtEl>
                                        <p:attrNameLst>
                                          <p:attrName>ppt_x</p:attrName>
                                        </p:attrNameLst>
                                      </p:cBhvr>
                                      <p:tavLst>
                                        <p:tav tm="0">
                                          <p:val>
                                            <p:strVal val="1+#ppt_w/2"/>
                                          </p:val>
                                        </p:tav>
                                        <p:tav tm="100000">
                                          <p:val>
                                            <p:strVal val="#ppt_x"/>
                                          </p:val>
                                        </p:tav>
                                      </p:tavLst>
                                    </p:anim>
                                    <p:anim calcmode="lin" valueType="num">
                                      <p:cBhvr additive="base">
                                        <p:cTn id="368" dur="3750" fill="hold"/>
                                        <p:tgtEl>
                                          <p:spTgt spid="54"/>
                                        </p:tgtEl>
                                        <p:attrNameLst>
                                          <p:attrName>ppt_y</p:attrName>
                                        </p:attrNameLst>
                                      </p:cBhvr>
                                      <p:tavLst>
                                        <p:tav tm="0">
                                          <p:val>
                                            <p:strVal val="0-#ppt_h/2"/>
                                          </p:val>
                                        </p:tav>
                                        <p:tav tm="100000">
                                          <p:val>
                                            <p:strVal val="#ppt_y"/>
                                          </p:val>
                                        </p:tav>
                                      </p:tavLst>
                                    </p:anim>
                                  </p:childTnLst>
                                </p:cTn>
                              </p:par>
                              <p:par>
                                <p:cTn id="369" presetID="2" presetClass="exit" presetSubtype="12" fill="hold" nodeType="withEffect">
                                  <p:stCondLst>
                                    <p:cond delay="0"/>
                                  </p:stCondLst>
                                  <p:childTnLst>
                                    <p:anim calcmode="lin" valueType="num">
                                      <p:cBhvr additive="base">
                                        <p:cTn id="370" dur="3750"/>
                                        <p:tgtEl>
                                          <p:spTgt spid="54"/>
                                        </p:tgtEl>
                                        <p:attrNameLst>
                                          <p:attrName>ppt_x</p:attrName>
                                        </p:attrNameLst>
                                      </p:cBhvr>
                                      <p:tavLst>
                                        <p:tav tm="0">
                                          <p:val>
                                            <p:strVal val="ppt_x"/>
                                          </p:val>
                                        </p:tav>
                                        <p:tav tm="100000">
                                          <p:val>
                                            <p:strVal val="0-ppt_w/2"/>
                                          </p:val>
                                        </p:tav>
                                      </p:tavLst>
                                    </p:anim>
                                    <p:anim calcmode="lin" valueType="num">
                                      <p:cBhvr additive="base">
                                        <p:cTn id="371" dur="3750"/>
                                        <p:tgtEl>
                                          <p:spTgt spid="54"/>
                                        </p:tgtEl>
                                        <p:attrNameLst>
                                          <p:attrName>ppt_y</p:attrName>
                                        </p:attrNameLst>
                                      </p:cBhvr>
                                      <p:tavLst>
                                        <p:tav tm="0">
                                          <p:val>
                                            <p:strVal val="ppt_y"/>
                                          </p:val>
                                        </p:tav>
                                        <p:tav tm="100000">
                                          <p:val>
                                            <p:strVal val="1+ppt_h/2"/>
                                          </p:val>
                                        </p:tav>
                                      </p:tavLst>
                                    </p:anim>
                                    <p:set>
                                      <p:cBhvr>
                                        <p:cTn id="372" dur="1" fill="hold">
                                          <p:stCondLst>
                                            <p:cond delay="3749"/>
                                          </p:stCondLst>
                                        </p:cTn>
                                        <p:tgtEl>
                                          <p:spTgt spid="54"/>
                                        </p:tgtEl>
                                        <p:attrNameLst>
                                          <p:attrName>style.visibility</p:attrName>
                                        </p:attrNameLst>
                                      </p:cBhvr>
                                      <p:to>
                                        <p:strVal val="hidden"/>
                                      </p:to>
                                    </p:set>
                                  </p:childTnLst>
                                </p:cTn>
                              </p:par>
                              <p:par>
                                <p:cTn id="373" presetID="2" presetClass="entr" presetSubtype="3" fill="hold" nodeType="withEffect">
                                  <p:stCondLst>
                                    <p:cond delay="0"/>
                                  </p:stCondLst>
                                  <p:childTnLst>
                                    <p:set>
                                      <p:cBhvr>
                                        <p:cTn id="374" dur="1" fill="hold">
                                          <p:stCondLst>
                                            <p:cond delay="0"/>
                                          </p:stCondLst>
                                        </p:cTn>
                                        <p:tgtEl>
                                          <p:spTgt spid="40"/>
                                        </p:tgtEl>
                                        <p:attrNameLst>
                                          <p:attrName>style.visibility</p:attrName>
                                        </p:attrNameLst>
                                      </p:cBhvr>
                                      <p:to>
                                        <p:strVal val="visible"/>
                                      </p:to>
                                    </p:set>
                                    <p:anim calcmode="lin" valueType="num">
                                      <p:cBhvr additive="base">
                                        <p:cTn id="375" dur="3750" fill="hold"/>
                                        <p:tgtEl>
                                          <p:spTgt spid="40"/>
                                        </p:tgtEl>
                                        <p:attrNameLst>
                                          <p:attrName>ppt_x</p:attrName>
                                        </p:attrNameLst>
                                      </p:cBhvr>
                                      <p:tavLst>
                                        <p:tav tm="0">
                                          <p:val>
                                            <p:strVal val="1+#ppt_w/2"/>
                                          </p:val>
                                        </p:tav>
                                        <p:tav tm="100000">
                                          <p:val>
                                            <p:strVal val="#ppt_x"/>
                                          </p:val>
                                        </p:tav>
                                      </p:tavLst>
                                    </p:anim>
                                    <p:anim calcmode="lin" valueType="num">
                                      <p:cBhvr additive="base">
                                        <p:cTn id="376" dur="3750" fill="hold"/>
                                        <p:tgtEl>
                                          <p:spTgt spid="40"/>
                                        </p:tgtEl>
                                        <p:attrNameLst>
                                          <p:attrName>ppt_y</p:attrName>
                                        </p:attrNameLst>
                                      </p:cBhvr>
                                      <p:tavLst>
                                        <p:tav tm="0">
                                          <p:val>
                                            <p:strVal val="0-#ppt_h/2"/>
                                          </p:val>
                                        </p:tav>
                                        <p:tav tm="100000">
                                          <p:val>
                                            <p:strVal val="#ppt_y"/>
                                          </p:val>
                                        </p:tav>
                                      </p:tavLst>
                                    </p:anim>
                                  </p:childTnLst>
                                </p:cTn>
                              </p:par>
                              <p:par>
                                <p:cTn id="377" presetID="2" presetClass="exit" presetSubtype="12" fill="hold" nodeType="withEffect">
                                  <p:stCondLst>
                                    <p:cond delay="0"/>
                                  </p:stCondLst>
                                  <p:childTnLst>
                                    <p:anim calcmode="lin" valueType="num">
                                      <p:cBhvr additive="base">
                                        <p:cTn id="378" dur="3750"/>
                                        <p:tgtEl>
                                          <p:spTgt spid="40"/>
                                        </p:tgtEl>
                                        <p:attrNameLst>
                                          <p:attrName>ppt_x</p:attrName>
                                        </p:attrNameLst>
                                      </p:cBhvr>
                                      <p:tavLst>
                                        <p:tav tm="0">
                                          <p:val>
                                            <p:strVal val="ppt_x"/>
                                          </p:val>
                                        </p:tav>
                                        <p:tav tm="100000">
                                          <p:val>
                                            <p:strVal val="0-ppt_w/2"/>
                                          </p:val>
                                        </p:tav>
                                      </p:tavLst>
                                    </p:anim>
                                    <p:anim calcmode="lin" valueType="num">
                                      <p:cBhvr additive="base">
                                        <p:cTn id="379" dur="3750"/>
                                        <p:tgtEl>
                                          <p:spTgt spid="40"/>
                                        </p:tgtEl>
                                        <p:attrNameLst>
                                          <p:attrName>ppt_y</p:attrName>
                                        </p:attrNameLst>
                                      </p:cBhvr>
                                      <p:tavLst>
                                        <p:tav tm="0">
                                          <p:val>
                                            <p:strVal val="ppt_y"/>
                                          </p:val>
                                        </p:tav>
                                        <p:tav tm="100000">
                                          <p:val>
                                            <p:strVal val="1+ppt_h/2"/>
                                          </p:val>
                                        </p:tav>
                                      </p:tavLst>
                                    </p:anim>
                                    <p:set>
                                      <p:cBhvr>
                                        <p:cTn id="380" dur="1" fill="hold">
                                          <p:stCondLst>
                                            <p:cond delay="3749"/>
                                          </p:stCondLst>
                                        </p:cTn>
                                        <p:tgtEl>
                                          <p:spTgt spid="40"/>
                                        </p:tgtEl>
                                        <p:attrNameLst>
                                          <p:attrName>style.visibility</p:attrName>
                                        </p:attrNameLst>
                                      </p:cBhvr>
                                      <p:to>
                                        <p:strVal val="hidden"/>
                                      </p:to>
                                    </p:set>
                                  </p:childTnLst>
                                </p:cTn>
                              </p:par>
                              <p:par>
                                <p:cTn id="381" presetID="2" presetClass="entr" presetSubtype="3" fill="hold" nodeType="withEffect">
                                  <p:stCondLst>
                                    <p:cond delay="0"/>
                                  </p:stCondLst>
                                  <p:childTnLst>
                                    <p:set>
                                      <p:cBhvr>
                                        <p:cTn id="382" dur="1" fill="hold">
                                          <p:stCondLst>
                                            <p:cond delay="0"/>
                                          </p:stCondLst>
                                        </p:cTn>
                                        <p:tgtEl>
                                          <p:spTgt spid="39"/>
                                        </p:tgtEl>
                                        <p:attrNameLst>
                                          <p:attrName>style.visibility</p:attrName>
                                        </p:attrNameLst>
                                      </p:cBhvr>
                                      <p:to>
                                        <p:strVal val="visible"/>
                                      </p:to>
                                    </p:set>
                                    <p:anim calcmode="lin" valueType="num">
                                      <p:cBhvr additive="base">
                                        <p:cTn id="383" dur="3750" fill="hold"/>
                                        <p:tgtEl>
                                          <p:spTgt spid="39"/>
                                        </p:tgtEl>
                                        <p:attrNameLst>
                                          <p:attrName>ppt_x</p:attrName>
                                        </p:attrNameLst>
                                      </p:cBhvr>
                                      <p:tavLst>
                                        <p:tav tm="0">
                                          <p:val>
                                            <p:strVal val="1+#ppt_w/2"/>
                                          </p:val>
                                        </p:tav>
                                        <p:tav tm="100000">
                                          <p:val>
                                            <p:strVal val="#ppt_x"/>
                                          </p:val>
                                        </p:tav>
                                      </p:tavLst>
                                    </p:anim>
                                    <p:anim calcmode="lin" valueType="num">
                                      <p:cBhvr additive="base">
                                        <p:cTn id="384" dur="3750" fill="hold"/>
                                        <p:tgtEl>
                                          <p:spTgt spid="39"/>
                                        </p:tgtEl>
                                        <p:attrNameLst>
                                          <p:attrName>ppt_y</p:attrName>
                                        </p:attrNameLst>
                                      </p:cBhvr>
                                      <p:tavLst>
                                        <p:tav tm="0">
                                          <p:val>
                                            <p:strVal val="0-#ppt_h/2"/>
                                          </p:val>
                                        </p:tav>
                                        <p:tav tm="100000">
                                          <p:val>
                                            <p:strVal val="#ppt_y"/>
                                          </p:val>
                                        </p:tav>
                                      </p:tavLst>
                                    </p:anim>
                                  </p:childTnLst>
                                </p:cTn>
                              </p:par>
                              <p:par>
                                <p:cTn id="385" presetID="2" presetClass="exit" presetSubtype="12" fill="hold" nodeType="withEffect">
                                  <p:stCondLst>
                                    <p:cond delay="0"/>
                                  </p:stCondLst>
                                  <p:childTnLst>
                                    <p:anim calcmode="lin" valueType="num">
                                      <p:cBhvr additive="base">
                                        <p:cTn id="386" dur="3750"/>
                                        <p:tgtEl>
                                          <p:spTgt spid="39"/>
                                        </p:tgtEl>
                                        <p:attrNameLst>
                                          <p:attrName>ppt_x</p:attrName>
                                        </p:attrNameLst>
                                      </p:cBhvr>
                                      <p:tavLst>
                                        <p:tav tm="0">
                                          <p:val>
                                            <p:strVal val="ppt_x"/>
                                          </p:val>
                                        </p:tav>
                                        <p:tav tm="100000">
                                          <p:val>
                                            <p:strVal val="0-ppt_w/2"/>
                                          </p:val>
                                        </p:tav>
                                      </p:tavLst>
                                    </p:anim>
                                    <p:anim calcmode="lin" valueType="num">
                                      <p:cBhvr additive="base">
                                        <p:cTn id="387" dur="3750"/>
                                        <p:tgtEl>
                                          <p:spTgt spid="39"/>
                                        </p:tgtEl>
                                        <p:attrNameLst>
                                          <p:attrName>ppt_y</p:attrName>
                                        </p:attrNameLst>
                                      </p:cBhvr>
                                      <p:tavLst>
                                        <p:tav tm="0">
                                          <p:val>
                                            <p:strVal val="ppt_y"/>
                                          </p:val>
                                        </p:tav>
                                        <p:tav tm="100000">
                                          <p:val>
                                            <p:strVal val="1+ppt_h/2"/>
                                          </p:val>
                                        </p:tav>
                                      </p:tavLst>
                                    </p:anim>
                                    <p:set>
                                      <p:cBhvr>
                                        <p:cTn id="388" dur="1" fill="hold">
                                          <p:stCondLst>
                                            <p:cond delay="3749"/>
                                          </p:stCondLst>
                                        </p:cTn>
                                        <p:tgtEl>
                                          <p:spTgt spid="39"/>
                                        </p:tgtEl>
                                        <p:attrNameLst>
                                          <p:attrName>style.visibility</p:attrName>
                                        </p:attrNameLst>
                                      </p:cBhvr>
                                      <p:to>
                                        <p:strVal val="hidden"/>
                                      </p:to>
                                    </p:set>
                                  </p:childTnLst>
                                </p:cTn>
                              </p:par>
                              <p:par>
                                <p:cTn id="389" presetID="2" presetClass="entr" presetSubtype="3" fill="hold" nodeType="withEffect">
                                  <p:stCondLst>
                                    <p:cond delay="0"/>
                                  </p:stCondLst>
                                  <p:childTnLst>
                                    <p:set>
                                      <p:cBhvr>
                                        <p:cTn id="390" dur="1" fill="hold">
                                          <p:stCondLst>
                                            <p:cond delay="0"/>
                                          </p:stCondLst>
                                        </p:cTn>
                                        <p:tgtEl>
                                          <p:spTgt spid="58"/>
                                        </p:tgtEl>
                                        <p:attrNameLst>
                                          <p:attrName>style.visibility</p:attrName>
                                        </p:attrNameLst>
                                      </p:cBhvr>
                                      <p:to>
                                        <p:strVal val="visible"/>
                                      </p:to>
                                    </p:set>
                                    <p:anim calcmode="lin" valueType="num">
                                      <p:cBhvr additive="base">
                                        <p:cTn id="391" dur="3750" fill="hold"/>
                                        <p:tgtEl>
                                          <p:spTgt spid="58"/>
                                        </p:tgtEl>
                                        <p:attrNameLst>
                                          <p:attrName>ppt_x</p:attrName>
                                        </p:attrNameLst>
                                      </p:cBhvr>
                                      <p:tavLst>
                                        <p:tav tm="0">
                                          <p:val>
                                            <p:strVal val="1+#ppt_w/2"/>
                                          </p:val>
                                        </p:tav>
                                        <p:tav tm="100000">
                                          <p:val>
                                            <p:strVal val="#ppt_x"/>
                                          </p:val>
                                        </p:tav>
                                      </p:tavLst>
                                    </p:anim>
                                    <p:anim calcmode="lin" valueType="num">
                                      <p:cBhvr additive="base">
                                        <p:cTn id="392" dur="3750" fill="hold"/>
                                        <p:tgtEl>
                                          <p:spTgt spid="58"/>
                                        </p:tgtEl>
                                        <p:attrNameLst>
                                          <p:attrName>ppt_y</p:attrName>
                                        </p:attrNameLst>
                                      </p:cBhvr>
                                      <p:tavLst>
                                        <p:tav tm="0">
                                          <p:val>
                                            <p:strVal val="0-#ppt_h/2"/>
                                          </p:val>
                                        </p:tav>
                                        <p:tav tm="100000">
                                          <p:val>
                                            <p:strVal val="#ppt_y"/>
                                          </p:val>
                                        </p:tav>
                                      </p:tavLst>
                                    </p:anim>
                                  </p:childTnLst>
                                </p:cTn>
                              </p:par>
                              <p:par>
                                <p:cTn id="393" presetID="2" presetClass="exit" presetSubtype="12" fill="hold" nodeType="withEffect">
                                  <p:stCondLst>
                                    <p:cond delay="0"/>
                                  </p:stCondLst>
                                  <p:childTnLst>
                                    <p:anim calcmode="lin" valueType="num">
                                      <p:cBhvr additive="base">
                                        <p:cTn id="394" dur="3750"/>
                                        <p:tgtEl>
                                          <p:spTgt spid="58"/>
                                        </p:tgtEl>
                                        <p:attrNameLst>
                                          <p:attrName>ppt_x</p:attrName>
                                        </p:attrNameLst>
                                      </p:cBhvr>
                                      <p:tavLst>
                                        <p:tav tm="0">
                                          <p:val>
                                            <p:strVal val="ppt_x"/>
                                          </p:val>
                                        </p:tav>
                                        <p:tav tm="100000">
                                          <p:val>
                                            <p:strVal val="0-ppt_w/2"/>
                                          </p:val>
                                        </p:tav>
                                      </p:tavLst>
                                    </p:anim>
                                    <p:anim calcmode="lin" valueType="num">
                                      <p:cBhvr additive="base">
                                        <p:cTn id="395" dur="3750"/>
                                        <p:tgtEl>
                                          <p:spTgt spid="58"/>
                                        </p:tgtEl>
                                        <p:attrNameLst>
                                          <p:attrName>ppt_y</p:attrName>
                                        </p:attrNameLst>
                                      </p:cBhvr>
                                      <p:tavLst>
                                        <p:tav tm="0">
                                          <p:val>
                                            <p:strVal val="ppt_y"/>
                                          </p:val>
                                        </p:tav>
                                        <p:tav tm="100000">
                                          <p:val>
                                            <p:strVal val="1+ppt_h/2"/>
                                          </p:val>
                                        </p:tav>
                                      </p:tavLst>
                                    </p:anim>
                                    <p:set>
                                      <p:cBhvr>
                                        <p:cTn id="396" dur="1" fill="hold">
                                          <p:stCondLst>
                                            <p:cond delay="3749"/>
                                          </p:stCondLst>
                                        </p:cTn>
                                        <p:tgtEl>
                                          <p:spTgt spid="58"/>
                                        </p:tgtEl>
                                        <p:attrNameLst>
                                          <p:attrName>style.visibility</p:attrName>
                                        </p:attrNameLst>
                                      </p:cBhvr>
                                      <p:to>
                                        <p:strVal val="hidden"/>
                                      </p:to>
                                    </p:set>
                                  </p:childTnLst>
                                </p:cTn>
                              </p:par>
                              <p:par>
                                <p:cTn id="397" presetID="2" presetClass="entr" presetSubtype="3" fill="hold" nodeType="withEffect">
                                  <p:stCondLst>
                                    <p:cond delay="0"/>
                                  </p:stCondLst>
                                  <p:childTnLst>
                                    <p:set>
                                      <p:cBhvr>
                                        <p:cTn id="398" dur="1" fill="hold">
                                          <p:stCondLst>
                                            <p:cond delay="0"/>
                                          </p:stCondLst>
                                        </p:cTn>
                                        <p:tgtEl>
                                          <p:spTgt spid="51"/>
                                        </p:tgtEl>
                                        <p:attrNameLst>
                                          <p:attrName>style.visibility</p:attrName>
                                        </p:attrNameLst>
                                      </p:cBhvr>
                                      <p:to>
                                        <p:strVal val="visible"/>
                                      </p:to>
                                    </p:set>
                                    <p:anim calcmode="lin" valueType="num">
                                      <p:cBhvr additive="base">
                                        <p:cTn id="399" dur="3750" fill="hold"/>
                                        <p:tgtEl>
                                          <p:spTgt spid="51"/>
                                        </p:tgtEl>
                                        <p:attrNameLst>
                                          <p:attrName>ppt_x</p:attrName>
                                        </p:attrNameLst>
                                      </p:cBhvr>
                                      <p:tavLst>
                                        <p:tav tm="0">
                                          <p:val>
                                            <p:strVal val="1+#ppt_w/2"/>
                                          </p:val>
                                        </p:tav>
                                        <p:tav tm="100000">
                                          <p:val>
                                            <p:strVal val="#ppt_x"/>
                                          </p:val>
                                        </p:tav>
                                      </p:tavLst>
                                    </p:anim>
                                    <p:anim calcmode="lin" valueType="num">
                                      <p:cBhvr additive="base">
                                        <p:cTn id="400" dur="3750" fill="hold"/>
                                        <p:tgtEl>
                                          <p:spTgt spid="51"/>
                                        </p:tgtEl>
                                        <p:attrNameLst>
                                          <p:attrName>ppt_y</p:attrName>
                                        </p:attrNameLst>
                                      </p:cBhvr>
                                      <p:tavLst>
                                        <p:tav tm="0">
                                          <p:val>
                                            <p:strVal val="0-#ppt_h/2"/>
                                          </p:val>
                                        </p:tav>
                                        <p:tav tm="100000">
                                          <p:val>
                                            <p:strVal val="#ppt_y"/>
                                          </p:val>
                                        </p:tav>
                                      </p:tavLst>
                                    </p:anim>
                                  </p:childTnLst>
                                </p:cTn>
                              </p:par>
                              <p:par>
                                <p:cTn id="401" presetID="2" presetClass="exit" presetSubtype="12" fill="hold" nodeType="withEffect">
                                  <p:stCondLst>
                                    <p:cond delay="0"/>
                                  </p:stCondLst>
                                  <p:childTnLst>
                                    <p:anim calcmode="lin" valueType="num">
                                      <p:cBhvr additive="base">
                                        <p:cTn id="402" dur="3750"/>
                                        <p:tgtEl>
                                          <p:spTgt spid="51"/>
                                        </p:tgtEl>
                                        <p:attrNameLst>
                                          <p:attrName>ppt_x</p:attrName>
                                        </p:attrNameLst>
                                      </p:cBhvr>
                                      <p:tavLst>
                                        <p:tav tm="0">
                                          <p:val>
                                            <p:strVal val="ppt_x"/>
                                          </p:val>
                                        </p:tav>
                                        <p:tav tm="100000">
                                          <p:val>
                                            <p:strVal val="0-ppt_w/2"/>
                                          </p:val>
                                        </p:tav>
                                      </p:tavLst>
                                    </p:anim>
                                    <p:anim calcmode="lin" valueType="num">
                                      <p:cBhvr additive="base">
                                        <p:cTn id="403" dur="3750"/>
                                        <p:tgtEl>
                                          <p:spTgt spid="51"/>
                                        </p:tgtEl>
                                        <p:attrNameLst>
                                          <p:attrName>ppt_y</p:attrName>
                                        </p:attrNameLst>
                                      </p:cBhvr>
                                      <p:tavLst>
                                        <p:tav tm="0">
                                          <p:val>
                                            <p:strVal val="ppt_y"/>
                                          </p:val>
                                        </p:tav>
                                        <p:tav tm="100000">
                                          <p:val>
                                            <p:strVal val="1+ppt_h/2"/>
                                          </p:val>
                                        </p:tav>
                                      </p:tavLst>
                                    </p:anim>
                                    <p:set>
                                      <p:cBhvr>
                                        <p:cTn id="404" dur="1" fill="hold">
                                          <p:stCondLst>
                                            <p:cond delay="3749"/>
                                          </p:stCondLst>
                                        </p:cTn>
                                        <p:tgtEl>
                                          <p:spTgt spid="51"/>
                                        </p:tgtEl>
                                        <p:attrNameLst>
                                          <p:attrName>style.visibility</p:attrName>
                                        </p:attrNameLst>
                                      </p:cBhvr>
                                      <p:to>
                                        <p:strVal val="hidden"/>
                                      </p:to>
                                    </p:set>
                                  </p:childTnLst>
                                </p:cTn>
                              </p:par>
                              <p:par>
                                <p:cTn id="405" presetID="2" presetClass="entr" presetSubtype="3" fill="hold" nodeType="withEffect">
                                  <p:stCondLst>
                                    <p:cond delay="0"/>
                                  </p:stCondLst>
                                  <p:childTnLst>
                                    <p:set>
                                      <p:cBhvr>
                                        <p:cTn id="406" dur="1" fill="hold">
                                          <p:stCondLst>
                                            <p:cond delay="0"/>
                                          </p:stCondLst>
                                        </p:cTn>
                                        <p:tgtEl>
                                          <p:spTgt spid="45"/>
                                        </p:tgtEl>
                                        <p:attrNameLst>
                                          <p:attrName>style.visibility</p:attrName>
                                        </p:attrNameLst>
                                      </p:cBhvr>
                                      <p:to>
                                        <p:strVal val="visible"/>
                                      </p:to>
                                    </p:set>
                                    <p:anim calcmode="lin" valueType="num">
                                      <p:cBhvr additive="base">
                                        <p:cTn id="407" dur="3750" fill="hold"/>
                                        <p:tgtEl>
                                          <p:spTgt spid="45"/>
                                        </p:tgtEl>
                                        <p:attrNameLst>
                                          <p:attrName>ppt_x</p:attrName>
                                        </p:attrNameLst>
                                      </p:cBhvr>
                                      <p:tavLst>
                                        <p:tav tm="0">
                                          <p:val>
                                            <p:strVal val="1+#ppt_w/2"/>
                                          </p:val>
                                        </p:tav>
                                        <p:tav tm="100000">
                                          <p:val>
                                            <p:strVal val="#ppt_x"/>
                                          </p:val>
                                        </p:tav>
                                      </p:tavLst>
                                    </p:anim>
                                    <p:anim calcmode="lin" valueType="num">
                                      <p:cBhvr additive="base">
                                        <p:cTn id="408" dur="3750" fill="hold"/>
                                        <p:tgtEl>
                                          <p:spTgt spid="45"/>
                                        </p:tgtEl>
                                        <p:attrNameLst>
                                          <p:attrName>ppt_y</p:attrName>
                                        </p:attrNameLst>
                                      </p:cBhvr>
                                      <p:tavLst>
                                        <p:tav tm="0">
                                          <p:val>
                                            <p:strVal val="0-#ppt_h/2"/>
                                          </p:val>
                                        </p:tav>
                                        <p:tav tm="100000">
                                          <p:val>
                                            <p:strVal val="#ppt_y"/>
                                          </p:val>
                                        </p:tav>
                                      </p:tavLst>
                                    </p:anim>
                                  </p:childTnLst>
                                </p:cTn>
                              </p:par>
                              <p:par>
                                <p:cTn id="409" presetID="2" presetClass="exit" presetSubtype="12" fill="hold" nodeType="withEffect">
                                  <p:stCondLst>
                                    <p:cond delay="0"/>
                                  </p:stCondLst>
                                  <p:childTnLst>
                                    <p:anim calcmode="lin" valueType="num">
                                      <p:cBhvr additive="base">
                                        <p:cTn id="410" dur="3750"/>
                                        <p:tgtEl>
                                          <p:spTgt spid="45"/>
                                        </p:tgtEl>
                                        <p:attrNameLst>
                                          <p:attrName>ppt_x</p:attrName>
                                        </p:attrNameLst>
                                      </p:cBhvr>
                                      <p:tavLst>
                                        <p:tav tm="0">
                                          <p:val>
                                            <p:strVal val="ppt_x"/>
                                          </p:val>
                                        </p:tav>
                                        <p:tav tm="100000">
                                          <p:val>
                                            <p:strVal val="0-ppt_w/2"/>
                                          </p:val>
                                        </p:tav>
                                      </p:tavLst>
                                    </p:anim>
                                    <p:anim calcmode="lin" valueType="num">
                                      <p:cBhvr additive="base">
                                        <p:cTn id="411" dur="3750"/>
                                        <p:tgtEl>
                                          <p:spTgt spid="45"/>
                                        </p:tgtEl>
                                        <p:attrNameLst>
                                          <p:attrName>ppt_y</p:attrName>
                                        </p:attrNameLst>
                                      </p:cBhvr>
                                      <p:tavLst>
                                        <p:tav tm="0">
                                          <p:val>
                                            <p:strVal val="ppt_y"/>
                                          </p:val>
                                        </p:tav>
                                        <p:tav tm="100000">
                                          <p:val>
                                            <p:strVal val="1+ppt_h/2"/>
                                          </p:val>
                                        </p:tav>
                                      </p:tavLst>
                                    </p:anim>
                                    <p:set>
                                      <p:cBhvr>
                                        <p:cTn id="412" dur="1" fill="hold">
                                          <p:stCondLst>
                                            <p:cond delay="3749"/>
                                          </p:stCondLst>
                                        </p:cTn>
                                        <p:tgtEl>
                                          <p:spTgt spid="45"/>
                                        </p:tgtEl>
                                        <p:attrNameLst>
                                          <p:attrName>style.visibility</p:attrName>
                                        </p:attrNameLst>
                                      </p:cBhvr>
                                      <p:to>
                                        <p:strVal val="hidden"/>
                                      </p:to>
                                    </p:set>
                                  </p:childTnLst>
                                </p:cTn>
                              </p:par>
                              <p:par>
                                <p:cTn id="413" presetID="2" presetClass="entr" presetSubtype="3" fill="hold" nodeType="withEffect">
                                  <p:stCondLst>
                                    <p:cond delay="0"/>
                                  </p:stCondLst>
                                  <p:childTnLst>
                                    <p:set>
                                      <p:cBhvr>
                                        <p:cTn id="414" dur="1" fill="hold">
                                          <p:stCondLst>
                                            <p:cond delay="0"/>
                                          </p:stCondLst>
                                        </p:cTn>
                                        <p:tgtEl>
                                          <p:spTgt spid="56"/>
                                        </p:tgtEl>
                                        <p:attrNameLst>
                                          <p:attrName>style.visibility</p:attrName>
                                        </p:attrNameLst>
                                      </p:cBhvr>
                                      <p:to>
                                        <p:strVal val="visible"/>
                                      </p:to>
                                    </p:set>
                                    <p:anim calcmode="lin" valueType="num">
                                      <p:cBhvr additive="base">
                                        <p:cTn id="415" dur="3750" fill="hold"/>
                                        <p:tgtEl>
                                          <p:spTgt spid="56"/>
                                        </p:tgtEl>
                                        <p:attrNameLst>
                                          <p:attrName>ppt_x</p:attrName>
                                        </p:attrNameLst>
                                      </p:cBhvr>
                                      <p:tavLst>
                                        <p:tav tm="0">
                                          <p:val>
                                            <p:strVal val="1+#ppt_w/2"/>
                                          </p:val>
                                        </p:tav>
                                        <p:tav tm="100000">
                                          <p:val>
                                            <p:strVal val="#ppt_x"/>
                                          </p:val>
                                        </p:tav>
                                      </p:tavLst>
                                    </p:anim>
                                    <p:anim calcmode="lin" valueType="num">
                                      <p:cBhvr additive="base">
                                        <p:cTn id="416" dur="3750" fill="hold"/>
                                        <p:tgtEl>
                                          <p:spTgt spid="56"/>
                                        </p:tgtEl>
                                        <p:attrNameLst>
                                          <p:attrName>ppt_y</p:attrName>
                                        </p:attrNameLst>
                                      </p:cBhvr>
                                      <p:tavLst>
                                        <p:tav tm="0">
                                          <p:val>
                                            <p:strVal val="0-#ppt_h/2"/>
                                          </p:val>
                                        </p:tav>
                                        <p:tav tm="100000">
                                          <p:val>
                                            <p:strVal val="#ppt_y"/>
                                          </p:val>
                                        </p:tav>
                                      </p:tavLst>
                                    </p:anim>
                                  </p:childTnLst>
                                </p:cTn>
                              </p:par>
                              <p:par>
                                <p:cTn id="417" presetID="2" presetClass="exit" presetSubtype="12" fill="hold" nodeType="withEffect">
                                  <p:stCondLst>
                                    <p:cond delay="0"/>
                                  </p:stCondLst>
                                  <p:childTnLst>
                                    <p:anim calcmode="lin" valueType="num">
                                      <p:cBhvr additive="base">
                                        <p:cTn id="418" dur="3750"/>
                                        <p:tgtEl>
                                          <p:spTgt spid="56"/>
                                        </p:tgtEl>
                                        <p:attrNameLst>
                                          <p:attrName>ppt_x</p:attrName>
                                        </p:attrNameLst>
                                      </p:cBhvr>
                                      <p:tavLst>
                                        <p:tav tm="0">
                                          <p:val>
                                            <p:strVal val="ppt_x"/>
                                          </p:val>
                                        </p:tav>
                                        <p:tav tm="100000">
                                          <p:val>
                                            <p:strVal val="0-ppt_w/2"/>
                                          </p:val>
                                        </p:tav>
                                      </p:tavLst>
                                    </p:anim>
                                    <p:anim calcmode="lin" valueType="num">
                                      <p:cBhvr additive="base">
                                        <p:cTn id="419" dur="3750"/>
                                        <p:tgtEl>
                                          <p:spTgt spid="56"/>
                                        </p:tgtEl>
                                        <p:attrNameLst>
                                          <p:attrName>ppt_y</p:attrName>
                                        </p:attrNameLst>
                                      </p:cBhvr>
                                      <p:tavLst>
                                        <p:tav tm="0">
                                          <p:val>
                                            <p:strVal val="ppt_y"/>
                                          </p:val>
                                        </p:tav>
                                        <p:tav tm="100000">
                                          <p:val>
                                            <p:strVal val="1+ppt_h/2"/>
                                          </p:val>
                                        </p:tav>
                                      </p:tavLst>
                                    </p:anim>
                                    <p:set>
                                      <p:cBhvr>
                                        <p:cTn id="420" dur="1" fill="hold">
                                          <p:stCondLst>
                                            <p:cond delay="3749"/>
                                          </p:stCondLst>
                                        </p:cTn>
                                        <p:tgtEl>
                                          <p:spTgt spid="56"/>
                                        </p:tgtEl>
                                        <p:attrNameLst>
                                          <p:attrName>style.visibility</p:attrName>
                                        </p:attrNameLst>
                                      </p:cBhvr>
                                      <p:to>
                                        <p:strVal val="hidden"/>
                                      </p:to>
                                    </p:set>
                                  </p:childTnLst>
                                </p:cTn>
                              </p:par>
                              <p:par>
                                <p:cTn id="421" presetID="2" presetClass="entr" presetSubtype="3" fill="hold" nodeType="withEffect">
                                  <p:stCondLst>
                                    <p:cond delay="0"/>
                                  </p:stCondLst>
                                  <p:childTnLst>
                                    <p:set>
                                      <p:cBhvr>
                                        <p:cTn id="422" dur="1" fill="hold">
                                          <p:stCondLst>
                                            <p:cond delay="0"/>
                                          </p:stCondLst>
                                        </p:cTn>
                                        <p:tgtEl>
                                          <p:spTgt spid="57"/>
                                        </p:tgtEl>
                                        <p:attrNameLst>
                                          <p:attrName>style.visibility</p:attrName>
                                        </p:attrNameLst>
                                      </p:cBhvr>
                                      <p:to>
                                        <p:strVal val="visible"/>
                                      </p:to>
                                    </p:set>
                                    <p:anim calcmode="lin" valueType="num">
                                      <p:cBhvr additive="base">
                                        <p:cTn id="423" dur="3750" fill="hold"/>
                                        <p:tgtEl>
                                          <p:spTgt spid="57"/>
                                        </p:tgtEl>
                                        <p:attrNameLst>
                                          <p:attrName>ppt_x</p:attrName>
                                        </p:attrNameLst>
                                      </p:cBhvr>
                                      <p:tavLst>
                                        <p:tav tm="0">
                                          <p:val>
                                            <p:strVal val="1+#ppt_w/2"/>
                                          </p:val>
                                        </p:tav>
                                        <p:tav tm="100000">
                                          <p:val>
                                            <p:strVal val="#ppt_x"/>
                                          </p:val>
                                        </p:tav>
                                      </p:tavLst>
                                    </p:anim>
                                    <p:anim calcmode="lin" valueType="num">
                                      <p:cBhvr additive="base">
                                        <p:cTn id="424" dur="3750" fill="hold"/>
                                        <p:tgtEl>
                                          <p:spTgt spid="57"/>
                                        </p:tgtEl>
                                        <p:attrNameLst>
                                          <p:attrName>ppt_y</p:attrName>
                                        </p:attrNameLst>
                                      </p:cBhvr>
                                      <p:tavLst>
                                        <p:tav tm="0">
                                          <p:val>
                                            <p:strVal val="0-#ppt_h/2"/>
                                          </p:val>
                                        </p:tav>
                                        <p:tav tm="100000">
                                          <p:val>
                                            <p:strVal val="#ppt_y"/>
                                          </p:val>
                                        </p:tav>
                                      </p:tavLst>
                                    </p:anim>
                                  </p:childTnLst>
                                </p:cTn>
                              </p:par>
                              <p:par>
                                <p:cTn id="425" presetID="2" presetClass="exit" presetSubtype="12" fill="hold" nodeType="withEffect">
                                  <p:stCondLst>
                                    <p:cond delay="0"/>
                                  </p:stCondLst>
                                  <p:childTnLst>
                                    <p:anim calcmode="lin" valueType="num">
                                      <p:cBhvr additive="base">
                                        <p:cTn id="426" dur="3750"/>
                                        <p:tgtEl>
                                          <p:spTgt spid="57"/>
                                        </p:tgtEl>
                                        <p:attrNameLst>
                                          <p:attrName>ppt_x</p:attrName>
                                        </p:attrNameLst>
                                      </p:cBhvr>
                                      <p:tavLst>
                                        <p:tav tm="0">
                                          <p:val>
                                            <p:strVal val="ppt_x"/>
                                          </p:val>
                                        </p:tav>
                                        <p:tav tm="100000">
                                          <p:val>
                                            <p:strVal val="0-ppt_w/2"/>
                                          </p:val>
                                        </p:tav>
                                      </p:tavLst>
                                    </p:anim>
                                    <p:anim calcmode="lin" valueType="num">
                                      <p:cBhvr additive="base">
                                        <p:cTn id="427" dur="3750"/>
                                        <p:tgtEl>
                                          <p:spTgt spid="57"/>
                                        </p:tgtEl>
                                        <p:attrNameLst>
                                          <p:attrName>ppt_y</p:attrName>
                                        </p:attrNameLst>
                                      </p:cBhvr>
                                      <p:tavLst>
                                        <p:tav tm="0">
                                          <p:val>
                                            <p:strVal val="ppt_y"/>
                                          </p:val>
                                        </p:tav>
                                        <p:tav tm="100000">
                                          <p:val>
                                            <p:strVal val="1+ppt_h/2"/>
                                          </p:val>
                                        </p:tav>
                                      </p:tavLst>
                                    </p:anim>
                                    <p:set>
                                      <p:cBhvr>
                                        <p:cTn id="428" dur="1" fill="hold">
                                          <p:stCondLst>
                                            <p:cond delay="3749"/>
                                          </p:stCondLst>
                                        </p:cTn>
                                        <p:tgtEl>
                                          <p:spTgt spid="57"/>
                                        </p:tgtEl>
                                        <p:attrNameLst>
                                          <p:attrName>style.visibility</p:attrName>
                                        </p:attrNameLst>
                                      </p:cBhvr>
                                      <p:to>
                                        <p:strVal val="hidden"/>
                                      </p:to>
                                    </p:set>
                                  </p:childTnLst>
                                </p:cTn>
                              </p:par>
                              <p:par>
                                <p:cTn id="429" presetID="2" presetClass="entr" presetSubtype="3" fill="hold" nodeType="withEffect">
                                  <p:stCondLst>
                                    <p:cond delay="0"/>
                                  </p:stCondLst>
                                  <p:childTnLst>
                                    <p:set>
                                      <p:cBhvr>
                                        <p:cTn id="430" dur="1" fill="hold">
                                          <p:stCondLst>
                                            <p:cond delay="0"/>
                                          </p:stCondLst>
                                        </p:cTn>
                                        <p:tgtEl>
                                          <p:spTgt spid="59"/>
                                        </p:tgtEl>
                                        <p:attrNameLst>
                                          <p:attrName>style.visibility</p:attrName>
                                        </p:attrNameLst>
                                      </p:cBhvr>
                                      <p:to>
                                        <p:strVal val="visible"/>
                                      </p:to>
                                    </p:set>
                                    <p:anim calcmode="lin" valueType="num">
                                      <p:cBhvr additive="base">
                                        <p:cTn id="431" dur="3750" fill="hold"/>
                                        <p:tgtEl>
                                          <p:spTgt spid="59"/>
                                        </p:tgtEl>
                                        <p:attrNameLst>
                                          <p:attrName>ppt_x</p:attrName>
                                        </p:attrNameLst>
                                      </p:cBhvr>
                                      <p:tavLst>
                                        <p:tav tm="0">
                                          <p:val>
                                            <p:strVal val="1+#ppt_w/2"/>
                                          </p:val>
                                        </p:tav>
                                        <p:tav tm="100000">
                                          <p:val>
                                            <p:strVal val="#ppt_x"/>
                                          </p:val>
                                        </p:tav>
                                      </p:tavLst>
                                    </p:anim>
                                    <p:anim calcmode="lin" valueType="num">
                                      <p:cBhvr additive="base">
                                        <p:cTn id="432" dur="3750" fill="hold"/>
                                        <p:tgtEl>
                                          <p:spTgt spid="59"/>
                                        </p:tgtEl>
                                        <p:attrNameLst>
                                          <p:attrName>ppt_y</p:attrName>
                                        </p:attrNameLst>
                                      </p:cBhvr>
                                      <p:tavLst>
                                        <p:tav tm="0">
                                          <p:val>
                                            <p:strVal val="0-#ppt_h/2"/>
                                          </p:val>
                                        </p:tav>
                                        <p:tav tm="100000">
                                          <p:val>
                                            <p:strVal val="#ppt_y"/>
                                          </p:val>
                                        </p:tav>
                                      </p:tavLst>
                                    </p:anim>
                                  </p:childTnLst>
                                </p:cTn>
                              </p:par>
                              <p:par>
                                <p:cTn id="433" presetID="2" presetClass="exit" presetSubtype="12" fill="hold" nodeType="withEffect">
                                  <p:stCondLst>
                                    <p:cond delay="0"/>
                                  </p:stCondLst>
                                  <p:childTnLst>
                                    <p:anim calcmode="lin" valueType="num">
                                      <p:cBhvr additive="base">
                                        <p:cTn id="434" dur="3750"/>
                                        <p:tgtEl>
                                          <p:spTgt spid="59"/>
                                        </p:tgtEl>
                                        <p:attrNameLst>
                                          <p:attrName>ppt_x</p:attrName>
                                        </p:attrNameLst>
                                      </p:cBhvr>
                                      <p:tavLst>
                                        <p:tav tm="0">
                                          <p:val>
                                            <p:strVal val="ppt_x"/>
                                          </p:val>
                                        </p:tav>
                                        <p:tav tm="100000">
                                          <p:val>
                                            <p:strVal val="0-ppt_w/2"/>
                                          </p:val>
                                        </p:tav>
                                      </p:tavLst>
                                    </p:anim>
                                    <p:anim calcmode="lin" valueType="num">
                                      <p:cBhvr additive="base">
                                        <p:cTn id="435" dur="3750"/>
                                        <p:tgtEl>
                                          <p:spTgt spid="59"/>
                                        </p:tgtEl>
                                        <p:attrNameLst>
                                          <p:attrName>ppt_y</p:attrName>
                                        </p:attrNameLst>
                                      </p:cBhvr>
                                      <p:tavLst>
                                        <p:tav tm="0">
                                          <p:val>
                                            <p:strVal val="ppt_y"/>
                                          </p:val>
                                        </p:tav>
                                        <p:tav tm="100000">
                                          <p:val>
                                            <p:strVal val="1+ppt_h/2"/>
                                          </p:val>
                                        </p:tav>
                                      </p:tavLst>
                                    </p:anim>
                                    <p:set>
                                      <p:cBhvr>
                                        <p:cTn id="436" dur="1" fill="hold">
                                          <p:stCondLst>
                                            <p:cond delay="3749"/>
                                          </p:stCondLst>
                                        </p:cTn>
                                        <p:tgtEl>
                                          <p:spTgt spid="59"/>
                                        </p:tgtEl>
                                        <p:attrNameLst>
                                          <p:attrName>style.visibility</p:attrName>
                                        </p:attrNameLst>
                                      </p:cBhvr>
                                      <p:to>
                                        <p:strVal val="hidden"/>
                                      </p:to>
                                    </p:set>
                                  </p:childTnLst>
                                </p:cTn>
                              </p:par>
                              <p:par>
                                <p:cTn id="437" presetID="2" presetClass="entr" presetSubtype="3" fill="hold"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3750" fill="hold"/>
                                        <p:tgtEl>
                                          <p:spTgt spid="60"/>
                                        </p:tgtEl>
                                        <p:attrNameLst>
                                          <p:attrName>ppt_x</p:attrName>
                                        </p:attrNameLst>
                                      </p:cBhvr>
                                      <p:tavLst>
                                        <p:tav tm="0">
                                          <p:val>
                                            <p:strVal val="1+#ppt_w/2"/>
                                          </p:val>
                                        </p:tav>
                                        <p:tav tm="100000">
                                          <p:val>
                                            <p:strVal val="#ppt_x"/>
                                          </p:val>
                                        </p:tav>
                                      </p:tavLst>
                                    </p:anim>
                                    <p:anim calcmode="lin" valueType="num">
                                      <p:cBhvr additive="base">
                                        <p:cTn id="440" dur="3750" fill="hold"/>
                                        <p:tgtEl>
                                          <p:spTgt spid="60"/>
                                        </p:tgtEl>
                                        <p:attrNameLst>
                                          <p:attrName>ppt_y</p:attrName>
                                        </p:attrNameLst>
                                      </p:cBhvr>
                                      <p:tavLst>
                                        <p:tav tm="0">
                                          <p:val>
                                            <p:strVal val="0-#ppt_h/2"/>
                                          </p:val>
                                        </p:tav>
                                        <p:tav tm="100000">
                                          <p:val>
                                            <p:strVal val="#ppt_y"/>
                                          </p:val>
                                        </p:tav>
                                      </p:tavLst>
                                    </p:anim>
                                  </p:childTnLst>
                                </p:cTn>
                              </p:par>
                              <p:par>
                                <p:cTn id="441" presetID="2" presetClass="exit" presetSubtype="12" fill="hold" nodeType="withEffect">
                                  <p:stCondLst>
                                    <p:cond delay="0"/>
                                  </p:stCondLst>
                                  <p:childTnLst>
                                    <p:anim calcmode="lin" valueType="num">
                                      <p:cBhvr additive="base">
                                        <p:cTn id="442" dur="3750"/>
                                        <p:tgtEl>
                                          <p:spTgt spid="60"/>
                                        </p:tgtEl>
                                        <p:attrNameLst>
                                          <p:attrName>ppt_x</p:attrName>
                                        </p:attrNameLst>
                                      </p:cBhvr>
                                      <p:tavLst>
                                        <p:tav tm="0">
                                          <p:val>
                                            <p:strVal val="ppt_x"/>
                                          </p:val>
                                        </p:tav>
                                        <p:tav tm="100000">
                                          <p:val>
                                            <p:strVal val="0-ppt_w/2"/>
                                          </p:val>
                                        </p:tav>
                                      </p:tavLst>
                                    </p:anim>
                                    <p:anim calcmode="lin" valueType="num">
                                      <p:cBhvr additive="base">
                                        <p:cTn id="443" dur="3750"/>
                                        <p:tgtEl>
                                          <p:spTgt spid="60"/>
                                        </p:tgtEl>
                                        <p:attrNameLst>
                                          <p:attrName>ppt_y</p:attrName>
                                        </p:attrNameLst>
                                      </p:cBhvr>
                                      <p:tavLst>
                                        <p:tav tm="0">
                                          <p:val>
                                            <p:strVal val="ppt_y"/>
                                          </p:val>
                                        </p:tav>
                                        <p:tav tm="100000">
                                          <p:val>
                                            <p:strVal val="1+ppt_h/2"/>
                                          </p:val>
                                        </p:tav>
                                      </p:tavLst>
                                    </p:anim>
                                    <p:set>
                                      <p:cBhvr>
                                        <p:cTn id="444" dur="1" fill="hold">
                                          <p:stCondLst>
                                            <p:cond delay="3749"/>
                                          </p:stCondLst>
                                        </p:cTn>
                                        <p:tgtEl>
                                          <p:spTgt spid="60"/>
                                        </p:tgtEl>
                                        <p:attrNameLst>
                                          <p:attrName>style.visibility</p:attrName>
                                        </p:attrNameLst>
                                      </p:cBhvr>
                                      <p:to>
                                        <p:strVal val="hidden"/>
                                      </p:to>
                                    </p:set>
                                  </p:childTnLst>
                                </p:cTn>
                              </p:par>
                              <p:par>
                                <p:cTn id="445" presetID="2" presetClass="entr" presetSubtype="3" fill="hold" nodeType="withEffect">
                                  <p:stCondLst>
                                    <p:cond delay="0"/>
                                  </p:stCondLst>
                                  <p:childTnLst>
                                    <p:set>
                                      <p:cBhvr>
                                        <p:cTn id="446" dur="1" fill="hold">
                                          <p:stCondLst>
                                            <p:cond delay="0"/>
                                          </p:stCondLst>
                                        </p:cTn>
                                        <p:tgtEl>
                                          <p:spTgt spid="61"/>
                                        </p:tgtEl>
                                        <p:attrNameLst>
                                          <p:attrName>style.visibility</p:attrName>
                                        </p:attrNameLst>
                                      </p:cBhvr>
                                      <p:to>
                                        <p:strVal val="visible"/>
                                      </p:to>
                                    </p:set>
                                    <p:anim calcmode="lin" valueType="num">
                                      <p:cBhvr additive="base">
                                        <p:cTn id="447" dur="3750" fill="hold"/>
                                        <p:tgtEl>
                                          <p:spTgt spid="61"/>
                                        </p:tgtEl>
                                        <p:attrNameLst>
                                          <p:attrName>ppt_x</p:attrName>
                                        </p:attrNameLst>
                                      </p:cBhvr>
                                      <p:tavLst>
                                        <p:tav tm="0">
                                          <p:val>
                                            <p:strVal val="1+#ppt_w/2"/>
                                          </p:val>
                                        </p:tav>
                                        <p:tav tm="100000">
                                          <p:val>
                                            <p:strVal val="#ppt_x"/>
                                          </p:val>
                                        </p:tav>
                                      </p:tavLst>
                                    </p:anim>
                                    <p:anim calcmode="lin" valueType="num">
                                      <p:cBhvr additive="base">
                                        <p:cTn id="448" dur="3750" fill="hold"/>
                                        <p:tgtEl>
                                          <p:spTgt spid="61"/>
                                        </p:tgtEl>
                                        <p:attrNameLst>
                                          <p:attrName>ppt_y</p:attrName>
                                        </p:attrNameLst>
                                      </p:cBhvr>
                                      <p:tavLst>
                                        <p:tav tm="0">
                                          <p:val>
                                            <p:strVal val="0-#ppt_h/2"/>
                                          </p:val>
                                        </p:tav>
                                        <p:tav tm="100000">
                                          <p:val>
                                            <p:strVal val="#ppt_y"/>
                                          </p:val>
                                        </p:tav>
                                      </p:tavLst>
                                    </p:anim>
                                  </p:childTnLst>
                                </p:cTn>
                              </p:par>
                              <p:par>
                                <p:cTn id="449" presetID="2" presetClass="exit" presetSubtype="12" fill="hold" nodeType="withEffect">
                                  <p:stCondLst>
                                    <p:cond delay="0"/>
                                  </p:stCondLst>
                                  <p:childTnLst>
                                    <p:anim calcmode="lin" valueType="num">
                                      <p:cBhvr additive="base">
                                        <p:cTn id="450" dur="3750"/>
                                        <p:tgtEl>
                                          <p:spTgt spid="61"/>
                                        </p:tgtEl>
                                        <p:attrNameLst>
                                          <p:attrName>ppt_x</p:attrName>
                                        </p:attrNameLst>
                                      </p:cBhvr>
                                      <p:tavLst>
                                        <p:tav tm="0">
                                          <p:val>
                                            <p:strVal val="ppt_x"/>
                                          </p:val>
                                        </p:tav>
                                        <p:tav tm="100000">
                                          <p:val>
                                            <p:strVal val="0-ppt_w/2"/>
                                          </p:val>
                                        </p:tav>
                                      </p:tavLst>
                                    </p:anim>
                                    <p:anim calcmode="lin" valueType="num">
                                      <p:cBhvr additive="base">
                                        <p:cTn id="451" dur="3750"/>
                                        <p:tgtEl>
                                          <p:spTgt spid="61"/>
                                        </p:tgtEl>
                                        <p:attrNameLst>
                                          <p:attrName>ppt_y</p:attrName>
                                        </p:attrNameLst>
                                      </p:cBhvr>
                                      <p:tavLst>
                                        <p:tav tm="0">
                                          <p:val>
                                            <p:strVal val="ppt_y"/>
                                          </p:val>
                                        </p:tav>
                                        <p:tav tm="100000">
                                          <p:val>
                                            <p:strVal val="1+ppt_h/2"/>
                                          </p:val>
                                        </p:tav>
                                      </p:tavLst>
                                    </p:anim>
                                    <p:set>
                                      <p:cBhvr>
                                        <p:cTn id="452" dur="1" fill="hold">
                                          <p:stCondLst>
                                            <p:cond delay="3749"/>
                                          </p:stCondLst>
                                        </p:cTn>
                                        <p:tgtEl>
                                          <p:spTgt spid="61"/>
                                        </p:tgtEl>
                                        <p:attrNameLst>
                                          <p:attrName>style.visibility</p:attrName>
                                        </p:attrNameLst>
                                      </p:cBhvr>
                                      <p:to>
                                        <p:strVal val="hidden"/>
                                      </p:to>
                                    </p:set>
                                  </p:childTnLst>
                                </p:cTn>
                              </p:par>
                              <p:par>
                                <p:cTn id="453" presetID="2" presetClass="entr" presetSubtype="3" fill="hold" nodeType="withEffect">
                                  <p:stCondLst>
                                    <p:cond delay="0"/>
                                  </p:stCondLst>
                                  <p:childTnLst>
                                    <p:set>
                                      <p:cBhvr>
                                        <p:cTn id="454" dur="1" fill="hold">
                                          <p:stCondLst>
                                            <p:cond delay="0"/>
                                          </p:stCondLst>
                                        </p:cTn>
                                        <p:tgtEl>
                                          <p:spTgt spid="62"/>
                                        </p:tgtEl>
                                        <p:attrNameLst>
                                          <p:attrName>style.visibility</p:attrName>
                                        </p:attrNameLst>
                                      </p:cBhvr>
                                      <p:to>
                                        <p:strVal val="visible"/>
                                      </p:to>
                                    </p:set>
                                    <p:anim calcmode="lin" valueType="num">
                                      <p:cBhvr additive="base">
                                        <p:cTn id="455" dur="3750" fill="hold"/>
                                        <p:tgtEl>
                                          <p:spTgt spid="62"/>
                                        </p:tgtEl>
                                        <p:attrNameLst>
                                          <p:attrName>ppt_x</p:attrName>
                                        </p:attrNameLst>
                                      </p:cBhvr>
                                      <p:tavLst>
                                        <p:tav tm="0">
                                          <p:val>
                                            <p:strVal val="1+#ppt_w/2"/>
                                          </p:val>
                                        </p:tav>
                                        <p:tav tm="100000">
                                          <p:val>
                                            <p:strVal val="#ppt_x"/>
                                          </p:val>
                                        </p:tav>
                                      </p:tavLst>
                                    </p:anim>
                                    <p:anim calcmode="lin" valueType="num">
                                      <p:cBhvr additive="base">
                                        <p:cTn id="456" dur="3750" fill="hold"/>
                                        <p:tgtEl>
                                          <p:spTgt spid="62"/>
                                        </p:tgtEl>
                                        <p:attrNameLst>
                                          <p:attrName>ppt_y</p:attrName>
                                        </p:attrNameLst>
                                      </p:cBhvr>
                                      <p:tavLst>
                                        <p:tav tm="0">
                                          <p:val>
                                            <p:strVal val="0-#ppt_h/2"/>
                                          </p:val>
                                        </p:tav>
                                        <p:tav tm="100000">
                                          <p:val>
                                            <p:strVal val="#ppt_y"/>
                                          </p:val>
                                        </p:tav>
                                      </p:tavLst>
                                    </p:anim>
                                  </p:childTnLst>
                                </p:cTn>
                              </p:par>
                              <p:par>
                                <p:cTn id="457" presetID="2" presetClass="exit" presetSubtype="12" fill="hold" nodeType="withEffect">
                                  <p:stCondLst>
                                    <p:cond delay="0"/>
                                  </p:stCondLst>
                                  <p:childTnLst>
                                    <p:anim calcmode="lin" valueType="num">
                                      <p:cBhvr additive="base">
                                        <p:cTn id="458" dur="3750"/>
                                        <p:tgtEl>
                                          <p:spTgt spid="62"/>
                                        </p:tgtEl>
                                        <p:attrNameLst>
                                          <p:attrName>ppt_x</p:attrName>
                                        </p:attrNameLst>
                                      </p:cBhvr>
                                      <p:tavLst>
                                        <p:tav tm="0">
                                          <p:val>
                                            <p:strVal val="ppt_x"/>
                                          </p:val>
                                        </p:tav>
                                        <p:tav tm="100000">
                                          <p:val>
                                            <p:strVal val="0-ppt_w/2"/>
                                          </p:val>
                                        </p:tav>
                                      </p:tavLst>
                                    </p:anim>
                                    <p:anim calcmode="lin" valueType="num">
                                      <p:cBhvr additive="base">
                                        <p:cTn id="459" dur="3750"/>
                                        <p:tgtEl>
                                          <p:spTgt spid="62"/>
                                        </p:tgtEl>
                                        <p:attrNameLst>
                                          <p:attrName>ppt_y</p:attrName>
                                        </p:attrNameLst>
                                      </p:cBhvr>
                                      <p:tavLst>
                                        <p:tav tm="0">
                                          <p:val>
                                            <p:strVal val="ppt_y"/>
                                          </p:val>
                                        </p:tav>
                                        <p:tav tm="100000">
                                          <p:val>
                                            <p:strVal val="1+ppt_h/2"/>
                                          </p:val>
                                        </p:tav>
                                      </p:tavLst>
                                    </p:anim>
                                    <p:set>
                                      <p:cBhvr>
                                        <p:cTn id="460" dur="1" fill="hold">
                                          <p:stCondLst>
                                            <p:cond delay="3749"/>
                                          </p:stCondLst>
                                        </p:cTn>
                                        <p:tgtEl>
                                          <p:spTgt spid="62"/>
                                        </p:tgtEl>
                                        <p:attrNameLst>
                                          <p:attrName>style.visibility</p:attrName>
                                        </p:attrNameLst>
                                      </p:cBhvr>
                                      <p:to>
                                        <p:strVal val="hidden"/>
                                      </p:to>
                                    </p:set>
                                  </p:childTnLst>
                                </p:cTn>
                              </p:par>
                              <p:par>
                                <p:cTn id="461" presetID="2" presetClass="entr" presetSubtype="3" fill="hold"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3750" fill="hold"/>
                                        <p:tgtEl>
                                          <p:spTgt spid="63"/>
                                        </p:tgtEl>
                                        <p:attrNameLst>
                                          <p:attrName>ppt_x</p:attrName>
                                        </p:attrNameLst>
                                      </p:cBhvr>
                                      <p:tavLst>
                                        <p:tav tm="0">
                                          <p:val>
                                            <p:strVal val="1+#ppt_w/2"/>
                                          </p:val>
                                        </p:tav>
                                        <p:tav tm="100000">
                                          <p:val>
                                            <p:strVal val="#ppt_x"/>
                                          </p:val>
                                        </p:tav>
                                      </p:tavLst>
                                    </p:anim>
                                    <p:anim calcmode="lin" valueType="num">
                                      <p:cBhvr additive="base">
                                        <p:cTn id="464" dur="3750" fill="hold"/>
                                        <p:tgtEl>
                                          <p:spTgt spid="63"/>
                                        </p:tgtEl>
                                        <p:attrNameLst>
                                          <p:attrName>ppt_y</p:attrName>
                                        </p:attrNameLst>
                                      </p:cBhvr>
                                      <p:tavLst>
                                        <p:tav tm="0">
                                          <p:val>
                                            <p:strVal val="0-#ppt_h/2"/>
                                          </p:val>
                                        </p:tav>
                                        <p:tav tm="100000">
                                          <p:val>
                                            <p:strVal val="#ppt_y"/>
                                          </p:val>
                                        </p:tav>
                                      </p:tavLst>
                                    </p:anim>
                                  </p:childTnLst>
                                </p:cTn>
                              </p:par>
                              <p:par>
                                <p:cTn id="465" presetID="2" presetClass="exit" presetSubtype="12" fill="hold" nodeType="withEffect">
                                  <p:stCondLst>
                                    <p:cond delay="0"/>
                                  </p:stCondLst>
                                  <p:childTnLst>
                                    <p:anim calcmode="lin" valueType="num">
                                      <p:cBhvr additive="base">
                                        <p:cTn id="466" dur="3750"/>
                                        <p:tgtEl>
                                          <p:spTgt spid="63"/>
                                        </p:tgtEl>
                                        <p:attrNameLst>
                                          <p:attrName>ppt_x</p:attrName>
                                        </p:attrNameLst>
                                      </p:cBhvr>
                                      <p:tavLst>
                                        <p:tav tm="0">
                                          <p:val>
                                            <p:strVal val="ppt_x"/>
                                          </p:val>
                                        </p:tav>
                                        <p:tav tm="100000">
                                          <p:val>
                                            <p:strVal val="0-ppt_w/2"/>
                                          </p:val>
                                        </p:tav>
                                      </p:tavLst>
                                    </p:anim>
                                    <p:anim calcmode="lin" valueType="num">
                                      <p:cBhvr additive="base">
                                        <p:cTn id="467" dur="3750"/>
                                        <p:tgtEl>
                                          <p:spTgt spid="63"/>
                                        </p:tgtEl>
                                        <p:attrNameLst>
                                          <p:attrName>ppt_y</p:attrName>
                                        </p:attrNameLst>
                                      </p:cBhvr>
                                      <p:tavLst>
                                        <p:tav tm="0">
                                          <p:val>
                                            <p:strVal val="ppt_y"/>
                                          </p:val>
                                        </p:tav>
                                        <p:tav tm="100000">
                                          <p:val>
                                            <p:strVal val="1+ppt_h/2"/>
                                          </p:val>
                                        </p:tav>
                                      </p:tavLst>
                                    </p:anim>
                                    <p:set>
                                      <p:cBhvr>
                                        <p:cTn id="468" dur="1" fill="hold">
                                          <p:stCondLst>
                                            <p:cond delay="3749"/>
                                          </p:stCondLst>
                                        </p:cTn>
                                        <p:tgtEl>
                                          <p:spTgt spid="63"/>
                                        </p:tgtEl>
                                        <p:attrNameLst>
                                          <p:attrName>style.visibility</p:attrName>
                                        </p:attrNameLst>
                                      </p:cBhvr>
                                      <p:to>
                                        <p:strVal val="hidden"/>
                                      </p:to>
                                    </p:set>
                                  </p:childTnLst>
                                </p:cTn>
                              </p:par>
                              <p:par>
                                <p:cTn id="469" presetID="2" presetClass="entr" presetSubtype="3" fill="hold" nodeType="withEffect">
                                  <p:stCondLst>
                                    <p:cond delay="0"/>
                                  </p:stCondLst>
                                  <p:childTnLst>
                                    <p:set>
                                      <p:cBhvr>
                                        <p:cTn id="470" dur="1" fill="hold">
                                          <p:stCondLst>
                                            <p:cond delay="0"/>
                                          </p:stCondLst>
                                        </p:cTn>
                                        <p:tgtEl>
                                          <p:spTgt spid="64"/>
                                        </p:tgtEl>
                                        <p:attrNameLst>
                                          <p:attrName>style.visibility</p:attrName>
                                        </p:attrNameLst>
                                      </p:cBhvr>
                                      <p:to>
                                        <p:strVal val="visible"/>
                                      </p:to>
                                    </p:set>
                                    <p:anim calcmode="lin" valueType="num">
                                      <p:cBhvr additive="base">
                                        <p:cTn id="471" dur="3750" fill="hold"/>
                                        <p:tgtEl>
                                          <p:spTgt spid="64"/>
                                        </p:tgtEl>
                                        <p:attrNameLst>
                                          <p:attrName>ppt_x</p:attrName>
                                        </p:attrNameLst>
                                      </p:cBhvr>
                                      <p:tavLst>
                                        <p:tav tm="0">
                                          <p:val>
                                            <p:strVal val="1+#ppt_w/2"/>
                                          </p:val>
                                        </p:tav>
                                        <p:tav tm="100000">
                                          <p:val>
                                            <p:strVal val="#ppt_x"/>
                                          </p:val>
                                        </p:tav>
                                      </p:tavLst>
                                    </p:anim>
                                    <p:anim calcmode="lin" valueType="num">
                                      <p:cBhvr additive="base">
                                        <p:cTn id="472" dur="3750" fill="hold"/>
                                        <p:tgtEl>
                                          <p:spTgt spid="64"/>
                                        </p:tgtEl>
                                        <p:attrNameLst>
                                          <p:attrName>ppt_y</p:attrName>
                                        </p:attrNameLst>
                                      </p:cBhvr>
                                      <p:tavLst>
                                        <p:tav tm="0">
                                          <p:val>
                                            <p:strVal val="0-#ppt_h/2"/>
                                          </p:val>
                                        </p:tav>
                                        <p:tav tm="100000">
                                          <p:val>
                                            <p:strVal val="#ppt_y"/>
                                          </p:val>
                                        </p:tav>
                                      </p:tavLst>
                                    </p:anim>
                                  </p:childTnLst>
                                </p:cTn>
                              </p:par>
                              <p:par>
                                <p:cTn id="473" presetID="2" presetClass="exit" presetSubtype="12" fill="hold" nodeType="withEffect">
                                  <p:stCondLst>
                                    <p:cond delay="0"/>
                                  </p:stCondLst>
                                  <p:childTnLst>
                                    <p:anim calcmode="lin" valueType="num">
                                      <p:cBhvr additive="base">
                                        <p:cTn id="474" dur="3750"/>
                                        <p:tgtEl>
                                          <p:spTgt spid="64"/>
                                        </p:tgtEl>
                                        <p:attrNameLst>
                                          <p:attrName>ppt_x</p:attrName>
                                        </p:attrNameLst>
                                      </p:cBhvr>
                                      <p:tavLst>
                                        <p:tav tm="0">
                                          <p:val>
                                            <p:strVal val="ppt_x"/>
                                          </p:val>
                                        </p:tav>
                                        <p:tav tm="100000">
                                          <p:val>
                                            <p:strVal val="0-ppt_w/2"/>
                                          </p:val>
                                        </p:tav>
                                      </p:tavLst>
                                    </p:anim>
                                    <p:anim calcmode="lin" valueType="num">
                                      <p:cBhvr additive="base">
                                        <p:cTn id="475" dur="3750"/>
                                        <p:tgtEl>
                                          <p:spTgt spid="64"/>
                                        </p:tgtEl>
                                        <p:attrNameLst>
                                          <p:attrName>ppt_y</p:attrName>
                                        </p:attrNameLst>
                                      </p:cBhvr>
                                      <p:tavLst>
                                        <p:tav tm="0">
                                          <p:val>
                                            <p:strVal val="ppt_y"/>
                                          </p:val>
                                        </p:tav>
                                        <p:tav tm="100000">
                                          <p:val>
                                            <p:strVal val="1+ppt_h/2"/>
                                          </p:val>
                                        </p:tav>
                                      </p:tavLst>
                                    </p:anim>
                                    <p:set>
                                      <p:cBhvr>
                                        <p:cTn id="476" dur="1" fill="hold">
                                          <p:stCondLst>
                                            <p:cond delay="3749"/>
                                          </p:stCondLst>
                                        </p:cTn>
                                        <p:tgtEl>
                                          <p:spTgt spid="64"/>
                                        </p:tgtEl>
                                        <p:attrNameLst>
                                          <p:attrName>style.visibility</p:attrName>
                                        </p:attrNameLst>
                                      </p:cBhvr>
                                      <p:to>
                                        <p:strVal val="hidden"/>
                                      </p:to>
                                    </p:set>
                                  </p:childTnLst>
                                </p:cTn>
                              </p:par>
                              <p:par>
                                <p:cTn id="477" presetID="2" presetClass="entr" presetSubtype="3" fill="hold" nodeType="withEffect">
                                  <p:stCondLst>
                                    <p:cond delay="0"/>
                                  </p:stCondLst>
                                  <p:childTnLst>
                                    <p:set>
                                      <p:cBhvr>
                                        <p:cTn id="478" dur="1" fill="hold">
                                          <p:stCondLst>
                                            <p:cond delay="0"/>
                                          </p:stCondLst>
                                        </p:cTn>
                                        <p:tgtEl>
                                          <p:spTgt spid="52"/>
                                        </p:tgtEl>
                                        <p:attrNameLst>
                                          <p:attrName>style.visibility</p:attrName>
                                        </p:attrNameLst>
                                      </p:cBhvr>
                                      <p:to>
                                        <p:strVal val="visible"/>
                                      </p:to>
                                    </p:set>
                                    <p:anim calcmode="lin" valueType="num">
                                      <p:cBhvr additive="base">
                                        <p:cTn id="479" dur="3750" fill="hold"/>
                                        <p:tgtEl>
                                          <p:spTgt spid="52"/>
                                        </p:tgtEl>
                                        <p:attrNameLst>
                                          <p:attrName>ppt_x</p:attrName>
                                        </p:attrNameLst>
                                      </p:cBhvr>
                                      <p:tavLst>
                                        <p:tav tm="0">
                                          <p:val>
                                            <p:strVal val="1+#ppt_w/2"/>
                                          </p:val>
                                        </p:tav>
                                        <p:tav tm="100000">
                                          <p:val>
                                            <p:strVal val="#ppt_x"/>
                                          </p:val>
                                        </p:tav>
                                      </p:tavLst>
                                    </p:anim>
                                    <p:anim calcmode="lin" valueType="num">
                                      <p:cBhvr additive="base">
                                        <p:cTn id="480" dur="3750" fill="hold"/>
                                        <p:tgtEl>
                                          <p:spTgt spid="52"/>
                                        </p:tgtEl>
                                        <p:attrNameLst>
                                          <p:attrName>ppt_y</p:attrName>
                                        </p:attrNameLst>
                                      </p:cBhvr>
                                      <p:tavLst>
                                        <p:tav tm="0">
                                          <p:val>
                                            <p:strVal val="0-#ppt_h/2"/>
                                          </p:val>
                                        </p:tav>
                                        <p:tav tm="100000">
                                          <p:val>
                                            <p:strVal val="#ppt_y"/>
                                          </p:val>
                                        </p:tav>
                                      </p:tavLst>
                                    </p:anim>
                                  </p:childTnLst>
                                </p:cTn>
                              </p:par>
                              <p:par>
                                <p:cTn id="481" presetID="2" presetClass="exit" presetSubtype="12" fill="hold" nodeType="withEffect">
                                  <p:stCondLst>
                                    <p:cond delay="0"/>
                                  </p:stCondLst>
                                  <p:childTnLst>
                                    <p:anim calcmode="lin" valueType="num">
                                      <p:cBhvr additive="base">
                                        <p:cTn id="482" dur="3750"/>
                                        <p:tgtEl>
                                          <p:spTgt spid="52"/>
                                        </p:tgtEl>
                                        <p:attrNameLst>
                                          <p:attrName>ppt_x</p:attrName>
                                        </p:attrNameLst>
                                      </p:cBhvr>
                                      <p:tavLst>
                                        <p:tav tm="0">
                                          <p:val>
                                            <p:strVal val="ppt_x"/>
                                          </p:val>
                                        </p:tav>
                                        <p:tav tm="100000">
                                          <p:val>
                                            <p:strVal val="0-ppt_w/2"/>
                                          </p:val>
                                        </p:tav>
                                      </p:tavLst>
                                    </p:anim>
                                    <p:anim calcmode="lin" valueType="num">
                                      <p:cBhvr additive="base">
                                        <p:cTn id="483" dur="3750"/>
                                        <p:tgtEl>
                                          <p:spTgt spid="52"/>
                                        </p:tgtEl>
                                        <p:attrNameLst>
                                          <p:attrName>ppt_y</p:attrName>
                                        </p:attrNameLst>
                                      </p:cBhvr>
                                      <p:tavLst>
                                        <p:tav tm="0">
                                          <p:val>
                                            <p:strVal val="ppt_y"/>
                                          </p:val>
                                        </p:tav>
                                        <p:tav tm="100000">
                                          <p:val>
                                            <p:strVal val="1+ppt_h/2"/>
                                          </p:val>
                                        </p:tav>
                                      </p:tavLst>
                                    </p:anim>
                                    <p:set>
                                      <p:cBhvr>
                                        <p:cTn id="484" dur="1" fill="hold">
                                          <p:stCondLst>
                                            <p:cond delay="3749"/>
                                          </p:stCondLst>
                                        </p:cTn>
                                        <p:tgtEl>
                                          <p:spTgt spid="52"/>
                                        </p:tgtEl>
                                        <p:attrNameLst>
                                          <p:attrName>style.visibility</p:attrName>
                                        </p:attrNameLst>
                                      </p:cBhvr>
                                      <p:to>
                                        <p:strVal val="hidden"/>
                                      </p:to>
                                    </p:set>
                                  </p:childTnLst>
                                </p:cTn>
                              </p:par>
                              <p:par>
                                <p:cTn id="485" presetID="2" presetClass="entr" presetSubtype="3" fill="hold"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additive="base">
                                        <p:cTn id="487" dur="3750" fill="hold"/>
                                        <p:tgtEl>
                                          <p:spTgt spid="55"/>
                                        </p:tgtEl>
                                        <p:attrNameLst>
                                          <p:attrName>ppt_x</p:attrName>
                                        </p:attrNameLst>
                                      </p:cBhvr>
                                      <p:tavLst>
                                        <p:tav tm="0">
                                          <p:val>
                                            <p:strVal val="1+#ppt_w/2"/>
                                          </p:val>
                                        </p:tav>
                                        <p:tav tm="100000">
                                          <p:val>
                                            <p:strVal val="#ppt_x"/>
                                          </p:val>
                                        </p:tav>
                                      </p:tavLst>
                                    </p:anim>
                                    <p:anim calcmode="lin" valueType="num">
                                      <p:cBhvr additive="base">
                                        <p:cTn id="488" dur="3750" fill="hold"/>
                                        <p:tgtEl>
                                          <p:spTgt spid="55"/>
                                        </p:tgtEl>
                                        <p:attrNameLst>
                                          <p:attrName>ppt_y</p:attrName>
                                        </p:attrNameLst>
                                      </p:cBhvr>
                                      <p:tavLst>
                                        <p:tav tm="0">
                                          <p:val>
                                            <p:strVal val="0-#ppt_h/2"/>
                                          </p:val>
                                        </p:tav>
                                        <p:tav tm="100000">
                                          <p:val>
                                            <p:strVal val="#ppt_y"/>
                                          </p:val>
                                        </p:tav>
                                      </p:tavLst>
                                    </p:anim>
                                  </p:childTnLst>
                                </p:cTn>
                              </p:par>
                              <p:par>
                                <p:cTn id="489" presetID="2" presetClass="exit" presetSubtype="12" fill="hold" nodeType="withEffect">
                                  <p:stCondLst>
                                    <p:cond delay="0"/>
                                  </p:stCondLst>
                                  <p:childTnLst>
                                    <p:anim calcmode="lin" valueType="num">
                                      <p:cBhvr additive="base">
                                        <p:cTn id="490" dur="3750"/>
                                        <p:tgtEl>
                                          <p:spTgt spid="55"/>
                                        </p:tgtEl>
                                        <p:attrNameLst>
                                          <p:attrName>ppt_x</p:attrName>
                                        </p:attrNameLst>
                                      </p:cBhvr>
                                      <p:tavLst>
                                        <p:tav tm="0">
                                          <p:val>
                                            <p:strVal val="ppt_x"/>
                                          </p:val>
                                        </p:tav>
                                        <p:tav tm="100000">
                                          <p:val>
                                            <p:strVal val="0-ppt_w/2"/>
                                          </p:val>
                                        </p:tav>
                                      </p:tavLst>
                                    </p:anim>
                                    <p:anim calcmode="lin" valueType="num">
                                      <p:cBhvr additive="base">
                                        <p:cTn id="491" dur="3750"/>
                                        <p:tgtEl>
                                          <p:spTgt spid="55"/>
                                        </p:tgtEl>
                                        <p:attrNameLst>
                                          <p:attrName>ppt_y</p:attrName>
                                        </p:attrNameLst>
                                      </p:cBhvr>
                                      <p:tavLst>
                                        <p:tav tm="0">
                                          <p:val>
                                            <p:strVal val="ppt_y"/>
                                          </p:val>
                                        </p:tav>
                                        <p:tav tm="100000">
                                          <p:val>
                                            <p:strVal val="1+ppt_h/2"/>
                                          </p:val>
                                        </p:tav>
                                      </p:tavLst>
                                    </p:anim>
                                    <p:set>
                                      <p:cBhvr>
                                        <p:cTn id="492" dur="1" fill="hold">
                                          <p:stCondLst>
                                            <p:cond delay="3749"/>
                                          </p:stCondLst>
                                        </p:cTn>
                                        <p:tgtEl>
                                          <p:spTgt spid="55"/>
                                        </p:tgtEl>
                                        <p:attrNameLst>
                                          <p:attrName>style.visibility</p:attrName>
                                        </p:attrNameLst>
                                      </p:cBhvr>
                                      <p:to>
                                        <p:strVal val="hidden"/>
                                      </p:to>
                                    </p:set>
                                  </p:childTnLst>
                                </p:cTn>
                              </p:par>
                              <p:par>
                                <p:cTn id="493" presetID="2" presetClass="entr" presetSubtype="3"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 calcmode="lin" valueType="num">
                                      <p:cBhvr additive="base">
                                        <p:cTn id="495" dur="3750" fill="hold"/>
                                        <p:tgtEl>
                                          <p:spTgt spid="53"/>
                                        </p:tgtEl>
                                        <p:attrNameLst>
                                          <p:attrName>ppt_x</p:attrName>
                                        </p:attrNameLst>
                                      </p:cBhvr>
                                      <p:tavLst>
                                        <p:tav tm="0">
                                          <p:val>
                                            <p:strVal val="1+#ppt_w/2"/>
                                          </p:val>
                                        </p:tav>
                                        <p:tav tm="100000">
                                          <p:val>
                                            <p:strVal val="#ppt_x"/>
                                          </p:val>
                                        </p:tav>
                                      </p:tavLst>
                                    </p:anim>
                                    <p:anim calcmode="lin" valueType="num">
                                      <p:cBhvr additive="base">
                                        <p:cTn id="496" dur="3750" fill="hold"/>
                                        <p:tgtEl>
                                          <p:spTgt spid="53"/>
                                        </p:tgtEl>
                                        <p:attrNameLst>
                                          <p:attrName>ppt_y</p:attrName>
                                        </p:attrNameLst>
                                      </p:cBhvr>
                                      <p:tavLst>
                                        <p:tav tm="0">
                                          <p:val>
                                            <p:strVal val="0-#ppt_h/2"/>
                                          </p:val>
                                        </p:tav>
                                        <p:tav tm="100000">
                                          <p:val>
                                            <p:strVal val="#ppt_y"/>
                                          </p:val>
                                        </p:tav>
                                      </p:tavLst>
                                    </p:anim>
                                  </p:childTnLst>
                                </p:cTn>
                              </p:par>
                              <p:par>
                                <p:cTn id="497" presetID="2" presetClass="exit" presetSubtype="12" fill="hold" nodeType="withEffect">
                                  <p:stCondLst>
                                    <p:cond delay="0"/>
                                  </p:stCondLst>
                                  <p:childTnLst>
                                    <p:anim calcmode="lin" valueType="num">
                                      <p:cBhvr additive="base">
                                        <p:cTn id="498" dur="3750"/>
                                        <p:tgtEl>
                                          <p:spTgt spid="53"/>
                                        </p:tgtEl>
                                        <p:attrNameLst>
                                          <p:attrName>ppt_x</p:attrName>
                                        </p:attrNameLst>
                                      </p:cBhvr>
                                      <p:tavLst>
                                        <p:tav tm="0">
                                          <p:val>
                                            <p:strVal val="ppt_x"/>
                                          </p:val>
                                        </p:tav>
                                        <p:tav tm="100000">
                                          <p:val>
                                            <p:strVal val="0-ppt_w/2"/>
                                          </p:val>
                                        </p:tav>
                                      </p:tavLst>
                                    </p:anim>
                                    <p:anim calcmode="lin" valueType="num">
                                      <p:cBhvr additive="base">
                                        <p:cTn id="499" dur="3750"/>
                                        <p:tgtEl>
                                          <p:spTgt spid="53"/>
                                        </p:tgtEl>
                                        <p:attrNameLst>
                                          <p:attrName>ppt_y</p:attrName>
                                        </p:attrNameLst>
                                      </p:cBhvr>
                                      <p:tavLst>
                                        <p:tav tm="0">
                                          <p:val>
                                            <p:strVal val="ppt_y"/>
                                          </p:val>
                                        </p:tav>
                                        <p:tav tm="100000">
                                          <p:val>
                                            <p:strVal val="1+ppt_h/2"/>
                                          </p:val>
                                        </p:tav>
                                      </p:tavLst>
                                    </p:anim>
                                    <p:set>
                                      <p:cBhvr>
                                        <p:cTn id="500" dur="1" fill="hold">
                                          <p:stCondLst>
                                            <p:cond delay="3749"/>
                                          </p:stCondLst>
                                        </p:cTn>
                                        <p:tgtEl>
                                          <p:spTgt spid="53"/>
                                        </p:tgtEl>
                                        <p:attrNameLst>
                                          <p:attrName>style.visibility</p:attrName>
                                        </p:attrNameLst>
                                      </p:cBhvr>
                                      <p:to>
                                        <p:strVal val="hidden"/>
                                      </p:to>
                                    </p:set>
                                  </p:childTnLst>
                                </p:cTn>
                              </p:par>
                              <p:par>
                                <p:cTn id="501" presetID="16" presetClass="entr" presetSubtype="37" fill="hold" nodeType="withEffect">
                                  <p:stCondLst>
                                    <p:cond delay="500"/>
                                  </p:stCondLst>
                                  <p:childTnLst>
                                    <p:set>
                                      <p:cBhvr>
                                        <p:cTn id="502" dur="1" fill="hold">
                                          <p:stCondLst>
                                            <p:cond delay="0"/>
                                          </p:stCondLst>
                                        </p:cTn>
                                        <p:tgtEl>
                                          <p:spTgt spid="66"/>
                                        </p:tgtEl>
                                        <p:attrNameLst>
                                          <p:attrName>style.visibility</p:attrName>
                                        </p:attrNameLst>
                                      </p:cBhvr>
                                      <p:to>
                                        <p:strVal val="visible"/>
                                      </p:to>
                                    </p:set>
                                    <p:animEffect transition="in" filter="barn(outVertical)">
                                      <p:cBhvr>
                                        <p:cTn id="503" dur="3300"/>
                                        <p:tgtEl>
                                          <p:spTgt spid="66"/>
                                        </p:tgtEl>
                                      </p:cBhvr>
                                    </p:animEffect>
                                  </p:childTnLst>
                                </p:cTn>
                              </p:par>
                              <p:par>
                                <p:cTn id="504" presetID="23" presetClass="entr" presetSubtype="272" fill="hold" nodeType="withEffect">
                                  <p:stCondLst>
                                    <p:cond delay="500"/>
                                  </p:stCondLst>
                                  <p:childTnLst>
                                    <p:set>
                                      <p:cBhvr>
                                        <p:cTn id="505" dur="1" fill="hold">
                                          <p:stCondLst>
                                            <p:cond delay="0"/>
                                          </p:stCondLst>
                                        </p:cTn>
                                        <p:tgtEl>
                                          <p:spTgt spid="66"/>
                                        </p:tgtEl>
                                        <p:attrNameLst>
                                          <p:attrName>style.visibility</p:attrName>
                                        </p:attrNameLst>
                                      </p:cBhvr>
                                      <p:to>
                                        <p:strVal val="visible"/>
                                      </p:to>
                                    </p:set>
                                    <p:anim calcmode="lin" valueType="num">
                                      <p:cBhvr>
                                        <p:cTn id="506" dur="3300" fill="hold"/>
                                        <p:tgtEl>
                                          <p:spTgt spid="66"/>
                                        </p:tgtEl>
                                        <p:attrNameLst>
                                          <p:attrName>ppt_w</p:attrName>
                                        </p:attrNameLst>
                                      </p:cBhvr>
                                      <p:tavLst>
                                        <p:tav tm="0">
                                          <p:val>
                                            <p:strVal val="2/3*#ppt_w"/>
                                          </p:val>
                                        </p:tav>
                                        <p:tav tm="100000">
                                          <p:val>
                                            <p:strVal val="#ppt_w"/>
                                          </p:val>
                                        </p:tav>
                                      </p:tavLst>
                                    </p:anim>
                                    <p:anim calcmode="lin" valueType="num">
                                      <p:cBhvr>
                                        <p:cTn id="507" dur="3300" fill="hold"/>
                                        <p:tgtEl>
                                          <p:spTgt spid="66"/>
                                        </p:tgtEl>
                                        <p:attrNameLst>
                                          <p:attrName>ppt_h</p:attrName>
                                        </p:attrNameLst>
                                      </p:cBhvr>
                                      <p:tavLst>
                                        <p:tav tm="0">
                                          <p:val>
                                            <p:strVal val="2/3*#ppt_h"/>
                                          </p:val>
                                        </p:tav>
                                        <p:tav tm="100000">
                                          <p:val>
                                            <p:strVal val="#ppt_h"/>
                                          </p:val>
                                        </p:tav>
                                      </p:tavLst>
                                    </p:anim>
                                  </p:childTnLst>
                                </p:cTn>
                              </p:par>
                              <p:par>
                                <p:cTn id="508" presetID="9" presetClass="emph" presetSubtype="0" grpId="0" nodeType="withEffect">
                                  <p:stCondLst>
                                    <p:cond delay="0"/>
                                  </p:stCondLst>
                                  <p:childTnLst>
                                    <p:set>
                                      <p:cBhvr rctx="PPT">
                                        <p:cTn id="509" dur="indefinite"/>
                                        <p:tgtEl>
                                          <p:spTgt spid="65"/>
                                        </p:tgtEl>
                                        <p:attrNameLst>
                                          <p:attrName>style.opacity</p:attrName>
                                        </p:attrNameLst>
                                      </p:cBhvr>
                                      <p:to>
                                        <p:strVal val="0"/>
                                      </p:to>
                                    </p:set>
                                    <p:animEffect filter="image" prLst="opacity: 0">
                                      <p:cBhvr rctx="IE">
                                        <p:cTn id="510"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UTO MORAD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043608" y="1275606"/>
            <a:ext cx="5112568" cy="2554545"/>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Mejora </a:t>
            </a:r>
            <a:r>
              <a:rPr lang="es-ES" sz="2000" dirty="0">
                <a:solidFill>
                  <a:srgbClr val="21164A"/>
                </a:solidFill>
                <a:latin typeface="Hobo Std" pitchFamily="34" charset="0"/>
              </a:rPr>
              <a:t>la función de tu memoria</a:t>
            </a:r>
          </a:p>
          <a:p>
            <a:pPr algn="ctr"/>
            <a:r>
              <a:rPr lang="es-ES" sz="1400" dirty="0" smtClean="0">
                <a:solidFill>
                  <a:srgbClr val="21164A"/>
                </a:solidFill>
                <a:latin typeface="Hobo Std" pitchFamily="34" charset="0"/>
              </a:rPr>
              <a:t>Diversos </a:t>
            </a:r>
            <a:r>
              <a:rPr lang="es-ES" sz="1400" dirty="0">
                <a:solidFill>
                  <a:srgbClr val="21164A"/>
                </a:solidFill>
                <a:latin typeface="Hobo Std" pitchFamily="34" charset="0"/>
              </a:rPr>
              <a:t>estudios han investigado la relación entre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los </a:t>
            </a:r>
            <a:r>
              <a:rPr lang="es-ES" sz="1400" dirty="0">
                <a:solidFill>
                  <a:srgbClr val="21164A"/>
                </a:solidFill>
                <a:latin typeface="Hobo Std" pitchFamily="34" charset="0"/>
              </a:rPr>
              <a:t>arándanos y la memoria. De acuerdo a </a:t>
            </a:r>
            <a:r>
              <a:rPr lang="es-ES" sz="1400" dirty="0" smtClean="0">
                <a:solidFill>
                  <a:srgbClr val="21164A"/>
                </a:solidFill>
                <a:latin typeface="Hobo Std" pitchFamily="34" charset="0"/>
              </a:rPr>
              <a:t>una reciente </a:t>
            </a:r>
            <a:r>
              <a:rPr lang="es-ES" sz="1400" dirty="0">
                <a:solidFill>
                  <a:srgbClr val="21164A"/>
                </a:solidFill>
                <a:latin typeface="Hobo Std" pitchFamily="34" charset="0"/>
              </a:rPr>
              <a:t>investigación realizada en adultos </a:t>
            </a:r>
            <a:r>
              <a:rPr lang="es-ES" sz="1400" dirty="0" smtClean="0">
                <a:solidFill>
                  <a:srgbClr val="21164A"/>
                </a:solidFill>
                <a:latin typeface="Hobo Std" pitchFamily="34" charset="0"/>
              </a:rPr>
              <a:t>mayores, </a:t>
            </a:r>
            <a:r>
              <a:rPr lang="es-ES" sz="1400" dirty="0">
                <a:solidFill>
                  <a:srgbClr val="21164A"/>
                </a:solidFill>
                <a:latin typeface="Hobo Std" pitchFamily="34" charset="0"/>
              </a:rPr>
              <a:t>descubrieron que aquellos que tomaron jugo de arándanos por 12 días vieron un aumento en su capacidad cerebral para recordar cosas. Los investigadores señalaron que “Hasta donde sabemos, este es el primer ensayo en humanos en evaluar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el </a:t>
            </a:r>
            <a:r>
              <a:rPr lang="es-ES" sz="1400" dirty="0">
                <a:solidFill>
                  <a:srgbClr val="21164A"/>
                </a:solidFill>
                <a:latin typeface="Hobo Std" pitchFamily="34" charset="0"/>
              </a:rPr>
              <a:t>potencial beneficio del arándano sobre la función </a:t>
            </a:r>
            <a:r>
              <a:rPr lang="es-ES" sz="1400" dirty="0" err="1">
                <a:solidFill>
                  <a:srgbClr val="21164A"/>
                </a:solidFill>
                <a:latin typeface="Hobo Std" pitchFamily="34" charset="0"/>
              </a:rPr>
              <a:t>neurocognitiva</a:t>
            </a:r>
            <a:r>
              <a:rPr lang="es-ES" sz="1400" dirty="0">
                <a:solidFill>
                  <a:srgbClr val="21164A"/>
                </a:solidFill>
                <a:latin typeface="Hobo Std" pitchFamily="34" charset="0"/>
              </a:rPr>
              <a:t> en adultos mayores con un mayor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riesgo </a:t>
            </a:r>
            <a:r>
              <a:rPr lang="es-ES" sz="1400" dirty="0">
                <a:solidFill>
                  <a:srgbClr val="21164A"/>
                </a:solidFill>
                <a:latin typeface="Hobo Std" pitchFamily="34" charset="0"/>
              </a:rPr>
              <a:t>de demencia”.</a:t>
            </a:r>
            <a:endParaRPr lang="es-ES" dirty="0">
              <a:solidFill>
                <a:srgbClr val="21164A"/>
              </a:solidFill>
              <a:latin typeface="Hobo Std" pitchFamily="34" charset="0"/>
            </a:endParaRPr>
          </a:p>
        </p:txBody>
      </p:sp>
    </p:spTree>
    <p:extLst>
      <p:ext uri="{BB962C8B-B14F-4D97-AF65-F5344CB8AC3E}">
        <p14:creationId xmlns:p14="http://schemas.microsoft.com/office/powerpoint/2010/main" val="4283621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2 Grupo"/>
          <p:cNvGrpSpPr/>
          <p:nvPr/>
        </p:nvGrpSpPr>
        <p:grpSpPr>
          <a:xfrm>
            <a:off x="-6052" y="15466"/>
            <a:ext cx="4338948" cy="5128034"/>
            <a:chOff x="-19372" y="411510"/>
            <a:chExt cx="4338948" cy="5128034"/>
          </a:xfrm>
          <a:gradFill flip="none" rotWithShape="1">
            <a:gsLst>
              <a:gs pos="84000">
                <a:schemeClr val="tx1">
                  <a:alpha val="64000"/>
                </a:schemeClr>
              </a:gs>
              <a:gs pos="74000">
                <a:srgbClr val="FFC000"/>
              </a:gs>
              <a:gs pos="17000">
                <a:schemeClr val="tx1">
                  <a:alpha val="62000"/>
                </a:schemeClr>
              </a:gs>
              <a:gs pos="25833">
                <a:srgbClr val="FFC000"/>
              </a:gs>
              <a:gs pos="39000">
                <a:srgbClr val="C2C3DA">
                  <a:alpha val="72000"/>
                </a:srgbClr>
              </a:gs>
              <a:gs pos="50000">
                <a:schemeClr val="accent1">
                  <a:lumMod val="50000"/>
                </a:schemeClr>
              </a:gs>
              <a:gs pos="62000">
                <a:srgbClr val="C2C3DA">
                  <a:alpha val="63000"/>
                </a:srgbClr>
              </a:gs>
            </a:gsLst>
            <a:lin ang="16200000" scaled="1"/>
            <a:tileRect/>
          </a:gradFill>
          <a:scene3d>
            <a:camera prst="orthographicFront"/>
            <a:lightRig rig="flat" dir="t"/>
          </a:scene3d>
        </p:grpSpPr>
        <p:grpSp>
          <p:nvGrpSpPr>
            <p:cNvPr id="4" name="3 Grupo"/>
            <p:cNvGrpSpPr/>
            <p:nvPr/>
          </p:nvGrpSpPr>
          <p:grpSpPr>
            <a:xfrm>
              <a:off x="-19372" y="411510"/>
              <a:ext cx="774948" cy="4268578"/>
              <a:chOff x="-19372" y="411510"/>
              <a:chExt cx="774948" cy="4268578"/>
            </a:xfrm>
            <a:grpFill/>
          </p:grpSpPr>
          <p:sp>
            <p:nvSpPr>
              <p:cNvPr id="25" name="24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720000" y="884050"/>
              <a:ext cx="774948" cy="4268578"/>
              <a:chOff x="-19372" y="411510"/>
              <a:chExt cx="774948" cy="4268578"/>
            </a:xfrm>
            <a:grpFill/>
          </p:grpSpPr>
          <p:sp>
            <p:nvSpPr>
              <p:cNvPr id="20" name="19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a:off x="1440000" y="1275606"/>
              <a:ext cx="774948" cy="3404578"/>
              <a:chOff x="-19372" y="411510"/>
              <a:chExt cx="774948" cy="3404578"/>
            </a:xfrm>
            <a:grpFill/>
          </p:grpSpPr>
          <p:sp>
            <p:nvSpPr>
              <p:cNvPr id="16" name="15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2160000" y="1728000"/>
              <a:ext cx="774948" cy="2540578"/>
              <a:chOff x="-19372" y="411510"/>
              <a:chExt cx="774948" cy="2540578"/>
            </a:xfrm>
            <a:grpFill/>
          </p:grpSpPr>
          <p:sp>
            <p:nvSpPr>
              <p:cNvPr id="13" name="12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 name="7 Elipse"/>
            <p:cNvSpPr/>
            <p:nvPr/>
          </p:nvSpPr>
          <p:spPr>
            <a:xfrm>
              <a:off x="-5308" y="474745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 name="8 Grupo"/>
            <p:cNvGrpSpPr/>
            <p:nvPr/>
          </p:nvGrpSpPr>
          <p:grpSpPr>
            <a:xfrm>
              <a:off x="2880000" y="2139702"/>
              <a:ext cx="774948" cy="1656184"/>
              <a:chOff x="-19372" y="411510"/>
              <a:chExt cx="774948" cy="1656184"/>
            </a:xfrm>
            <a:grpFill/>
          </p:grpSpPr>
          <p:sp>
            <p:nvSpPr>
              <p:cNvPr id="11" name="1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0" name="9 Elipse"/>
            <p:cNvSpPr/>
            <p:nvPr/>
          </p:nvSpPr>
          <p:spPr>
            <a:xfrm>
              <a:off x="3564000" y="2592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flipH="1">
            <a:off x="4805052" y="1"/>
            <a:ext cx="4338948" cy="5128034"/>
            <a:chOff x="-19372" y="411510"/>
            <a:chExt cx="4338948" cy="5128034"/>
          </a:xfrm>
          <a:gradFill>
            <a:gsLst>
              <a:gs pos="84000">
                <a:schemeClr val="tx1">
                  <a:alpha val="64000"/>
                </a:schemeClr>
              </a:gs>
              <a:gs pos="74000">
                <a:srgbClr val="FFC000"/>
              </a:gs>
              <a:gs pos="17000">
                <a:schemeClr val="tx1">
                  <a:alpha val="62000"/>
                </a:schemeClr>
              </a:gs>
              <a:gs pos="25833">
                <a:srgbClr val="FFC000"/>
              </a:gs>
              <a:gs pos="39000">
                <a:srgbClr val="C2C3DA">
                  <a:alpha val="72000"/>
                </a:srgbClr>
              </a:gs>
              <a:gs pos="50000">
                <a:schemeClr val="accent1">
                  <a:lumMod val="50000"/>
                </a:schemeClr>
              </a:gs>
              <a:gs pos="62000">
                <a:srgbClr val="C2C3DA">
                  <a:alpha val="63000"/>
                </a:srgbClr>
              </a:gs>
            </a:gsLst>
            <a:lin ang="16200000" scaled="1"/>
          </a:gradFill>
          <a:scene3d>
            <a:camera prst="orthographicFront"/>
            <a:lightRig rig="flat" dir="t"/>
          </a:scene3d>
        </p:grpSpPr>
        <p:grpSp>
          <p:nvGrpSpPr>
            <p:cNvPr id="31" name="30 Grupo"/>
            <p:cNvGrpSpPr/>
            <p:nvPr/>
          </p:nvGrpSpPr>
          <p:grpSpPr>
            <a:xfrm>
              <a:off x="-19372" y="411510"/>
              <a:ext cx="774948" cy="4268578"/>
              <a:chOff x="-19372" y="411510"/>
              <a:chExt cx="774948" cy="4268578"/>
            </a:xfrm>
            <a:grpFill/>
          </p:grpSpPr>
          <p:sp>
            <p:nvSpPr>
              <p:cNvPr id="52" name="51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a:off x="720000" y="884050"/>
              <a:ext cx="774948" cy="4268578"/>
              <a:chOff x="-19372" y="411510"/>
              <a:chExt cx="774948" cy="4268578"/>
            </a:xfrm>
            <a:grpFill/>
          </p:grpSpPr>
          <p:sp>
            <p:nvSpPr>
              <p:cNvPr id="47" name="46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32 Grupo"/>
            <p:cNvGrpSpPr/>
            <p:nvPr/>
          </p:nvGrpSpPr>
          <p:grpSpPr>
            <a:xfrm>
              <a:off x="1440000" y="1275606"/>
              <a:ext cx="774948" cy="3404578"/>
              <a:chOff x="-19372" y="411510"/>
              <a:chExt cx="774948" cy="3404578"/>
            </a:xfrm>
            <a:grpFill/>
          </p:grpSpPr>
          <p:sp>
            <p:nvSpPr>
              <p:cNvPr id="43" name="42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a:off x="2160000" y="1728000"/>
              <a:ext cx="774948" cy="2540578"/>
              <a:chOff x="-19372" y="411510"/>
              <a:chExt cx="774948" cy="2540578"/>
            </a:xfrm>
            <a:grpFill/>
          </p:grpSpPr>
          <p:sp>
            <p:nvSpPr>
              <p:cNvPr id="40" name="39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5" name="34 Elipse"/>
            <p:cNvSpPr/>
            <p:nvPr/>
          </p:nvSpPr>
          <p:spPr>
            <a:xfrm>
              <a:off x="-5308" y="474745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6" name="35 Grupo"/>
            <p:cNvGrpSpPr/>
            <p:nvPr/>
          </p:nvGrpSpPr>
          <p:grpSpPr>
            <a:xfrm>
              <a:off x="2880000" y="2139702"/>
              <a:ext cx="774948" cy="1656184"/>
              <a:chOff x="-19372" y="411510"/>
              <a:chExt cx="774948" cy="1656184"/>
            </a:xfrm>
            <a:grpFill/>
          </p:grpSpPr>
          <p:sp>
            <p:nvSpPr>
              <p:cNvPr id="38" name="37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7" name="36 Elipse"/>
            <p:cNvSpPr/>
            <p:nvPr/>
          </p:nvSpPr>
          <p:spPr>
            <a:xfrm>
              <a:off x="3564000" y="2592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7" name="56 Elipse"/>
          <p:cNvSpPr/>
          <p:nvPr/>
        </p:nvSpPr>
        <p:spPr>
          <a:xfrm>
            <a:off x="3635896" y="431354"/>
            <a:ext cx="1872208" cy="4247778"/>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3995936" y="843558"/>
            <a:ext cx="1215752" cy="3425262"/>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635896" y="411510"/>
            <a:ext cx="1872208" cy="4247778"/>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flipH="1">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92616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800"/>
                                        <p:tgtEl>
                                          <p:spTgt spid="3"/>
                                        </p:tgtEl>
                                        <p:attrNameLst>
                                          <p:attrName>ppt_x</p:attrName>
                                        </p:attrNameLst>
                                      </p:cBhvr>
                                      <p:tavLst>
                                        <p:tav tm="0">
                                          <p:val>
                                            <p:strVal val="ppt_x"/>
                                          </p:val>
                                        </p:tav>
                                        <p:tav tm="100000">
                                          <p:val>
                                            <p:strVal val="1+ppt_w/2"/>
                                          </p:val>
                                        </p:tav>
                                      </p:tavLst>
                                    </p:anim>
                                    <p:anim calcmode="lin" valueType="num">
                                      <p:cBhvr additive="base">
                                        <p:cTn id="11" dur="4800"/>
                                        <p:tgtEl>
                                          <p:spTgt spid="3"/>
                                        </p:tgtEl>
                                        <p:attrNameLst>
                                          <p:attrName>ppt_y</p:attrName>
                                        </p:attrNameLst>
                                      </p:cBhvr>
                                      <p:tavLst>
                                        <p:tav tm="0">
                                          <p:val>
                                            <p:strVal val="ppt_y"/>
                                          </p:val>
                                        </p:tav>
                                        <p:tav tm="100000">
                                          <p:val>
                                            <p:strVal val="ppt_y"/>
                                          </p:val>
                                        </p:tav>
                                      </p:tavLst>
                                    </p:anim>
                                    <p:set>
                                      <p:cBhvr>
                                        <p:cTn id="12" dur="1" fill="hold">
                                          <p:stCondLst>
                                            <p:cond delay="4799"/>
                                          </p:stCondLst>
                                        </p:cTn>
                                        <p:tgtEl>
                                          <p:spTgt spid="3"/>
                                        </p:tgtEl>
                                        <p:attrNameLst>
                                          <p:attrName>style.visibility</p:attrName>
                                        </p:attrNameLst>
                                      </p:cBhvr>
                                      <p:to>
                                        <p:strVal val="hidden"/>
                                      </p:to>
                                    </p:set>
                                  </p:childTnLst>
                                </p:cTn>
                              </p:par>
                              <p:par>
                                <p:cTn id="13" presetID="2" presetClass="entr" presetSubtype="2"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3000" fill="hold"/>
                                        <p:tgtEl>
                                          <p:spTgt spid="30"/>
                                        </p:tgtEl>
                                        <p:attrNameLst>
                                          <p:attrName>ppt_x</p:attrName>
                                        </p:attrNameLst>
                                      </p:cBhvr>
                                      <p:tavLst>
                                        <p:tav tm="0">
                                          <p:val>
                                            <p:strVal val="1+#ppt_w/2"/>
                                          </p:val>
                                        </p:tav>
                                        <p:tav tm="100000">
                                          <p:val>
                                            <p:strVal val="#ppt_x"/>
                                          </p:val>
                                        </p:tav>
                                      </p:tavLst>
                                    </p:anim>
                                    <p:anim calcmode="lin" valueType="num">
                                      <p:cBhvr additive="base">
                                        <p:cTn id="16" dur="3000" fill="hold"/>
                                        <p:tgtEl>
                                          <p:spTgt spid="30"/>
                                        </p:tgtEl>
                                        <p:attrNameLst>
                                          <p:attrName>ppt_y</p:attrName>
                                        </p:attrNameLst>
                                      </p:cBhvr>
                                      <p:tavLst>
                                        <p:tav tm="0">
                                          <p:val>
                                            <p:strVal val="#ppt_y"/>
                                          </p:val>
                                        </p:tav>
                                        <p:tav tm="100000">
                                          <p:val>
                                            <p:strVal val="#ppt_y"/>
                                          </p:val>
                                        </p:tav>
                                      </p:tavLst>
                                    </p:anim>
                                  </p:childTnLst>
                                </p:cTn>
                              </p:par>
                              <p:par>
                                <p:cTn id="17" presetID="2" presetClass="exit" presetSubtype="8" fill="hold" nodeType="withEffect">
                                  <p:stCondLst>
                                    <p:cond delay="0"/>
                                  </p:stCondLst>
                                  <p:childTnLst>
                                    <p:anim calcmode="lin" valueType="num">
                                      <p:cBhvr additive="base">
                                        <p:cTn id="18" dur="4800"/>
                                        <p:tgtEl>
                                          <p:spTgt spid="30"/>
                                        </p:tgtEl>
                                        <p:attrNameLst>
                                          <p:attrName>ppt_x</p:attrName>
                                        </p:attrNameLst>
                                      </p:cBhvr>
                                      <p:tavLst>
                                        <p:tav tm="0">
                                          <p:val>
                                            <p:strVal val="ppt_x"/>
                                          </p:val>
                                        </p:tav>
                                        <p:tav tm="100000">
                                          <p:val>
                                            <p:strVal val="0-ppt_w/2"/>
                                          </p:val>
                                        </p:tav>
                                      </p:tavLst>
                                    </p:anim>
                                    <p:anim calcmode="lin" valueType="num">
                                      <p:cBhvr additive="base">
                                        <p:cTn id="19" dur="4800"/>
                                        <p:tgtEl>
                                          <p:spTgt spid="30"/>
                                        </p:tgtEl>
                                        <p:attrNameLst>
                                          <p:attrName>ppt_y</p:attrName>
                                        </p:attrNameLst>
                                      </p:cBhvr>
                                      <p:tavLst>
                                        <p:tav tm="0">
                                          <p:val>
                                            <p:strVal val="ppt_y"/>
                                          </p:val>
                                        </p:tav>
                                        <p:tav tm="100000">
                                          <p:val>
                                            <p:strVal val="ppt_y"/>
                                          </p:val>
                                        </p:tav>
                                      </p:tavLst>
                                    </p:anim>
                                    <p:set>
                                      <p:cBhvr>
                                        <p:cTn id="20" dur="1" fill="hold">
                                          <p:stCondLst>
                                            <p:cond delay="4799"/>
                                          </p:stCondLst>
                                        </p:cTn>
                                        <p:tgtEl>
                                          <p:spTgt spid="30"/>
                                        </p:tgtEl>
                                        <p:attrNameLst>
                                          <p:attrName>style.visibility</p:attrName>
                                        </p:attrNameLst>
                                      </p:cBhvr>
                                      <p:to>
                                        <p:strVal val="hidden"/>
                                      </p:to>
                                    </p:set>
                                  </p:childTnLst>
                                </p:cTn>
                              </p:par>
                              <p:par>
                                <p:cTn id="21" presetID="16" presetClass="entr" presetSubtype="37" fill="hold" nodeType="withEffect">
                                  <p:stCondLst>
                                    <p:cond delay="1250"/>
                                  </p:stCondLst>
                                  <p:childTnLst>
                                    <p:set>
                                      <p:cBhvr>
                                        <p:cTn id="22" dur="1" fill="hold">
                                          <p:stCondLst>
                                            <p:cond delay="0"/>
                                          </p:stCondLst>
                                        </p:cTn>
                                        <p:tgtEl>
                                          <p:spTgt spid="2"/>
                                        </p:tgtEl>
                                        <p:attrNameLst>
                                          <p:attrName>style.visibility</p:attrName>
                                        </p:attrNameLst>
                                      </p:cBhvr>
                                      <p:to>
                                        <p:strVal val="visible"/>
                                      </p:to>
                                    </p:set>
                                    <p:animEffect transition="in" filter="barn(outVertical)">
                                      <p:cBhvr>
                                        <p:cTn id="23" dur="3500"/>
                                        <p:tgtEl>
                                          <p:spTgt spid="2"/>
                                        </p:tgtEl>
                                      </p:cBhvr>
                                    </p:animEffect>
                                  </p:childTnLst>
                                </p:cTn>
                              </p:par>
                              <p:par>
                                <p:cTn id="24" presetID="23" presetClass="entr" presetSubtype="272" fill="hold" nodeType="withEffect">
                                  <p:stCondLst>
                                    <p:cond delay="1250"/>
                                  </p:stCondLst>
                                  <p:childTnLst>
                                    <p:set>
                                      <p:cBhvr>
                                        <p:cTn id="25" dur="1" fill="hold">
                                          <p:stCondLst>
                                            <p:cond delay="0"/>
                                          </p:stCondLst>
                                        </p:cTn>
                                        <p:tgtEl>
                                          <p:spTgt spid="2"/>
                                        </p:tgtEl>
                                        <p:attrNameLst>
                                          <p:attrName>style.visibility</p:attrName>
                                        </p:attrNameLst>
                                      </p:cBhvr>
                                      <p:to>
                                        <p:strVal val="visible"/>
                                      </p:to>
                                    </p:set>
                                    <p:anim calcmode="lin" valueType="num">
                                      <p:cBhvr>
                                        <p:cTn id="26" dur="3500" fill="hold"/>
                                        <p:tgtEl>
                                          <p:spTgt spid="2"/>
                                        </p:tgtEl>
                                        <p:attrNameLst>
                                          <p:attrName>ppt_w</p:attrName>
                                        </p:attrNameLst>
                                      </p:cBhvr>
                                      <p:tavLst>
                                        <p:tav tm="0">
                                          <p:val>
                                            <p:strVal val="2/3*#ppt_w"/>
                                          </p:val>
                                        </p:tav>
                                        <p:tav tm="100000">
                                          <p:val>
                                            <p:strVal val="#ppt_w"/>
                                          </p:val>
                                        </p:tav>
                                      </p:tavLst>
                                    </p:anim>
                                    <p:anim calcmode="lin" valueType="num">
                                      <p:cBhvr>
                                        <p:cTn id="27" dur="3500" fill="hold"/>
                                        <p:tgtEl>
                                          <p:spTgt spid="2"/>
                                        </p:tgtEl>
                                        <p:attrNameLst>
                                          <p:attrName>ppt_h</p:attrName>
                                        </p:attrNameLst>
                                      </p:cBhvr>
                                      <p:tavLst>
                                        <p:tav tm="0">
                                          <p:val>
                                            <p:strVal val="2/3*#ppt_h"/>
                                          </p:val>
                                        </p:tav>
                                        <p:tav tm="100000">
                                          <p:val>
                                            <p:strVal val="#ppt_h"/>
                                          </p:val>
                                        </p:tav>
                                      </p:tavLst>
                                    </p:anim>
                                  </p:childTnLst>
                                </p:cTn>
                              </p:par>
                              <p:par>
                                <p:cTn id="28" presetID="23" presetClass="entr" presetSubtype="16" fill="hold" grpId="0" nodeType="withEffect">
                                  <p:stCondLst>
                                    <p:cond delay="2750"/>
                                  </p:stCondLst>
                                  <p:childTnLst>
                                    <p:set>
                                      <p:cBhvr>
                                        <p:cTn id="29" dur="1" fill="hold">
                                          <p:stCondLst>
                                            <p:cond delay="0"/>
                                          </p:stCondLst>
                                        </p:cTn>
                                        <p:tgtEl>
                                          <p:spTgt spid="57"/>
                                        </p:tgtEl>
                                        <p:attrNameLst>
                                          <p:attrName>style.visibility</p:attrName>
                                        </p:attrNameLst>
                                      </p:cBhvr>
                                      <p:to>
                                        <p:strVal val="visible"/>
                                      </p:to>
                                    </p:set>
                                    <p:anim calcmode="lin" valueType="num">
                                      <p:cBhvr>
                                        <p:cTn id="30" dur="2750" fill="hold"/>
                                        <p:tgtEl>
                                          <p:spTgt spid="57"/>
                                        </p:tgtEl>
                                        <p:attrNameLst>
                                          <p:attrName>ppt_w</p:attrName>
                                        </p:attrNameLst>
                                      </p:cBhvr>
                                      <p:tavLst>
                                        <p:tav tm="0">
                                          <p:val>
                                            <p:fltVal val="0"/>
                                          </p:val>
                                        </p:tav>
                                        <p:tav tm="100000">
                                          <p:val>
                                            <p:strVal val="#ppt_w"/>
                                          </p:val>
                                        </p:tav>
                                      </p:tavLst>
                                    </p:anim>
                                    <p:anim calcmode="lin" valueType="num">
                                      <p:cBhvr>
                                        <p:cTn id="31" dur="2750" fill="hold"/>
                                        <p:tgtEl>
                                          <p:spTgt spid="57"/>
                                        </p:tgtEl>
                                        <p:attrNameLst>
                                          <p:attrName>ppt_h</p:attrName>
                                        </p:attrNameLst>
                                      </p:cBhvr>
                                      <p:tavLst>
                                        <p:tav tm="0">
                                          <p:val>
                                            <p:fltVal val="0"/>
                                          </p:val>
                                        </p:tav>
                                        <p:tav tm="100000">
                                          <p:val>
                                            <p:strVal val="#ppt_h"/>
                                          </p:val>
                                        </p:tav>
                                      </p:tavLst>
                                    </p:anim>
                                  </p:childTnLst>
                                </p:cTn>
                              </p:par>
                              <p:par>
                                <p:cTn id="32" presetID="23" presetClass="exit" presetSubtype="16" fill="hold" grpId="1" nodeType="withEffect">
                                  <p:stCondLst>
                                    <p:cond delay="2750"/>
                                  </p:stCondLst>
                                  <p:childTnLst>
                                    <p:anim calcmode="lin" valueType="num">
                                      <p:cBhvr>
                                        <p:cTn id="33" dur="2000"/>
                                        <p:tgtEl>
                                          <p:spTgt spid="57"/>
                                        </p:tgtEl>
                                        <p:attrNameLst>
                                          <p:attrName>ppt_w</p:attrName>
                                        </p:attrNameLst>
                                      </p:cBhvr>
                                      <p:tavLst>
                                        <p:tav tm="0">
                                          <p:val>
                                            <p:strVal val="ppt_w"/>
                                          </p:val>
                                        </p:tav>
                                        <p:tav tm="100000">
                                          <p:val>
                                            <p:strVal val="4*ppt_w"/>
                                          </p:val>
                                        </p:tav>
                                      </p:tavLst>
                                    </p:anim>
                                    <p:anim calcmode="lin" valueType="num">
                                      <p:cBhvr>
                                        <p:cTn id="34" dur="2000"/>
                                        <p:tgtEl>
                                          <p:spTgt spid="57"/>
                                        </p:tgtEl>
                                        <p:attrNameLst>
                                          <p:attrName>ppt_h</p:attrName>
                                        </p:attrNameLst>
                                      </p:cBhvr>
                                      <p:tavLst>
                                        <p:tav tm="0">
                                          <p:val>
                                            <p:strVal val="ppt_h"/>
                                          </p:val>
                                        </p:tav>
                                        <p:tav tm="100000">
                                          <p:val>
                                            <p:strVal val="4*ppt_h"/>
                                          </p:val>
                                        </p:tav>
                                      </p:tavLst>
                                    </p:anim>
                                    <p:set>
                                      <p:cBhvr>
                                        <p:cTn id="35" dur="1" fill="hold">
                                          <p:stCondLst>
                                            <p:cond delay="1999"/>
                                          </p:stCondLst>
                                        </p:cTn>
                                        <p:tgtEl>
                                          <p:spTgt spid="57"/>
                                        </p:tgtEl>
                                        <p:attrNameLst>
                                          <p:attrName>style.visibility</p:attrName>
                                        </p:attrNameLst>
                                      </p:cBhvr>
                                      <p:to>
                                        <p:strVal val="hidden"/>
                                      </p:to>
                                    </p:set>
                                  </p:childTnLst>
                                </p:cTn>
                              </p:par>
                              <p:par>
                                <p:cTn id="36" presetID="23" presetClass="entr" presetSubtype="16" fill="hold" grpId="0" nodeType="withEffect">
                                  <p:stCondLst>
                                    <p:cond delay="2750"/>
                                  </p:stCondLst>
                                  <p:childTnLst>
                                    <p:set>
                                      <p:cBhvr>
                                        <p:cTn id="37" dur="1" fill="hold">
                                          <p:stCondLst>
                                            <p:cond delay="0"/>
                                          </p:stCondLst>
                                        </p:cTn>
                                        <p:tgtEl>
                                          <p:spTgt spid="58"/>
                                        </p:tgtEl>
                                        <p:attrNameLst>
                                          <p:attrName>style.visibility</p:attrName>
                                        </p:attrNameLst>
                                      </p:cBhvr>
                                      <p:to>
                                        <p:strVal val="visible"/>
                                      </p:to>
                                    </p:set>
                                    <p:anim calcmode="lin" valueType="num">
                                      <p:cBhvr>
                                        <p:cTn id="38" dur="2750" fill="hold"/>
                                        <p:tgtEl>
                                          <p:spTgt spid="58"/>
                                        </p:tgtEl>
                                        <p:attrNameLst>
                                          <p:attrName>ppt_w</p:attrName>
                                        </p:attrNameLst>
                                      </p:cBhvr>
                                      <p:tavLst>
                                        <p:tav tm="0">
                                          <p:val>
                                            <p:fltVal val="0"/>
                                          </p:val>
                                        </p:tav>
                                        <p:tav tm="100000">
                                          <p:val>
                                            <p:strVal val="#ppt_w"/>
                                          </p:val>
                                        </p:tav>
                                      </p:tavLst>
                                    </p:anim>
                                    <p:anim calcmode="lin" valueType="num">
                                      <p:cBhvr>
                                        <p:cTn id="39" dur="2750" fill="hold"/>
                                        <p:tgtEl>
                                          <p:spTgt spid="58"/>
                                        </p:tgtEl>
                                        <p:attrNameLst>
                                          <p:attrName>ppt_h</p:attrName>
                                        </p:attrNameLst>
                                      </p:cBhvr>
                                      <p:tavLst>
                                        <p:tav tm="0">
                                          <p:val>
                                            <p:fltVal val="0"/>
                                          </p:val>
                                        </p:tav>
                                        <p:tav tm="100000">
                                          <p:val>
                                            <p:strVal val="#ppt_h"/>
                                          </p:val>
                                        </p:tav>
                                      </p:tavLst>
                                    </p:anim>
                                  </p:childTnLst>
                                </p:cTn>
                              </p:par>
                              <p:par>
                                <p:cTn id="40" presetID="23" presetClass="exit" presetSubtype="16" fill="hold" grpId="1" nodeType="withEffect">
                                  <p:stCondLst>
                                    <p:cond delay="2750"/>
                                  </p:stCondLst>
                                  <p:childTnLst>
                                    <p:anim calcmode="lin" valueType="num">
                                      <p:cBhvr>
                                        <p:cTn id="41" dur="2000"/>
                                        <p:tgtEl>
                                          <p:spTgt spid="58"/>
                                        </p:tgtEl>
                                        <p:attrNameLst>
                                          <p:attrName>ppt_w</p:attrName>
                                        </p:attrNameLst>
                                      </p:cBhvr>
                                      <p:tavLst>
                                        <p:tav tm="0">
                                          <p:val>
                                            <p:strVal val="ppt_w"/>
                                          </p:val>
                                        </p:tav>
                                        <p:tav tm="100000">
                                          <p:val>
                                            <p:strVal val="4*ppt_w"/>
                                          </p:val>
                                        </p:tav>
                                      </p:tavLst>
                                    </p:anim>
                                    <p:anim calcmode="lin" valueType="num">
                                      <p:cBhvr>
                                        <p:cTn id="42" dur="2000"/>
                                        <p:tgtEl>
                                          <p:spTgt spid="58"/>
                                        </p:tgtEl>
                                        <p:attrNameLst>
                                          <p:attrName>ppt_h</p:attrName>
                                        </p:attrNameLst>
                                      </p:cBhvr>
                                      <p:tavLst>
                                        <p:tav tm="0">
                                          <p:val>
                                            <p:strVal val="ppt_h"/>
                                          </p:val>
                                        </p:tav>
                                        <p:tav tm="100000">
                                          <p:val>
                                            <p:strVal val="4*ppt_h"/>
                                          </p:val>
                                        </p:tav>
                                      </p:tavLst>
                                    </p:anim>
                                    <p:set>
                                      <p:cBhvr>
                                        <p:cTn id="43" dur="1" fill="hold">
                                          <p:stCondLst>
                                            <p:cond delay="1999"/>
                                          </p:stCondLst>
                                        </p:cTn>
                                        <p:tgtEl>
                                          <p:spTgt spid="58"/>
                                        </p:tgtEl>
                                        <p:attrNameLst>
                                          <p:attrName>style.visibility</p:attrName>
                                        </p:attrNameLst>
                                      </p:cBhvr>
                                      <p:to>
                                        <p:strVal val="hidden"/>
                                      </p:to>
                                    </p:set>
                                  </p:childTnLst>
                                </p:cTn>
                              </p:par>
                              <p:par>
                                <p:cTn id="44" presetID="23" presetClass="entr" presetSubtype="16" fill="hold" grpId="0" nodeType="withEffect">
                                  <p:stCondLst>
                                    <p:cond delay="2750"/>
                                  </p:stCondLst>
                                  <p:childTnLst>
                                    <p:set>
                                      <p:cBhvr>
                                        <p:cTn id="45" dur="1" fill="hold">
                                          <p:stCondLst>
                                            <p:cond delay="0"/>
                                          </p:stCondLst>
                                        </p:cTn>
                                        <p:tgtEl>
                                          <p:spTgt spid="59"/>
                                        </p:tgtEl>
                                        <p:attrNameLst>
                                          <p:attrName>style.visibility</p:attrName>
                                        </p:attrNameLst>
                                      </p:cBhvr>
                                      <p:to>
                                        <p:strVal val="visible"/>
                                      </p:to>
                                    </p:set>
                                    <p:anim calcmode="lin" valueType="num">
                                      <p:cBhvr>
                                        <p:cTn id="46" dur="2750" fill="hold"/>
                                        <p:tgtEl>
                                          <p:spTgt spid="59"/>
                                        </p:tgtEl>
                                        <p:attrNameLst>
                                          <p:attrName>ppt_w</p:attrName>
                                        </p:attrNameLst>
                                      </p:cBhvr>
                                      <p:tavLst>
                                        <p:tav tm="0">
                                          <p:val>
                                            <p:fltVal val="0"/>
                                          </p:val>
                                        </p:tav>
                                        <p:tav tm="100000">
                                          <p:val>
                                            <p:strVal val="#ppt_w"/>
                                          </p:val>
                                        </p:tav>
                                      </p:tavLst>
                                    </p:anim>
                                    <p:anim calcmode="lin" valueType="num">
                                      <p:cBhvr>
                                        <p:cTn id="47" dur="2750" fill="hold"/>
                                        <p:tgtEl>
                                          <p:spTgt spid="59"/>
                                        </p:tgtEl>
                                        <p:attrNameLst>
                                          <p:attrName>ppt_h</p:attrName>
                                        </p:attrNameLst>
                                      </p:cBhvr>
                                      <p:tavLst>
                                        <p:tav tm="0">
                                          <p:val>
                                            <p:fltVal val="0"/>
                                          </p:val>
                                        </p:tav>
                                        <p:tav tm="100000">
                                          <p:val>
                                            <p:strVal val="#ppt_h"/>
                                          </p:val>
                                        </p:tav>
                                      </p:tavLst>
                                    </p:anim>
                                  </p:childTnLst>
                                </p:cTn>
                              </p:par>
                              <p:par>
                                <p:cTn id="48" presetID="23" presetClass="exit" presetSubtype="32" fill="hold" grpId="1" nodeType="withEffect">
                                  <p:stCondLst>
                                    <p:cond delay="2750"/>
                                  </p:stCondLst>
                                  <p:childTnLst>
                                    <p:anim calcmode="lin" valueType="num">
                                      <p:cBhvr>
                                        <p:cTn id="49" dur="2000"/>
                                        <p:tgtEl>
                                          <p:spTgt spid="59"/>
                                        </p:tgtEl>
                                        <p:attrNameLst>
                                          <p:attrName>ppt_w</p:attrName>
                                        </p:attrNameLst>
                                      </p:cBhvr>
                                      <p:tavLst>
                                        <p:tav tm="0">
                                          <p:val>
                                            <p:strVal val="ppt_w"/>
                                          </p:val>
                                        </p:tav>
                                        <p:tav tm="100000">
                                          <p:val>
                                            <p:fltVal val="0"/>
                                          </p:val>
                                        </p:tav>
                                      </p:tavLst>
                                    </p:anim>
                                    <p:anim calcmode="lin" valueType="num">
                                      <p:cBhvr>
                                        <p:cTn id="50" dur="2000"/>
                                        <p:tgtEl>
                                          <p:spTgt spid="59"/>
                                        </p:tgtEl>
                                        <p:attrNameLst>
                                          <p:attrName>ppt_h</p:attrName>
                                        </p:attrNameLst>
                                      </p:cBhvr>
                                      <p:tavLst>
                                        <p:tav tm="0">
                                          <p:val>
                                            <p:strVal val="ppt_h"/>
                                          </p:val>
                                        </p:tav>
                                        <p:tav tm="100000">
                                          <p:val>
                                            <p:fltVal val="0"/>
                                          </p:val>
                                        </p:tav>
                                      </p:tavLst>
                                    </p:anim>
                                    <p:set>
                                      <p:cBhvr>
                                        <p:cTn id="51" dur="1" fill="hold">
                                          <p:stCondLst>
                                            <p:cond delay="1999"/>
                                          </p:stCondLst>
                                        </p:cTn>
                                        <p:tgtEl>
                                          <p:spTgt spid="59"/>
                                        </p:tgtEl>
                                        <p:attrNameLst>
                                          <p:attrName>style.visibility</p:attrName>
                                        </p:attrNameLst>
                                      </p:cBhvr>
                                      <p:to>
                                        <p:strVal val="hidden"/>
                                      </p:to>
                                    </p:set>
                                  </p:childTnLst>
                                </p:cTn>
                              </p:par>
                              <p:par>
                                <p:cTn id="52" presetID="9" presetClass="emph" presetSubtype="0" grpId="0" nodeType="withEffect">
                                  <p:stCondLst>
                                    <p:cond delay="0"/>
                                  </p:stCondLst>
                                  <p:childTnLst>
                                    <p:set>
                                      <p:cBhvr rctx="PPT">
                                        <p:cTn id="53" dur="indefinite"/>
                                        <p:tgtEl>
                                          <p:spTgt spid="60"/>
                                        </p:tgtEl>
                                        <p:attrNameLst>
                                          <p:attrName>style.opacity</p:attrName>
                                        </p:attrNameLst>
                                      </p:cBhvr>
                                      <p:to>
                                        <p:strVal val="0"/>
                                      </p:to>
                                    </p:set>
                                    <p:animEffect filter="image" prLst="opacity: 0">
                                      <p:cBhvr rctx="IE">
                                        <p:cTn id="54"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8" grpId="0" animBg="1"/>
      <p:bldP spid="58" grpId="1" animBg="1"/>
      <p:bldP spid="59" grpId="0" animBg="1"/>
      <p:bldP spid="59" grpId="1" animBg="1"/>
      <p:bldP spid="6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69 Imagen" descr="Diapositiva4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8006"/>
            <a:ext cx="9144000" cy="5135494"/>
          </a:xfrm>
          <a:prstGeom prst="rect">
            <a:avLst/>
          </a:prstGeom>
          <a:noFill/>
          <a:ln>
            <a:noFill/>
          </a:ln>
        </p:spPr>
      </p:pic>
      <p:grpSp>
        <p:nvGrpSpPr>
          <p:cNvPr id="15" name="14 Grupo"/>
          <p:cNvGrpSpPr/>
          <p:nvPr/>
        </p:nvGrpSpPr>
        <p:grpSpPr>
          <a:xfrm rot="18295164">
            <a:off x="40415" y="324000"/>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16" name="15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2" y="-179546"/>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11" name="10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1" y="-637327"/>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2" name="1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4" y="357178"/>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33" name="32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7" y="-146368"/>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29" name="28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08" y="-604149"/>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scene3d>
        </p:grpSpPr>
        <p:sp>
          <p:nvSpPr>
            <p:cNvPr id="25" name="24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49" name="48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4" y="4186698"/>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45" name="44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3" y="4644479"/>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41" name="40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65" name="64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89" y="4219876"/>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61" name="60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0" y="4677657"/>
            <a:ext cx="1724579" cy="1019594"/>
            <a:chOff x="3203848" y="699542"/>
            <a:chExt cx="2124208" cy="1296144"/>
          </a:xfrm>
          <a:gradFill flip="none" rotWithShape="1">
            <a:gsLst>
              <a:gs pos="96250">
                <a:srgbClr val="990033">
                  <a:lumMod val="56000"/>
                </a:srgbClr>
              </a:gs>
              <a:gs pos="88000">
                <a:srgbClr val="990033"/>
              </a:gs>
              <a:gs pos="9000">
                <a:schemeClr val="tx1"/>
              </a:gs>
              <a:gs pos="65000">
                <a:srgbClr val="3366FF">
                  <a:lumMod val="29000"/>
                  <a:lumOff val="71000"/>
                </a:srgbClr>
              </a:gs>
            </a:gsLst>
            <a:lin ang="5400000" scaled="1"/>
            <a:tileRect/>
          </a:gradFill>
          <a:scene3d>
            <a:camera prst="orthographicFront"/>
            <a:lightRig rig="morning" dir="t">
              <a:rot lat="0" lon="0" rev="10800000"/>
            </a:lightRig>
          </a:scene3d>
        </p:grpSpPr>
        <p:sp>
          <p:nvSpPr>
            <p:cNvPr id="57" name="56 Triángulo isósceles"/>
            <p:cNvSpPr/>
            <p:nvPr/>
          </p:nvSpPr>
          <p:spPr>
            <a:xfrm>
              <a:off x="320384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powder">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9" name="68 Rectángulo"/>
          <p:cNvSpPr/>
          <p:nvPr/>
        </p:nvSpPr>
        <p:spPr>
          <a:xfrm>
            <a:off x="-1044624" y="-1028650"/>
            <a:ext cx="11017224" cy="705678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01543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70"/>
                                        </p:tgtEl>
                                        <p:attrNameLst>
                                          <p:attrName>style.visibility</p:attrName>
                                        </p:attrNameLst>
                                      </p:cBhvr>
                                      <p:to>
                                        <p:strVal val="visible"/>
                                      </p:to>
                                    </p:set>
                                    <p:anim calcmode="lin" valueType="num">
                                      <p:cBhvr>
                                        <p:cTn id="151" dur="3000" fill="hold"/>
                                        <p:tgtEl>
                                          <p:spTgt spid="70"/>
                                        </p:tgtEl>
                                        <p:attrNameLst>
                                          <p:attrName>ppt_w</p:attrName>
                                        </p:attrNameLst>
                                      </p:cBhvr>
                                      <p:tavLst>
                                        <p:tav tm="0">
                                          <p:val>
                                            <p:fltVal val="0"/>
                                          </p:val>
                                        </p:tav>
                                        <p:tav tm="100000">
                                          <p:val>
                                            <p:strVal val="#ppt_w"/>
                                          </p:val>
                                        </p:tav>
                                      </p:tavLst>
                                    </p:anim>
                                    <p:anim calcmode="lin" valueType="num">
                                      <p:cBhvr>
                                        <p:cTn id="152" dur="3000" fill="hold"/>
                                        <p:tgtEl>
                                          <p:spTgt spid="70"/>
                                        </p:tgtEl>
                                        <p:attrNameLst>
                                          <p:attrName>ppt_h</p:attrName>
                                        </p:attrNameLst>
                                      </p:cBhvr>
                                      <p:tavLst>
                                        <p:tav tm="0">
                                          <p:val>
                                            <p:fltVal val="0"/>
                                          </p:val>
                                        </p:tav>
                                        <p:tav tm="100000">
                                          <p:val>
                                            <p:strVal val="#ppt_h"/>
                                          </p:val>
                                        </p:tav>
                                      </p:tavLst>
                                    </p:anim>
                                    <p:anim calcmode="lin" valueType="num">
                                      <p:cBhvr>
                                        <p:cTn id="153" dur="3000" fill="hold"/>
                                        <p:tgtEl>
                                          <p:spTgt spid="70"/>
                                        </p:tgtEl>
                                        <p:attrNameLst>
                                          <p:attrName>ppt_x</p:attrName>
                                        </p:attrNameLst>
                                      </p:cBhvr>
                                      <p:tavLst>
                                        <p:tav tm="0">
                                          <p:val>
                                            <p:fltVal val="0.5"/>
                                          </p:val>
                                        </p:tav>
                                        <p:tav tm="100000">
                                          <p:val>
                                            <p:strVal val="#ppt_x"/>
                                          </p:val>
                                        </p:tav>
                                      </p:tavLst>
                                    </p:anim>
                                    <p:anim calcmode="lin" valueType="num">
                                      <p:cBhvr>
                                        <p:cTn id="154" dur="3000" fill="hold"/>
                                        <p:tgtEl>
                                          <p:spTgt spid="70"/>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70"/>
                                        </p:tgtEl>
                                        <p:attrNameLst>
                                          <p:attrName>style.visibility</p:attrName>
                                        </p:attrNameLst>
                                      </p:cBhvr>
                                      <p:to>
                                        <p:strVal val="visible"/>
                                      </p:to>
                                    </p:set>
                                    <p:animEffect transition="in" filter="diamond(out)">
                                      <p:cBhvr>
                                        <p:cTn id="157" dur="3250"/>
                                        <p:tgtEl>
                                          <p:spTgt spid="70"/>
                                        </p:tgtEl>
                                      </p:cBhvr>
                                    </p:animEffect>
                                  </p:childTnLst>
                                </p:cTn>
                              </p:par>
                              <p:par>
                                <p:cTn id="158" presetID="9" presetClass="emph" presetSubtype="0" grpId="0" nodeType="withEffect">
                                  <p:stCondLst>
                                    <p:cond delay="0"/>
                                  </p:stCondLst>
                                  <p:childTnLst>
                                    <p:set>
                                      <p:cBhvr rctx="PPT">
                                        <p:cTn id="159" dur="indefinite"/>
                                        <p:tgtEl>
                                          <p:spTgt spid="69"/>
                                        </p:tgtEl>
                                        <p:attrNameLst>
                                          <p:attrName>style.opacity</p:attrName>
                                        </p:attrNameLst>
                                      </p:cBhvr>
                                      <p:to>
                                        <p:strVal val="0"/>
                                      </p:to>
                                    </p:set>
                                    <p:animEffect filter="image" prLst="opacity: 0">
                                      <p:cBhvr rctx="IE">
                                        <p:cTn id="160" dur="indefinite"/>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Grupo 33"/>
          <p:cNvGrpSpPr/>
          <p:nvPr/>
        </p:nvGrpSpPr>
        <p:grpSpPr>
          <a:xfrm rot="5400000" flipH="1">
            <a:off x="6749976" y="-262478"/>
            <a:ext cx="969481" cy="3242056"/>
            <a:chOff x="0" y="0"/>
            <a:chExt cx="4599296" cy="6858000"/>
          </a:xfrm>
        </p:grpSpPr>
        <p:sp>
          <p:nvSpPr>
            <p:cNvPr id="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Grupo 33"/>
          <p:cNvGrpSpPr/>
          <p:nvPr/>
        </p:nvGrpSpPr>
        <p:grpSpPr>
          <a:xfrm rot="5400000" flipH="1">
            <a:off x="5737286" y="451898"/>
            <a:ext cx="969481" cy="3242056"/>
            <a:chOff x="0" y="0"/>
            <a:chExt cx="4599296" cy="6858000"/>
          </a:xfrm>
        </p:grpSpPr>
        <p:sp>
          <p:nvSpPr>
            <p:cNvPr id="1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Grupo 33"/>
          <p:cNvGrpSpPr/>
          <p:nvPr/>
        </p:nvGrpSpPr>
        <p:grpSpPr>
          <a:xfrm rot="5400000" flipH="1">
            <a:off x="7814798" y="-853685"/>
            <a:ext cx="969481" cy="3242056"/>
            <a:chOff x="0" y="0"/>
            <a:chExt cx="4599296" cy="6858000"/>
          </a:xfrm>
        </p:grpSpPr>
        <p:sp>
          <p:nvSpPr>
            <p:cNvPr id="1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 name="Grupo 33"/>
          <p:cNvGrpSpPr/>
          <p:nvPr/>
        </p:nvGrpSpPr>
        <p:grpSpPr>
          <a:xfrm rot="16200000">
            <a:off x="379698" y="-893473"/>
            <a:ext cx="969481" cy="3242056"/>
            <a:chOff x="0" y="0"/>
            <a:chExt cx="4599296" cy="6858000"/>
          </a:xfrm>
        </p:grpSpPr>
        <p:sp>
          <p:nvSpPr>
            <p:cNvPr id="2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Grupo 33"/>
          <p:cNvGrpSpPr/>
          <p:nvPr/>
        </p:nvGrpSpPr>
        <p:grpSpPr>
          <a:xfrm rot="16200000">
            <a:off x="1489393" y="-224165"/>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Grupo 33"/>
          <p:cNvGrpSpPr/>
          <p:nvPr/>
        </p:nvGrpSpPr>
        <p:grpSpPr>
          <a:xfrm rot="16200000">
            <a:off x="2439962" y="430393"/>
            <a:ext cx="969481" cy="3242056"/>
            <a:chOff x="0" y="0"/>
            <a:chExt cx="4599296" cy="6858000"/>
          </a:xfrm>
        </p:grpSpPr>
        <p:sp>
          <p:nvSpPr>
            <p:cNvPr id="3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Grupo 33"/>
          <p:cNvGrpSpPr/>
          <p:nvPr/>
        </p:nvGrpSpPr>
        <p:grpSpPr>
          <a:xfrm rot="5400000">
            <a:off x="7814798" y="2771739"/>
            <a:ext cx="969481" cy="3242056"/>
            <a:chOff x="0" y="0"/>
            <a:chExt cx="4599296" cy="6858000"/>
          </a:xfrm>
        </p:grpSpPr>
        <p:sp>
          <p:nvSpPr>
            <p:cNvPr id="4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 name="Grupo 33"/>
          <p:cNvGrpSpPr/>
          <p:nvPr/>
        </p:nvGrpSpPr>
        <p:grpSpPr>
          <a:xfrm rot="5400000">
            <a:off x="6773349" y="2070021"/>
            <a:ext cx="969481" cy="3242056"/>
            <a:chOff x="0" y="0"/>
            <a:chExt cx="4599296" cy="6858000"/>
          </a:xfrm>
        </p:grpSpPr>
        <p:sp>
          <p:nvSpPr>
            <p:cNvPr id="4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Grupo 33"/>
          <p:cNvGrpSpPr/>
          <p:nvPr/>
        </p:nvGrpSpPr>
        <p:grpSpPr>
          <a:xfrm rot="5400000">
            <a:off x="5737831" y="1440098"/>
            <a:ext cx="969481" cy="3242056"/>
            <a:chOff x="0" y="0"/>
            <a:chExt cx="4599296" cy="6858000"/>
          </a:xfrm>
        </p:grpSpPr>
        <p:sp>
          <p:nvSpPr>
            <p:cNvPr id="5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16200000" flipH="1">
            <a:off x="355980" y="2830770"/>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16200000" flipH="1">
            <a:off x="1444856" y="2176251"/>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flipH="1">
            <a:off x="2488157" y="1413581"/>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00B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5" name="74 Rectángulo"/>
          <p:cNvSpPr/>
          <p:nvPr/>
        </p:nvSpPr>
        <p:spPr>
          <a:xfrm flipH="1">
            <a:off x="-612576" y="0"/>
            <a:ext cx="10585176"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6747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strVal val="#ppt_w"/>
                                          </p:val>
                                        </p:tav>
                                        <p:tav tm="100000">
                                          <p:val>
                                            <p:strVal val="#ppt_w"/>
                                          </p:val>
                                        </p:tav>
                                      </p:tavLst>
                                    </p:anim>
                                    <p:anim calcmode="lin" valueType="num">
                                      <p:cBhvr>
                                        <p:cTn id="12" dur="3000" fill="hold"/>
                                        <p:tgtEl>
                                          <p:spTgt spid="3"/>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3000" fill="hold"/>
                                        <p:tgtEl>
                                          <p:spTgt spid="15"/>
                                        </p:tgtEl>
                                        <p:attrNameLst>
                                          <p:attrName>ppt_x</p:attrName>
                                        </p:attrNameLst>
                                      </p:cBhvr>
                                      <p:tavLst>
                                        <p:tav tm="0">
                                          <p:val>
                                            <p:strVal val="0-#ppt_w/2"/>
                                          </p:val>
                                        </p:tav>
                                        <p:tav tm="100000">
                                          <p:val>
                                            <p:strVal val="#ppt_x"/>
                                          </p:val>
                                        </p:tav>
                                      </p:tavLst>
                                    </p:anim>
                                    <p:anim calcmode="lin" valueType="num">
                                      <p:cBhvr additive="base">
                                        <p:cTn id="16" dur="3000" fill="hold"/>
                                        <p:tgtEl>
                                          <p:spTgt spid="15"/>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3000" fill="hold"/>
                                        <p:tgtEl>
                                          <p:spTgt spid="15"/>
                                        </p:tgtEl>
                                        <p:attrNameLst>
                                          <p:attrName>ppt_w</p:attrName>
                                        </p:attrNameLst>
                                      </p:cBhvr>
                                      <p:tavLst>
                                        <p:tav tm="0">
                                          <p:val>
                                            <p:strVal val="#ppt_w"/>
                                          </p:val>
                                        </p:tav>
                                        <p:tav tm="100000">
                                          <p:val>
                                            <p:strVal val="#ppt_w"/>
                                          </p:val>
                                        </p:tav>
                                      </p:tavLst>
                                    </p:anim>
                                    <p:anim calcmode="lin" valueType="num">
                                      <p:cBhvr>
                                        <p:cTn id="20" dur="3000" fill="hold"/>
                                        <p:tgtEl>
                                          <p:spTgt spid="15"/>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3000" fill="hold"/>
                                        <p:tgtEl>
                                          <p:spTgt spid="9"/>
                                        </p:tgtEl>
                                        <p:attrNameLst>
                                          <p:attrName>ppt_x</p:attrName>
                                        </p:attrNameLst>
                                      </p:cBhvr>
                                      <p:tavLst>
                                        <p:tav tm="0">
                                          <p:val>
                                            <p:strVal val="0-#ppt_w/2"/>
                                          </p:val>
                                        </p:tav>
                                        <p:tav tm="100000">
                                          <p:val>
                                            <p:strVal val="#ppt_x"/>
                                          </p:val>
                                        </p:tav>
                                      </p:tavLst>
                                    </p:anim>
                                    <p:anim calcmode="lin" valueType="num">
                                      <p:cBhvr additive="base">
                                        <p:cTn id="24" dur="3000" fill="hold"/>
                                        <p:tgtEl>
                                          <p:spTgt spid="9"/>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3000" fill="hold"/>
                                        <p:tgtEl>
                                          <p:spTgt spid="9"/>
                                        </p:tgtEl>
                                        <p:attrNameLst>
                                          <p:attrName>ppt_w</p:attrName>
                                        </p:attrNameLst>
                                      </p:cBhvr>
                                      <p:tavLst>
                                        <p:tav tm="0">
                                          <p:val>
                                            <p:strVal val="#ppt_w"/>
                                          </p:val>
                                        </p:tav>
                                        <p:tav tm="100000">
                                          <p:val>
                                            <p:strVal val="#ppt_w"/>
                                          </p:val>
                                        </p:tav>
                                      </p:tavLst>
                                    </p:anim>
                                    <p:anim calcmode="lin" valueType="num">
                                      <p:cBhvr>
                                        <p:cTn id="28" dur="3000" fill="hold"/>
                                        <p:tgtEl>
                                          <p:spTgt spid="9"/>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3000" fill="hold"/>
                                        <p:tgtEl>
                                          <p:spTgt spid="33"/>
                                        </p:tgtEl>
                                        <p:attrNameLst>
                                          <p:attrName>ppt_x</p:attrName>
                                        </p:attrNameLst>
                                      </p:cBhvr>
                                      <p:tavLst>
                                        <p:tav tm="0">
                                          <p:val>
                                            <p:strVal val="1+#ppt_w/2"/>
                                          </p:val>
                                        </p:tav>
                                        <p:tav tm="100000">
                                          <p:val>
                                            <p:strVal val="#ppt_x"/>
                                          </p:val>
                                        </p:tav>
                                      </p:tavLst>
                                    </p:anim>
                                    <p:anim calcmode="lin" valueType="num">
                                      <p:cBhvr additive="base">
                                        <p:cTn id="32" dur="3000" fill="hold"/>
                                        <p:tgtEl>
                                          <p:spTgt spid="33"/>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p:cTn id="35" dur="3000" fill="hold"/>
                                        <p:tgtEl>
                                          <p:spTgt spid="33"/>
                                        </p:tgtEl>
                                        <p:attrNameLst>
                                          <p:attrName>ppt_w</p:attrName>
                                        </p:attrNameLst>
                                      </p:cBhvr>
                                      <p:tavLst>
                                        <p:tav tm="0">
                                          <p:val>
                                            <p:strVal val="#ppt_w"/>
                                          </p:val>
                                        </p:tav>
                                        <p:tav tm="100000">
                                          <p:val>
                                            <p:strVal val="#ppt_w"/>
                                          </p:val>
                                        </p:tav>
                                      </p:tavLst>
                                    </p:anim>
                                    <p:anim calcmode="lin" valueType="num">
                                      <p:cBhvr>
                                        <p:cTn id="36" dur="3000" fill="hold"/>
                                        <p:tgtEl>
                                          <p:spTgt spid="33"/>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3000" fill="hold"/>
                                        <p:tgtEl>
                                          <p:spTgt spid="27"/>
                                        </p:tgtEl>
                                        <p:attrNameLst>
                                          <p:attrName>ppt_x</p:attrName>
                                        </p:attrNameLst>
                                      </p:cBhvr>
                                      <p:tavLst>
                                        <p:tav tm="0">
                                          <p:val>
                                            <p:strVal val="1+#ppt_w/2"/>
                                          </p:val>
                                        </p:tav>
                                        <p:tav tm="100000">
                                          <p:val>
                                            <p:strVal val="#ppt_x"/>
                                          </p:val>
                                        </p:tav>
                                      </p:tavLst>
                                    </p:anim>
                                    <p:anim calcmode="lin" valueType="num">
                                      <p:cBhvr additive="base">
                                        <p:cTn id="40" dur="3000" fill="hold"/>
                                        <p:tgtEl>
                                          <p:spTgt spid="27"/>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p:cTn id="43" dur="3000" fill="hold"/>
                                        <p:tgtEl>
                                          <p:spTgt spid="27"/>
                                        </p:tgtEl>
                                        <p:attrNameLst>
                                          <p:attrName>ppt_w</p:attrName>
                                        </p:attrNameLst>
                                      </p:cBhvr>
                                      <p:tavLst>
                                        <p:tav tm="0">
                                          <p:val>
                                            <p:strVal val="#ppt_w"/>
                                          </p:val>
                                        </p:tav>
                                        <p:tav tm="100000">
                                          <p:val>
                                            <p:strVal val="#ppt_w"/>
                                          </p:val>
                                        </p:tav>
                                      </p:tavLst>
                                    </p:anim>
                                    <p:anim calcmode="lin" valueType="num">
                                      <p:cBhvr>
                                        <p:cTn id="44" dur="3000" fill="hold"/>
                                        <p:tgtEl>
                                          <p:spTgt spid="27"/>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3000" fill="hold"/>
                                        <p:tgtEl>
                                          <p:spTgt spid="21"/>
                                        </p:tgtEl>
                                        <p:attrNameLst>
                                          <p:attrName>ppt_x</p:attrName>
                                        </p:attrNameLst>
                                      </p:cBhvr>
                                      <p:tavLst>
                                        <p:tav tm="0">
                                          <p:val>
                                            <p:strVal val="1+#ppt_w/2"/>
                                          </p:val>
                                        </p:tav>
                                        <p:tav tm="100000">
                                          <p:val>
                                            <p:strVal val="#ppt_x"/>
                                          </p:val>
                                        </p:tav>
                                      </p:tavLst>
                                    </p:anim>
                                    <p:anim calcmode="lin" valueType="num">
                                      <p:cBhvr additive="base">
                                        <p:cTn id="48" dur="3000" fill="hold"/>
                                        <p:tgtEl>
                                          <p:spTgt spid="21"/>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3000" fill="hold"/>
                                        <p:tgtEl>
                                          <p:spTgt spid="21"/>
                                        </p:tgtEl>
                                        <p:attrNameLst>
                                          <p:attrName>ppt_w</p:attrName>
                                        </p:attrNameLst>
                                      </p:cBhvr>
                                      <p:tavLst>
                                        <p:tav tm="0">
                                          <p:val>
                                            <p:strVal val="#ppt_w"/>
                                          </p:val>
                                        </p:tav>
                                        <p:tav tm="100000">
                                          <p:val>
                                            <p:strVal val="#ppt_w"/>
                                          </p:val>
                                        </p:tav>
                                      </p:tavLst>
                                    </p:anim>
                                    <p:anim calcmode="lin" valueType="num">
                                      <p:cBhvr>
                                        <p:cTn id="52" dur="3000" fill="hold"/>
                                        <p:tgtEl>
                                          <p:spTgt spid="21"/>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3000" fill="hold"/>
                                        <p:tgtEl>
                                          <p:spTgt spid="51"/>
                                        </p:tgtEl>
                                        <p:attrNameLst>
                                          <p:attrName>ppt_x</p:attrName>
                                        </p:attrNameLst>
                                      </p:cBhvr>
                                      <p:tavLst>
                                        <p:tav tm="0">
                                          <p:val>
                                            <p:strVal val="0-#ppt_w/2"/>
                                          </p:val>
                                        </p:tav>
                                        <p:tav tm="100000">
                                          <p:val>
                                            <p:strVal val="#ppt_x"/>
                                          </p:val>
                                        </p:tav>
                                      </p:tavLst>
                                    </p:anim>
                                    <p:anim calcmode="lin" valueType="num">
                                      <p:cBhvr additive="base">
                                        <p:cTn id="56" dur="3000" fill="hold"/>
                                        <p:tgtEl>
                                          <p:spTgt spid="51"/>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3000" fill="hold"/>
                                        <p:tgtEl>
                                          <p:spTgt spid="51"/>
                                        </p:tgtEl>
                                        <p:attrNameLst>
                                          <p:attrName>ppt_w</p:attrName>
                                        </p:attrNameLst>
                                      </p:cBhvr>
                                      <p:tavLst>
                                        <p:tav tm="0">
                                          <p:val>
                                            <p:strVal val="#ppt_w"/>
                                          </p:val>
                                        </p:tav>
                                        <p:tav tm="100000">
                                          <p:val>
                                            <p:strVal val="#ppt_w"/>
                                          </p:val>
                                        </p:tav>
                                      </p:tavLst>
                                    </p:anim>
                                    <p:anim calcmode="lin" valueType="num">
                                      <p:cBhvr>
                                        <p:cTn id="60" dur="3000" fill="hold"/>
                                        <p:tgtEl>
                                          <p:spTgt spid="51"/>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3000" fill="hold"/>
                                        <p:tgtEl>
                                          <p:spTgt spid="45"/>
                                        </p:tgtEl>
                                        <p:attrNameLst>
                                          <p:attrName>ppt_x</p:attrName>
                                        </p:attrNameLst>
                                      </p:cBhvr>
                                      <p:tavLst>
                                        <p:tav tm="0">
                                          <p:val>
                                            <p:strVal val="0-#ppt_w/2"/>
                                          </p:val>
                                        </p:tav>
                                        <p:tav tm="100000">
                                          <p:val>
                                            <p:strVal val="#ppt_x"/>
                                          </p:val>
                                        </p:tav>
                                      </p:tavLst>
                                    </p:anim>
                                    <p:anim calcmode="lin" valueType="num">
                                      <p:cBhvr additive="base">
                                        <p:cTn id="64" dur="3000" fill="hold"/>
                                        <p:tgtEl>
                                          <p:spTgt spid="45"/>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p:cTn id="67" dur="3000" fill="hold"/>
                                        <p:tgtEl>
                                          <p:spTgt spid="45"/>
                                        </p:tgtEl>
                                        <p:attrNameLst>
                                          <p:attrName>ppt_w</p:attrName>
                                        </p:attrNameLst>
                                      </p:cBhvr>
                                      <p:tavLst>
                                        <p:tav tm="0">
                                          <p:val>
                                            <p:strVal val="#ppt_w"/>
                                          </p:val>
                                        </p:tav>
                                        <p:tav tm="100000">
                                          <p:val>
                                            <p:strVal val="#ppt_w"/>
                                          </p:val>
                                        </p:tav>
                                      </p:tavLst>
                                    </p:anim>
                                    <p:anim calcmode="lin" valueType="num">
                                      <p:cBhvr>
                                        <p:cTn id="68" dur="3000" fill="hold"/>
                                        <p:tgtEl>
                                          <p:spTgt spid="45"/>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3000" fill="hold"/>
                                        <p:tgtEl>
                                          <p:spTgt spid="39"/>
                                        </p:tgtEl>
                                        <p:attrNameLst>
                                          <p:attrName>ppt_x</p:attrName>
                                        </p:attrNameLst>
                                      </p:cBhvr>
                                      <p:tavLst>
                                        <p:tav tm="0">
                                          <p:val>
                                            <p:strVal val="0-#ppt_w/2"/>
                                          </p:val>
                                        </p:tav>
                                        <p:tav tm="100000">
                                          <p:val>
                                            <p:strVal val="#ppt_x"/>
                                          </p:val>
                                        </p:tav>
                                      </p:tavLst>
                                    </p:anim>
                                    <p:anim calcmode="lin" valueType="num">
                                      <p:cBhvr additive="base">
                                        <p:cTn id="72" dur="3000" fill="hold"/>
                                        <p:tgtEl>
                                          <p:spTgt spid="39"/>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39"/>
                                        </p:tgtEl>
                                        <p:attrNameLst>
                                          <p:attrName>style.visibility</p:attrName>
                                        </p:attrNameLst>
                                      </p:cBhvr>
                                      <p:to>
                                        <p:strVal val="visible"/>
                                      </p:to>
                                    </p:set>
                                    <p:anim calcmode="lin" valueType="num">
                                      <p:cBhvr>
                                        <p:cTn id="75" dur="3000" fill="hold"/>
                                        <p:tgtEl>
                                          <p:spTgt spid="39"/>
                                        </p:tgtEl>
                                        <p:attrNameLst>
                                          <p:attrName>ppt_w</p:attrName>
                                        </p:attrNameLst>
                                      </p:cBhvr>
                                      <p:tavLst>
                                        <p:tav tm="0">
                                          <p:val>
                                            <p:strVal val="#ppt_w"/>
                                          </p:val>
                                        </p:tav>
                                        <p:tav tm="100000">
                                          <p:val>
                                            <p:strVal val="#ppt_w"/>
                                          </p:val>
                                        </p:tav>
                                      </p:tavLst>
                                    </p:anim>
                                    <p:anim calcmode="lin" valueType="num">
                                      <p:cBhvr>
                                        <p:cTn id="76" dur="3000" fill="hold"/>
                                        <p:tgtEl>
                                          <p:spTgt spid="39"/>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69"/>
                                        </p:tgtEl>
                                        <p:attrNameLst>
                                          <p:attrName>style.visibility</p:attrName>
                                        </p:attrNameLst>
                                      </p:cBhvr>
                                      <p:to>
                                        <p:strVal val="visible"/>
                                      </p:to>
                                    </p:set>
                                    <p:anim calcmode="lin" valueType="num">
                                      <p:cBhvr additive="base">
                                        <p:cTn id="79" dur="3000" fill="hold"/>
                                        <p:tgtEl>
                                          <p:spTgt spid="69"/>
                                        </p:tgtEl>
                                        <p:attrNameLst>
                                          <p:attrName>ppt_x</p:attrName>
                                        </p:attrNameLst>
                                      </p:cBhvr>
                                      <p:tavLst>
                                        <p:tav tm="0">
                                          <p:val>
                                            <p:strVal val="1+#ppt_w/2"/>
                                          </p:val>
                                        </p:tav>
                                        <p:tav tm="100000">
                                          <p:val>
                                            <p:strVal val="#ppt_x"/>
                                          </p:val>
                                        </p:tav>
                                      </p:tavLst>
                                    </p:anim>
                                    <p:anim calcmode="lin" valueType="num">
                                      <p:cBhvr additive="base">
                                        <p:cTn id="80" dur="3000" fill="hold"/>
                                        <p:tgtEl>
                                          <p:spTgt spid="69"/>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69"/>
                                        </p:tgtEl>
                                        <p:attrNameLst>
                                          <p:attrName>style.visibility</p:attrName>
                                        </p:attrNameLst>
                                      </p:cBhvr>
                                      <p:to>
                                        <p:strVal val="visible"/>
                                      </p:to>
                                    </p:set>
                                    <p:anim calcmode="lin" valueType="num">
                                      <p:cBhvr>
                                        <p:cTn id="83" dur="3000" fill="hold"/>
                                        <p:tgtEl>
                                          <p:spTgt spid="69"/>
                                        </p:tgtEl>
                                        <p:attrNameLst>
                                          <p:attrName>ppt_w</p:attrName>
                                        </p:attrNameLst>
                                      </p:cBhvr>
                                      <p:tavLst>
                                        <p:tav tm="0">
                                          <p:val>
                                            <p:strVal val="#ppt_w"/>
                                          </p:val>
                                        </p:tav>
                                        <p:tav tm="100000">
                                          <p:val>
                                            <p:strVal val="#ppt_w"/>
                                          </p:val>
                                        </p:tav>
                                      </p:tavLst>
                                    </p:anim>
                                    <p:anim calcmode="lin" valueType="num">
                                      <p:cBhvr>
                                        <p:cTn id="84" dur="3000" fill="hold"/>
                                        <p:tgtEl>
                                          <p:spTgt spid="69"/>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63"/>
                                        </p:tgtEl>
                                        <p:attrNameLst>
                                          <p:attrName>style.visibility</p:attrName>
                                        </p:attrNameLst>
                                      </p:cBhvr>
                                      <p:to>
                                        <p:strVal val="visible"/>
                                      </p:to>
                                    </p:set>
                                    <p:anim calcmode="lin" valueType="num">
                                      <p:cBhvr additive="base">
                                        <p:cTn id="87" dur="3000" fill="hold"/>
                                        <p:tgtEl>
                                          <p:spTgt spid="63"/>
                                        </p:tgtEl>
                                        <p:attrNameLst>
                                          <p:attrName>ppt_x</p:attrName>
                                        </p:attrNameLst>
                                      </p:cBhvr>
                                      <p:tavLst>
                                        <p:tav tm="0">
                                          <p:val>
                                            <p:strVal val="1+#ppt_w/2"/>
                                          </p:val>
                                        </p:tav>
                                        <p:tav tm="100000">
                                          <p:val>
                                            <p:strVal val="#ppt_x"/>
                                          </p:val>
                                        </p:tav>
                                      </p:tavLst>
                                    </p:anim>
                                    <p:anim calcmode="lin" valueType="num">
                                      <p:cBhvr additive="base">
                                        <p:cTn id="88" dur="3000" fill="hold"/>
                                        <p:tgtEl>
                                          <p:spTgt spid="63"/>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63"/>
                                        </p:tgtEl>
                                        <p:attrNameLst>
                                          <p:attrName>style.visibility</p:attrName>
                                        </p:attrNameLst>
                                      </p:cBhvr>
                                      <p:to>
                                        <p:strVal val="visible"/>
                                      </p:to>
                                    </p:set>
                                    <p:anim calcmode="lin" valueType="num">
                                      <p:cBhvr>
                                        <p:cTn id="91" dur="3000" fill="hold"/>
                                        <p:tgtEl>
                                          <p:spTgt spid="63"/>
                                        </p:tgtEl>
                                        <p:attrNameLst>
                                          <p:attrName>ppt_w</p:attrName>
                                        </p:attrNameLst>
                                      </p:cBhvr>
                                      <p:tavLst>
                                        <p:tav tm="0">
                                          <p:val>
                                            <p:strVal val="#ppt_w"/>
                                          </p:val>
                                        </p:tav>
                                        <p:tav tm="100000">
                                          <p:val>
                                            <p:strVal val="#ppt_w"/>
                                          </p:val>
                                        </p:tav>
                                      </p:tavLst>
                                    </p:anim>
                                    <p:anim calcmode="lin" valueType="num">
                                      <p:cBhvr>
                                        <p:cTn id="92" dur="3000" fill="hold"/>
                                        <p:tgtEl>
                                          <p:spTgt spid="63"/>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57"/>
                                        </p:tgtEl>
                                        <p:attrNameLst>
                                          <p:attrName>style.visibility</p:attrName>
                                        </p:attrNameLst>
                                      </p:cBhvr>
                                      <p:to>
                                        <p:strVal val="visible"/>
                                      </p:to>
                                    </p:set>
                                    <p:anim calcmode="lin" valueType="num">
                                      <p:cBhvr additive="base">
                                        <p:cTn id="95" dur="3000" fill="hold"/>
                                        <p:tgtEl>
                                          <p:spTgt spid="57"/>
                                        </p:tgtEl>
                                        <p:attrNameLst>
                                          <p:attrName>ppt_x</p:attrName>
                                        </p:attrNameLst>
                                      </p:cBhvr>
                                      <p:tavLst>
                                        <p:tav tm="0">
                                          <p:val>
                                            <p:strVal val="1+#ppt_w/2"/>
                                          </p:val>
                                        </p:tav>
                                        <p:tav tm="100000">
                                          <p:val>
                                            <p:strVal val="#ppt_x"/>
                                          </p:val>
                                        </p:tav>
                                      </p:tavLst>
                                    </p:anim>
                                    <p:anim calcmode="lin" valueType="num">
                                      <p:cBhvr additive="base">
                                        <p:cTn id="96" dur="3000" fill="hold"/>
                                        <p:tgtEl>
                                          <p:spTgt spid="57"/>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57"/>
                                        </p:tgtEl>
                                        <p:attrNameLst>
                                          <p:attrName>style.visibility</p:attrName>
                                        </p:attrNameLst>
                                      </p:cBhvr>
                                      <p:to>
                                        <p:strVal val="visible"/>
                                      </p:to>
                                    </p:set>
                                    <p:anim calcmode="lin" valueType="num">
                                      <p:cBhvr>
                                        <p:cTn id="99" dur="3000" fill="hold"/>
                                        <p:tgtEl>
                                          <p:spTgt spid="57"/>
                                        </p:tgtEl>
                                        <p:attrNameLst>
                                          <p:attrName>ppt_w</p:attrName>
                                        </p:attrNameLst>
                                      </p:cBhvr>
                                      <p:tavLst>
                                        <p:tav tm="0">
                                          <p:val>
                                            <p:strVal val="#ppt_w"/>
                                          </p:val>
                                        </p:tav>
                                        <p:tav tm="100000">
                                          <p:val>
                                            <p:strVal val="#ppt_w"/>
                                          </p:val>
                                        </p:tav>
                                      </p:tavLst>
                                    </p:anim>
                                    <p:anim calcmode="lin" valueType="num">
                                      <p:cBhvr>
                                        <p:cTn id="100" dur="3000" fill="hold"/>
                                        <p:tgtEl>
                                          <p:spTgt spid="57"/>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57"/>
                                        </p:tgtEl>
                                        <p:attrNameLst>
                                          <p:attrName>ppt_x</p:attrName>
                                        </p:attrNameLst>
                                      </p:cBhvr>
                                      <p:tavLst>
                                        <p:tav tm="0">
                                          <p:val>
                                            <p:strVal val="ppt_x"/>
                                          </p:val>
                                        </p:tav>
                                        <p:tav tm="100000">
                                          <p:val>
                                            <p:strVal val="1+ppt_w/2"/>
                                          </p:val>
                                        </p:tav>
                                      </p:tavLst>
                                    </p:anim>
                                    <p:anim calcmode="lin" valueType="num">
                                      <p:cBhvr additive="base">
                                        <p:cTn id="103" dur="3500"/>
                                        <p:tgtEl>
                                          <p:spTgt spid="57"/>
                                        </p:tgtEl>
                                        <p:attrNameLst>
                                          <p:attrName>ppt_y</p:attrName>
                                        </p:attrNameLst>
                                      </p:cBhvr>
                                      <p:tavLst>
                                        <p:tav tm="0">
                                          <p:val>
                                            <p:strVal val="ppt_y"/>
                                          </p:val>
                                        </p:tav>
                                        <p:tav tm="100000">
                                          <p:val>
                                            <p:strVal val="0-ppt_h/2"/>
                                          </p:val>
                                        </p:tav>
                                      </p:tavLst>
                                    </p:anim>
                                    <p:set>
                                      <p:cBhvr>
                                        <p:cTn id="104" dur="1" fill="hold">
                                          <p:stCondLst>
                                            <p:cond delay="3499"/>
                                          </p:stCondLst>
                                        </p:cTn>
                                        <p:tgtEl>
                                          <p:spTgt spid="57"/>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57"/>
                                        </p:tgtEl>
                                        <p:attrNameLst>
                                          <p:attrName>ppt_w</p:attrName>
                                        </p:attrNameLst>
                                      </p:cBhvr>
                                      <p:tavLst>
                                        <p:tav tm="0">
                                          <p:val>
                                            <p:strVal val="ppt_w"/>
                                          </p:val>
                                        </p:tav>
                                        <p:tav tm="100000">
                                          <p:val>
                                            <p:strVal val="ppt_w"/>
                                          </p:val>
                                        </p:tav>
                                      </p:tavLst>
                                    </p:anim>
                                    <p:anim calcmode="lin" valueType="num">
                                      <p:cBhvr>
                                        <p:cTn id="107"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57"/>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63"/>
                                        </p:tgtEl>
                                        <p:attrNameLst>
                                          <p:attrName>ppt_x</p:attrName>
                                        </p:attrNameLst>
                                      </p:cBhvr>
                                      <p:tavLst>
                                        <p:tav tm="0">
                                          <p:val>
                                            <p:strVal val="ppt_x"/>
                                          </p:val>
                                        </p:tav>
                                        <p:tav tm="100000">
                                          <p:val>
                                            <p:strVal val="1+ppt_w/2"/>
                                          </p:val>
                                        </p:tav>
                                      </p:tavLst>
                                    </p:anim>
                                    <p:anim calcmode="lin" valueType="num">
                                      <p:cBhvr additive="base">
                                        <p:cTn id="111" dur="3500"/>
                                        <p:tgtEl>
                                          <p:spTgt spid="63"/>
                                        </p:tgtEl>
                                        <p:attrNameLst>
                                          <p:attrName>ppt_y</p:attrName>
                                        </p:attrNameLst>
                                      </p:cBhvr>
                                      <p:tavLst>
                                        <p:tav tm="0">
                                          <p:val>
                                            <p:strVal val="ppt_y"/>
                                          </p:val>
                                        </p:tav>
                                        <p:tav tm="100000">
                                          <p:val>
                                            <p:strVal val="0-ppt_h/2"/>
                                          </p:val>
                                        </p:tav>
                                      </p:tavLst>
                                    </p:anim>
                                    <p:set>
                                      <p:cBhvr>
                                        <p:cTn id="112" dur="1" fill="hold">
                                          <p:stCondLst>
                                            <p:cond delay="3499"/>
                                          </p:stCondLst>
                                        </p:cTn>
                                        <p:tgtEl>
                                          <p:spTgt spid="63"/>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63"/>
                                        </p:tgtEl>
                                        <p:attrNameLst>
                                          <p:attrName>ppt_w</p:attrName>
                                        </p:attrNameLst>
                                      </p:cBhvr>
                                      <p:tavLst>
                                        <p:tav tm="0">
                                          <p:val>
                                            <p:strVal val="ppt_w"/>
                                          </p:val>
                                        </p:tav>
                                        <p:tav tm="100000">
                                          <p:val>
                                            <p:strVal val="ppt_w"/>
                                          </p:val>
                                        </p:tav>
                                      </p:tavLst>
                                    </p:anim>
                                    <p:anim calcmode="lin" valueType="num">
                                      <p:cBhvr>
                                        <p:cTn id="115"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63"/>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69"/>
                                        </p:tgtEl>
                                        <p:attrNameLst>
                                          <p:attrName>ppt_x</p:attrName>
                                        </p:attrNameLst>
                                      </p:cBhvr>
                                      <p:tavLst>
                                        <p:tav tm="0">
                                          <p:val>
                                            <p:strVal val="ppt_x"/>
                                          </p:val>
                                        </p:tav>
                                        <p:tav tm="100000">
                                          <p:val>
                                            <p:strVal val="1+ppt_w/2"/>
                                          </p:val>
                                        </p:tav>
                                      </p:tavLst>
                                    </p:anim>
                                    <p:anim calcmode="lin" valueType="num">
                                      <p:cBhvr additive="base">
                                        <p:cTn id="119" dur="3500"/>
                                        <p:tgtEl>
                                          <p:spTgt spid="69"/>
                                        </p:tgtEl>
                                        <p:attrNameLst>
                                          <p:attrName>ppt_y</p:attrName>
                                        </p:attrNameLst>
                                      </p:cBhvr>
                                      <p:tavLst>
                                        <p:tav tm="0">
                                          <p:val>
                                            <p:strVal val="ppt_y"/>
                                          </p:val>
                                        </p:tav>
                                        <p:tav tm="100000">
                                          <p:val>
                                            <p:strVal val="0-ppt_h/2"/>
                                          </p:val>
                                        </p:tav>
                                      </p:tavLst>
                                    </p:anim>
                                    <p:set>
                                      <p:cBhvr>
                                        <p:cTn id="120" dur="1" fill="hold">
                                          <p:stCondLst>
                                            <p:cond delay="3499"/>
                                          </p:stCondLst>
                                        </p:cTn>
                                        <p:tgtEl>
                                          <p:spTgt spid="6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69"/>
                                        </p:tgtEl>
                                        <p:attrNameLst>
                                          <p:attrName>ppt_w</p:attrName>
                                        </p:attrNameLst>
                                      </p:cBhvr>
                                      <p:tavLst>
                                        <p:tav tm="0">
                                          <p:val>
                                            <p:strVal val="ppt_w"/>
                                          </p:val>
                                        </p:tav>
                                        <p:tav tm="100000">
                                          <p:val>
                                            <p:strVal val="ppt_w"/>
                                          </p:val>
                                        </p:tav>
                                      </p:tavLst>
                                    </p:anim>
                                    <p:anim calcmode="lin" valueType="num">
                                      <p:cBhvr>
                                        <p:cTn id="123"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69"/>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39"/>
                                        </p:tgtEl>
                                        <p:attrNameLst>
                                          <p:attrName>ppt_x</p:attrName>
                                        </p:attrNameLst>
                                      </p:cBhvr>
                                      <p:tavLst>
                                        <p:tav tm="0">
                                          <p:val>
                                            <p:strVal val="ppt_x"/>
                                          </p:val>
                                        </p:tav>
                                        <p:tav tm="100000">
                                          <p:val>
                                            <p:strVal val="0-ppt_w/2"/>
                                          </p:val>
                                        </p:tav>
                                      </p:tavLst>
                                    </p:anim>
                                    <p:anim calcmode="lin" valueType="num">
                                      <p:cBhvr additive="base">
                                        <p:cTn id="127" dur="3500"/>
                                        <p:tgtEl>
                                          <p:spTgt spid="39"/>
                                        </p:tgtEl>
                                        <p:attrNameLst>
                                          <p:attrName>ppt_y</p:attrName>
                                        </p:attrNameLst>
                                      </p:cBhvr>
                                      <p:tavLst>
                                        <p:tav tm="0">
                                          <p:val>
                                            <p:strVal val="ppt_y"/>
                                          </p:val>
                                        </p:tav>
                                        <p:tav tm="100000">
                                          <p:val>
                                            <p:strVal val="0-ppt_h/2"/>
                                          </p:val>
                                        </p:tav>
                                      </p:tavLst>
                                    </p:anim>
                                    <p:set>
                                      <p:cBhvr>
                                        <p:cTn id="128" dur="1" fill="hold">
                                          <p:stCondLst>
                                            <p:cond delay="3499"/>
                                          </p:stCondLst>
                                        </p:cTn>
                                        <p:tgtEl>
                                          <p:spTgt spid="39"/>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39"/>
                                        </p:tgtEl>
                                        <p:attrNameLst>
                                          <p:attrName>ppt_w</p:attrName>
                                        </p:attrNameLst>
                                      </p:cBhvr>
                                      <p:tavLst>
                                        <p:tav tm="0">
                                          <p:val>
                                            <p:strVal val="ppt_w"/>
                                          </p:val>
                                        </p:tav>
                                        <p:tav tm="100000">
                                          <p:val>
                                            <p:strVal val="ppt_w"/>
                                          </p:val>
                                        </p:tav>
                                      </p:tavLst>
                                    </p:anim>
                                    <p:anim calcmode="lin" valueType="num">
                                      <p:cBhvr>
                                        <p:cTn id="131" dur="35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39"/>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45"/>
                                        </p:tgtEl>
                                        <p:attrNameLst>
                                          <p:attrName>ppt_x</p:attrName>
                                        </p:attrNameLst>
                                      </p:cBhvr>
                                      <p:tavLst>
                                        <p:tav tm="0">
                                          <p:val>
                                            <p:strVal val="ppt_x"/>
                                          </p:val>
                                        </p:tav>
                                        <p:tav tm="100000">
                                          <p:val>
                                            <p:strVal val="0-ppt_w/2"/>
                                          </p:val>
                                        </p:tav>
                                      </p:tavLst>
                                    </p:anim>
                                    <p:anim calcmode="lin" valueType="num">
                                      <p:cBhvr additive="base">
                                        <p:cTn id="135" dur="3500"/>
                                        <p:tgtEl>
                                          <p:spTgt spid="45"/>
                                        </p:tgtEl>
                                        <p:attrNameLst>
                                          <p:attrName>ppt_y</p:attrName>
                                        </p:attrNameLst>
                                      </p:cBhvr>
                                      <p:tavLst>
                                        <p:tav tm="0">
                                          <p:val>
                                            <p:strVal val="ppt_y"/>
                                          </p:val>
                                        </p:tav>
                                        <p:tav tm="100000">
                                          <p:val>
                                            <p:strVal val="0-ppt_h/2"/>
                                          </p:val>
                                        </p:tav>
                                      </p:tavLst>
                                    </p:anim>
                                    <p:set>
                                      <p:cBhvr>
                                        <p:cTn id="136" dur="1" fill="hold">
                                          <p:stCondLst>
                                            <p:cond delay="3499"/>
                                          </p:stCondLst>
                                        </p:cTn>
                                        <p:tgtEl>
                                          <p:spTgt spid="45"/>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45"/>
                                        </p:tgtEl>
                                        <p:attrNameLst>
                                          <p:attrName>ppt_w</p:attrName>
                                        </p:attrNameLst>
                                      </p:cBhvr>
                                      <p:tavLst>
                                        <p:tav tm="0">
                                          <p:val>
                                            <p:strVal val="ppt_w"/>
                                          </p:val>
                                        </p:tav>
                                        <p:tav tm="100000">
                                          <p:val>
                                            <p:strVal val="ppt_w"/>
                                          </p:val>
                                        </p:tav>
                                      </p:tavLst>
                                    </p:anim>
                                    <p:anim calcmode="lin" valueType="num">
                                      <p:cBhvr>
                                        <p:cTn id="139" dur="35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45"/>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51"/>
                                        </p:tgtEl>
                                        <p:attrNameLst>
                                          <p:attrName>ppt_x</p:attrName>
                                        </p:attrNameLst>
                                      </p:cBhvr>
                                      <p:tavLst>
                                        <p:tav tm="0">
                                          <p:val>
                                            <p:strVal val="ppt_x"/>
                                          </p:val>
                                        </p:tav>
                                        <p:tav tm="100000">
                                          <p:val>
                                            <p:strVal val="0-ppt_w/2"/>
                                          </p:val>
                                        </p:tav>
                                      </p:tavLst>
                                    </p:anim>
                                    <p:anim calcmode="lin" valueType="num">
                                      <p:cBhvr additive="base">
                                        <p:cTn id="143" dur="3500"/>
                                        <p:tgtEl>
                                          <p:spTgt spid="51"/>
                                        </p:tgtEl>
                                        <p:attrNameLst>
                                          <p:attrName>ppt_y</p:attrName>
                                        </p:attrNameLst>
                                      </p:cBhvr>
                                      <p:tavLst>
                                        <p:tav tm="0">
                                          <p:val>
                                            <p:strVal val="ppt_y"/>
                                          </p:val>
                                        </p:tav>
                                        <p:tav tm="100000">
                                          <p:val>
                                            <p:strVal val="0-ppt_h/2"/>
                                          </p:val>
                                        </p:tav>
                                      </p:tavLst>
                                    </p:anim>
                                    <p:set>
                                      <p:cBhvr>
                                        <p:cTn id="144" dur="1" fill="hold">
                                          <p:stCondLst>
                                            <p:cond delay="3499"/>
                                          </p:stCondLst>
                                        </p:cTn>
                                        <p:tgtEl>
                                          <p:spTgt spid="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51"/>
                                        </p:tgtEl>
                                        <p:attrNameLst>
                                          <p:attrName>ppt_w</p:attrName>
                                        </p:attrNameLst>
                                      </p:cBhvr>
                                      <p:tavLst>
                                        <p:tav tm="0">
                                          <p:val>
                                            <p:strVal val="ppt_w"/>
                                          </p:val>
                                        </p:tav>
                                        <p:tav tm="100000">
                                          <p:val>
                                            <p:strVal val="ppt_w"/>
                                          </p:val>
                                        </p:tav>
                                      </p:tavLst>
                                    </p:anim>
                                    <p:anim calcmode="lin" valueType="num">
                                      <p:cBhvr>
                                        <p:cTn id="147" dur="35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51"/>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21"/>
                                        </p:tgtEl>
                                        <p:attrNameLst>
                                          <p:attrName>ppt_x</p:attrName>
                                        </p:attrNameLst>
                                      </p:cBhvr>
                                      <p:tavLst>
                                        <p:tav tm="0">
                                          <p:val>
                                            <p:strVal val="ppt_x"/>
                                          </p:val>
                                        </p:tav>
                                        <p:tav tm="100000">
                                          <p:val>
                                            <p:strVal val="1+ppt_w/2"/>
                                          </p:val>
                                        </p:tav>
                                      </p:tavLst>
                                    </p:anim>
                                    <p:anim calcmode="lin" valueType="num">
                                      <p:cBhvr additive="base">
                                        <p:cTn id="151" dur="3500"/>
                                        <p:tgtEl>
                                          <p:spTgt spid="21"/>
                                        </p:tgtEl>
                                        <p:attrNameLst>
                                          <p:attrName>ppt_y</p:attrName>
                                        </p:attrNameLst>
                                      </p:cBhvr>
                                      <p:tavLst>
                                        <p:tav tm="0">
                                          <p:val>
                                            <p:strVal val="ppt_y"/>
                                          </p:val>
                                        </p:tav>
                                        <p:tav tm="100000">
                                          <p:val>
                                            <p:strVal val="1+ppt_h/2"/>
                                          </p:val>
                                        </p:tav>
                                      </p:tavLst>
                                    </p:anim>
                                    <p:set>
                                      <p:cBhvr>
                                        <p:cTn id="152" dur="1" fill="hold">
                                          <p:stCondLst>
                                            <p:cond delay="3499"/>
                                          </p:stCondLst>
                                        </p:cTn>
                                        <p:tgtEl>
                                          <p:spTgt spid="21"/>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21"/>
                                        </p:tgtEl>
                                        <p:attrNameLst>
                                          <p:attrName>ppt_w</p:attrName>
                                        </p:attrNameLst>
                                      </p:cBhvr>
                                      <p:tavLst>
                                        <p:tav tm="0">
                                          <p:val>
                                            <p:strVal val="ppt_w"/>
                                          </p:val>
                                        </p:tav>
                                        <p:tav tm="100000">
                                          <p:val>
                                            <p:strVal val="ppt_w"/>
                                          </p:val>
                                        </p:tav>
                                      </p:tavLst>
                                    </p:anim>
                                    <p:anim calcmode="lin" valueType="num">
                                      <p:cBhvr>
                                        <p:cTn id="155" dur="35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21"/>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27"/>
                                        </p:tgtEl>
                                        <p:attrNameLst>
                                          <p:attrName>ppt_x</p:attrName>
                                        </p:attrNameLst>
                                      </p:cBhvr>
                                      <p:tavLst>
                                        <p:tav tm="0">
                                          <p:val>
                                            <p:strVal val="ppt_x"/>
                                          </p:val>
                                        </p:tav>
                                        <p:tav tm="100000">
                                          <p:val>
                                            <p:strVal val="1+ppt_w/2"/>
                                          </p:val>
                                        </p:tav>
                                      </p:tavLst>
                                    </p:anim>
                                    <p:anim calcmode="lin" valueType="num">
                                      <p:cBhvr additive="base">
                                        <p:cTn id="159" dur="3500"/>
                                        <p:tgtEl>
                                          <p:spTgt spid="27"/>
                                        </p:tgtEl>
                                        <p:attrNameLst>
                                          <p:attrName>ppt_y</p:attrName>
                                        </p:attrNameLst>
                                      </p:cBhvr>
                                      <p:tavLst>
                                        <p:tav tm="0">
                                          <p:val>
                                            <p:strVal val="ppt_y"/>
                                          </p:val>
                                        </p:tav>
                                        <p:tav tm="100000">
                                          <p:val>
                                            <p:strVal val="1+ppt_h/2"/>
                                          </p:val>
                                        </p:tav>
                                      </p:tavLst>
                                    </p:anim>
                                    <p:set>
                                      <p:cBhvr>
                                        <p:cTn id="160" dur="1" fill="hold">
                                          <p:stCondLst>
                                            <p:cond delay="3499"/>
                                          </p:stCondLst>
                                        </p:cTn>
                                        <p:tgtEl>
                                          <p:spTgt spid="27"/>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27"/>
                                        </p:tgtEl>
                                        <p:attrNameLst>
                                          <p:attrName>ppt_w</p:attrName>
                                        </p:attrNameLst>
                                      </p:cBhvr>
                                      <p:tavLst>
                                        <p:tav tm="0">
                                          <p:val>
                                            <p:strVal val="ppt_w"/>
                                          </p:val>
                                        </p:tav>
                                        <p:tav tm="100000">
                                          <p:val>
                                            <p:strVal val="ppt_w"/>
                                          </p:val>
                                        </p:tav>
                                      </p:tavLst>
                                    </p:anim>
                                    <p:anim calcmode="lin" valueType="num">
                                      <p:cBhvr>
                                        <p:cTn id="163"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27"/>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33"/>
                                        </p:tgtEl>
                                        <p:attrNameLst>
                                          <p:attrName>ppt_x</p:attrName>
                                        </p:attrNameLst>
                                      </p:cBhvr>
                                      <p:tavLst>
                                        <p:tav tm="0">
                                          <p:val>
                                            <p:strVal val="ppt_x"/>
                                          </p:val>
                                        </p:tav>
                                        <p:tav tm="100000">
                                          <p:val>
                                            <p:strVal val="1+ppt_w/2"/>
                                          </p:val>
                                        </p:tav>
                                      </p:tavLst>
                                    </p:anim>
                                    <p:anim calcmode="lin" valueType="num">
                                      <p:cBhvr additive="base">
                                        <p:cTn id="167" dur="3500"/>
                                        <p:tgtEl>
                                          <p:spTgt spid="33"/>
                                        </p:tgtEl>
                                        <p:attrNameLst>
                                          <p:attrName>ppt_y</p:attrName>
                                        </p:attrNameLst>
                                      </p:cBhvr>
                                      <p:tavLst>
                                        <p:tav tm="0">
                                          <p:val>
                                            <p:strVal val="ppt_y"/>
                                          </p:val>
                                        </p:tav>
                                        <p:tav tm="100000">
                                          <p:val>
                                            <p:strVal val="1+ppt_h/2"/>
                                          </p:val>
                                        </p:tav>
                                      </p:tavLst>
                                    </p:anim>
                                    <p:set>
                                      <p:cBhvr>
                                        <p:cTn id="168" dur="1" fill="hold">
                                          <p:stCondLst>
                                            <p:cond delay="3499"/>
                                          </p:stCondLst>
                                        </p:cTn>
                                        <p:tgtEl>
                                          <p:spTgt spid="33"/>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33"/>
                                        </p:tgtEl>
                                        <p:attrNameLst>
                                          <p:attrName>ppt_w</p:attrName>
                                        </p:attrNameLst>
                                      </p:cBhvr>
                                      <p:tavLst>
                                        <p:tav tm="0">
                                          <p:val>
                                            <p:strVal val="ppt_w"/>
                                          </p:val>
                                        </p:tav>
                                        <p:tav tm="100000">
                                          <p:val>
                                            <p:strVal val="ppt_w"/>
                                          </p:val>
                                        </p:tav>
                                      </p:tavLst>
                                    </p:anim>
                                    <p:anim calcmode="lin" valueType="num">
                                      <p:cBhvr>
                                        <p:cTn id="171" dur="35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33"/>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9"/>
                                        </p:tgtEl>
                                        <p:attrNameLst>
                                          <p:attrName>ppt_x</p:attrName>
                                        </p:attrNameLst>
                                      </p:cBhvr>
                                      <p:tavLst>
                                        <p:tav tm="0">
                                          <p:val>
                                            <p:strVal val="ppt_x"/>
                                          </p:val>
                                        </p:tav>
                                        <p:tav tm="100000">
                                          <p:val>
                                            <p:strVal val="0-ppt_w/2"/>
                                          </p:val>
                                        </p:tav>
                                      </p:tavLst>
                                    </p:anim>
                                    <p:anim calcmode="lin" valueType="num">
                                      <p:cBhvr additive="base">
                                        <p:cTn id="175" dur="3500"/>
                                        <p:tgtEl>
                                          <p:spTgt spid="9"/>
                                        </p:tgtEl>
                                        <p:attrNameLst>
                                          <p:attrName>ppt_y</p:attrName>
                                        </p:attrNameLst>
                                      </p:cBhvr>
                                      <p:tavLst>
                                        <p:tav tm="0">
                                          <p:val>
                                            <p:strVal val="ppt_y"/>
                                          </p:val>
                                        </p:tav>
                                        <p:tav tm="100000">
                                          <p:val>
                                            <p:strVal val="1+ppt_h/2"/>
                                          </p:val>
                                        </p:tav>
                                      </p:tavLst>
                                    </p:anim>
                                    <p:set>
                                      <p:cBhvr>
                                        <p:cTn id="176" dur="1" fill="hold">
                                          <p:stCondLst>
                                            <p:cond delay="3499"/>
                                          </p:stCondLst>
                                        </p:cTn>
                                        <p:tgtEl>
                                          <p:spTgt spid="9"/>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9"/>
                                        </p:tgtEl>
                                        <p:attrNameLst>
                                          <p:attrName>ppt_w</p:attrName>
                                        </p:attrNameLst>
                                      </p:cBhvr>
                                      <p:tavLst>
                                        <p:tav tm="0">
                                          <p:val>
                                            <p:strVal val="ppt_w"/>
                                          </p:val>
                                        </p:tav>
                                        <p:tav tm="100000">
                                          <p:val>
                                            <p:strVal val="ppt_w"/>
                                          </p:val>
                                        </p:tav>
                                      </p:tavLst>
                                    </p:anim>
                                    <p:anim calcmode="lin" valueType="num">
                                      <p:cBhvr>
                                        <p:cTn id="179"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9"/>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15"/>
                                        </p:tgtEl>
                                        <p:attrNameLst>
                                          <p:attrName>ppt_x</p:attrName>
                                        </p:attrNameLst>
                                      </p:cBhvr>
                                      <p:tavLst>
                                        <p:tav tm="0">
                                          <p:val>
                                            <p:strVal val="ppt_x"/>
                                          </p:val>
                                        </p:tav>
                                        <p:tav tm="100000">
                                          <p:val>
                                            <p:strVal val="0-ppt_w/2"/>
                                          </p:val>
                                        </p:tav>
                                      </p:tavLst>
                                    </p:anim>
                                    <p:anim calcmode="lin" valueType="num">
                                      <p:cBhvr additive="base">
                                        <p:cTn id="183" dur="3500"/>
                                        <p:tgtEl>
                                          <p:spTgt spid="15"/>
                                        </p:tgtEl>
                                        <p:attrNameLst>
                                          <p:attrName>ppt_y</p:attrName>
                                        </p:attrNameLst>
                                      </p:cBhvr>
                                      <p:tavLst>
                                        <p:tav tm="0">
                                          <p:val>
                                            <p:strVal val="ppt_y"/>
                                          </p:val>
                                        </p:tav>
                                        <p:tav tm="100000">
                                          <p:val>
                                            <p:strVal val="1+ppt_h/2"/>
                                          </p:val>
                                        </p:tav>
                                      </p:tavLst>
                                    </p:anim>
                                    <p:set>
                                      <p:cBhvr>
                                        <p:cTn id="184" dur="1" fill="hold">
                                          <p:stCondLst>
                                            <p:cond delay="3499"/>
                                          </p:stCondLst>
                                        </p:cTn>
                                        <p:tgtEl>
                                          <p:spTgt spid="15"/>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15"/>
                                        </p:tgtEl>
                                        <p:attrNameLst>
                                          <p:attrName>ppt_w</p:attrName>
                                        </p:attrNameLst>
                                      </p:cBhvr>
                                      <p:tavLst>
                                        <p:tav tm="0">
                                          <p:val>
                                            <p:strVal val="ppt_w"/>
                                          </p:val>
                                        </p:tav>
                                        <p:tav tm="100000">
                                          <p:val>
                                            <p:strVal val="ppt_w"/>
                                          </p:val>
                                        </p:tav>
                                      </p:tavLst>
                                    </p:anim>
                                    <p:anim calcmode="lin" valueType="num">
                                      <p:cBhvr>
                                        <p:cTn id="187"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15"/>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3"/>
                                        </p:tgtEl>
                                        <p:attrNameLst>
                                          <p:attrName>ppt_x</p:attrName>
                                        </p:attrNameLst>
                                      </p:cBhvr>
                                      <p:tavLst>
                                        <p:tav tm="0">
                                          <p:val>
                                            <p:strVal val="ppt_x"/>
                                          </p:val>
                                        </p:tav>
                                        <p:tav tm="100000">
                                          <p:val>
                                            <p:strVal val="0-ppt_w/2"/>
                                          </p:val>
                                        </p:tav>
                                      </p:tavLst>
                                    </p:anim>
                                    <p:anim calcmode="lin" valueType="num">
                                      <p:cBhvr additive="base">
                                        <p:cTn id="191" dur="3500"/>
                                        <p:tgtEl>
                                          <p:spTgt spid="3"/>
                                        </p:tgtEl>
                                        <p:attrNameLst>
                                          <p:attrName>ppt_y</p:attrName>
                                        </p:attrNameLst>
                                      </p:cBhvr>
                                      <p:tavLst>
                                        <p:tav tm="0">
                                          <p:val>
                                            <p:strVal val="ppt_y"/>
                                          </p:val>
                                        </p:tav>
                                        <p:tav tm="100000">
                                          <p:val>
                                            <p:strVal val="1+ppt_h/2"/>
                                          </p:val>
                                        </p:tav>
                                      </p:tavLst>
                                    </p:anim>
                                    <p:set>
                                      <p:cBhvr>
                                        <p:cTn id="192" dur="1" fill="hold">
                                          <p:stCondLst>
                                            <p:cond delay="3499"/>
                                          </p:stCondLst>
                                        </p:cTn>
                                        <p:tgtEl>
                                          <p:spTgt spid="3"/>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3"/>
                                        </p:tgtEl>
                                        <p:attrNameLst>
                                          <p:attrName>ppt_w</p:attrName>
                                        </p:attrNameLst>
                                      </p:cBhvr>
                                      <p:tavLst>
                                        <p:tav tm="0">
                                          <p:val>
                                            <p:strVal val="ppt_w"/>
                                          </p:val>
                                        </p:tav>
                                        <p:tav tm="100000">
                                          <p:val>
                                            <p:strVal val="ppt_w"/>
                                          </p:val>
                                        </p:tav>
                                      </p:tavLst>
                                    </p:anim>
                                    <p:anim calcmode="lin" valueType="num">
                                      <p:cBhvr>
                                        <p:cTn id="195" dur="35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3"/>
                                        </p:tgtEl>
                                        <p:attrNameLst>
                                          <p:attrName>style.visibility</p:attrName>
                                        </p:attrNameLst>
                                      </p:cBhvr>
                                      <p:to>
                                        <p:strVal val="hidden"/>
                                      </p:to>
                                    </p:set>
                                  </p:childTnLst>
                                </p:cTn>
                              </p:par>
                              <p:par>
                                <p:cTn id="197" presetID="23" presetClass="entr" presetSubtype="272" fill="hold" nodeType="withEffect">
                                  <p:stCondLst>
                                    <p:cond delay="0"/>
                                  </p:stCondLst>
                                  <p:childTnLst>
                                    <p:set>
                                      <p:cBhvr>
                                        <p:cTn id="198" dur="1" fill="hold">
                                          <p:stCondLst>
                                            <p:cond delay="0"/>
                                          </p:stCondLst>
                                        </p:cTn>
                                        <p:tgtEl>
                                          <p:spTgt spid="2"/>
                                        </p:tgtEl>
                                        <p:attrNameLst>
                                          <p:attrName>style.visibility</p:attrName>
                                        </p:attrNameLst>
                                      </p:cBhvr>
                                      <p:to>
                                        <p:strVal val="visible"/>
                                      </p:to>
                                    </p:set>
                                    <p:anim calcmode="lin" valueType="num">
                                      <p:cBhvr>
                                        <p:cTn id="199" dur="3000" fill="hold"/>
                                        <p:tgtEl>
                                          <p:spTgt spid="2"/>
                                        </p:tgtEl>
                                        <p:attrNameLst>
                                          <p:attrName>ppt_w</p:attrName>
                                        </p:attrNameLst>
                                      </p:cBhvr>
                                      <p:tavLst>
                                        <p:tav tm="0">
                                          <p:val>
                                            <p:strVal val="2/3*#ppt_w"/>
                                          </p:val>
                                        </p:tav>
                                        <p:tav tm="100000">
                                          <p:val>
                                            <p:strVal val="#ppt_w"/>
                                          </p:val>
                                        </p:tav>
                                      </p:tavLst>
                                    </p:anim>
                                    <p:anim calcmode="lin" valueType="num">
                                      <p:cBhvr>
                                        <p:cTn id="200" dur="3000" fill="hold"/>
                                        <p:tgtEl>
                                          <p:spTgt spid="2"/>
                                        </p:tgtEl>
                                        <p:attrNameLst>
                                          <p:attrName>ppt_h</p:attrName>
                                        </p:attrNameLst>
                                      </p:cBhvr>
                                      <p:tavLst>
                                        <p:tav tm="0">
                                          <p:val>
                                            <p:strVal val="2/3*#ppt_h"/>
                                          </p:val>
                                        </p:tav>
                                        <p:tav tm="100000">
                                          <p:val>
                                            <p:strVal val="#ppt_h"/>
                                          </p:val>
                                        </p:tav>
                                      </p:tavLst>
                                    </p:anim>
                                  </p:childTnLst>
                                </p:cTn>
                              </p:par>
                              <p:par>
                                <p:cTn id="201" presetID="16" presetClass="entr" presetSubtype="42" fill="hold" nodeType="withEffect">
                                  <p:stCondLst>
                                    <p:cond delay="0"/>
                                  </p:stCondLst>
                                  <p:childTnLst>
                                    <p:set>
                                      <p:cBhvr>
                                        <p:cTn id="202" dur="1" fill="hold">
                                          <p:stCondLst>
                                            <p:cond delay="0"/>
                                          </p:stCondLst>
                                        </p:cTn>
                                        <p:tgtEl>
                                          <p:spTgt spid="2"/>
                                        </p:tgtEl>
                                        <p:attrNameLst>
                                          <p:attrName>style.visibility</p:attrName>
                                        </p:attrNameLst>
                                      </p:cBhvr>
                                      <p:to>
                                        <p:strVal val="visible"/>
                                      </p:to>
                                    </p:set>
                                    <p:animEffect transition="in" filter="barn(outHorizontal)">
                                      <p:cBhvr>
                                        <p:cTn id="203" dur="3000"/>
                                        <p:tgtEl>
                                          <p:spTgt spid="2"/>
                                        </p:tgtEl>
                                      </p:cBhvr>
                                    </p:animEffect>
                                  </p:childTnLst>
                                </p:cTn>
                              </p:par>
                              <p:par>
                                <p:cTn id="204" presetID="9" presetClass="emph" presetSubtype="0" grpId="0" nodeType="withEffect">
                                  <p:stCondLst>
                                    <p:cond delay="0"/>
                                  </p:stCondLst>
                                  <p:childTnLst>
                                    <p:set>
                                      <p:cBhvr rctx="PPT">
                                        <p:cTn id="205" dur="indefinite"/>
                                        <p:tgtEl>
                                          <p:spTgt spid="75"/>
                                        </p:tgtEl>
                                        <p:attrNameLst>
                                          <p:attrName>style.opacity</p:attrName>
                                        </p:attrNameLst>
                                      </p:cBhvr>
                                      <p:to>
                                        <p:strVal val="0"/>
                                      </p:to>
                                    </p:set>
                                    <p:animEffect filter="image" prLst="opacity: 0">
                                      <p:cBhvr rctx="IE">
                                        <p:cTn id="206" dur="indefinite"/>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44 Imagen" descr="Diapositiva61"/>
          <p:cNvPicPr>
            <a:picLocks noGrp="1" noChangeAspect="1"/>
          </p:cNvPicPr>
          <p:nvPr isPhoto="1"/>
        </p:nvPicPr>
        <p:blipFill rotWithShape="1">
          <a:blip r:embed="rId2">
            <a:lum/>
            <a:extLst>
              <a:ext uri="{28A0092B-C50C-407E-A947-70E740481C1C}">
                <a14:useLocalDpi xmlns:a14="http://schemas.microsoft.com/office/drawing/2010/main" val="0"/>
              </a:ext>
            </a:extLst>
          </a:blip>
          <a:srcRect t="-106666" b="-1"/>
          <a:stretch/>
        </p:blipFill>
        <p:spPr>
          <a:xfrm>
            <a:off x="31428" y="-5508278"/>
            <a:ext cx="9144000" cy="10651778"/>
          </a:xfrm>
          <a:prstGeom prst="rect">
            <a:avLst/>
          </a:prstGeom>
          <a:noFill/>
          <a:ln>
            <a:noFill/>
          </a:ln>
        </p:spPr>
      </p:pic>
      <p:sp>
        <p:nvSpPr>
          <p:cNvPr id="2" name="1 Rombo"/>
          <p:cNvSpPr/>
          <p:nvPr/>
        </p:nvSpPr>
        <p:spPr>
          <a:xfrm rot="16200000" flipH="1">
            <a:off x="-121952" y="-8465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Rombo"/>
          <p:cNvSpPr/>
          <p:nvPr/>
        </p:nvSpPr>
        <p:spPr>
          <a:xfrm rot="16200000" flipH="1">
            <a:off x="182849" y="-5417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Rombo"/>
          <p:cNvSpPr/>
          <p:nvPr/>
        </p:nvSpPr>
        <p:spPr>
          <a:xfrm rot="16200000" flipH="1">
            <a:off x="487650" y="-2369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Rombo"/>
          <p:cNvSpPr/>
          <p:nvPr/>
        </p:nvSpPr>
        <p:spPr>
          <a:xfrm rot="16200000" flipH="1">
            <a:off x="792450" y="67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ombo"/>
          <p:cNvSpPr/>
          <p:nvPr/>
        </p:nvSpPr>
        <p:spPr>
          <a:xfrm rot="16200000" flipH="1">
            <a:off x="1097250" y="372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ombo"/>
          <p:cNvSpPr/>
          <p:nvPr/>
        </p:nvSpPr>
        <p:spPr>
          <a:xfrm rot="16200000" flipH="1">
            <a:off x="1402050" y="677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ombo"/>
          <p:cNvSpPr/>
          <p:nvPr/>
        </p:nvSpPr>
        <p:spPr>
          <a:xfrm rot="16200000" flipH="1">
            <a:off x="1706850" y="982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ombo"/>
          <p:cNvSpPr/>
          <p:nvPr/>
        </p:nvSpPr>
        <p:spPr>
          <a:xfrm rot="16200000" flipH="1">
            <a:off x="2011650" y="1287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ombo"/>
          <p:cNvSpPr/>
          <p:nvPr/>
        </p:nvSpPr>
        <p:spPr>
          <a:xfrm rot="16200000" flipH="1">
            <a:off x="2316448" y="1591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ombo"/>
          <p:cNvSpPr/>
          <p:nvPr/>
        </p:nvSpPr>
        <p:spPr>
          <a:xfrm rot="16200000" flipH="1">
            <a:off x="2621250" y="1896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Rombo"/>
          <p:cNvSpPr/>
          <p:nvPr/>
        </p:nvSpPr>
        <p:spPr>
          <a:xfrm rot="16200000" flipH="1">
            <a:off x="2926050" y="2201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Rombo"/>
          <p:cNvSpPr/>
          <p:nvPr/>
        </p:nvSpPr>
        <p:spPr>
          <a:xfrm rot="16200000" flipH="1">
            <a:off x="3230850" y="2506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ombo"/>
          <p:cNvSpPr/>
          <p:nvPr/>
        </p:nvSpPr>
        <p:spPr>
          <a:xfrm rot="16200000" flipH="1">
            <a:off x="3535650" y="2811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ombo"/>
          <p:cNvSpPr/>
          <p:nvPr/>
        </p:nvSpPr>
        <p:spPr>
          <a:xfrm rot="16200000" flipH="1">
            <a:off x="3840450" y="3115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ombo"/>
          <p:cNvSpPr/>
          <p:nvPr/>
        </p:nvSpPr>
        <p:spPr>
          <a:xfrm rot="5400000">
            <a:off x="7802850" y="-8742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ombo"/>
          <p:cNvSpPr/>
          <p:nvPr/>
        </p:nvSpPr>
        <p:spPr>
          <a:xfrm rot="5400000">
            <a:off x="7498050" y="-5694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ombo"/>
          <p:cNvSpPr/>
          <p:nvPr/>
        </p:nvSpPr>
        <p:spPr>
          <a:xfrm rot="5400000">
            <a:off x="7193250" y="-2646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ombo"/>
          <p:cNvSpPr/>
          <p:nvPr/>
        </p:nvSpPr>
        <p:spPr>
          <a:xfrm rot="5400000">
            <a:off x="6888450" y="40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ombo"/>
          <p:cNvSpPr/>
          <p:nvPr/>
        </p:nvSpPr>
        <p:spPr>
          <a:xfrm rot="5400000">
            <a:off x="6583650" y="344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ombo"/>
          <p:cNvSpPr/>
          <p:nvPr/>
        </p:nvSpPr>
        <p:spPr>
          <a:xfrm rot="5400000">
            <a:off x="6278850" y="649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ombo"/>
          <p:cNvSpPr/>
          <p:nvPr/>
        </p:nvSpPr>
        <p:spPr>
          <a:xfrm rot="5400000">
            <a:off x="5974050" y="954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ombo"/>
          <p:cNvSpPr/>
          <p:nvPr/>
        </p:nvSpPr>
        <p:spPr>
          <a:xfrm rot="5400000">
            <a:off x="5669250" y="1259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ombo"/>
          <p:cNvSpPr/>
          <p:nvPr/>
        </p:nvSpPr>
        <p:spPr>
          <a:xfrm rot="5400000">
            <a:off x="5364449" y="1564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Rombo"/>
          <p:cNvSpPr/>
          <p:nvPr/>
        </p:nvSpPr>
        <p:spPr>
          <a:xfrm rot="5400000">
            <a:off x="5059650" y="1868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Rombo"/>
          <p:cNvSpPr/>
          <p:nvPr/>
        </p:nvSpPr>
        <p:spPr>
          <a:xfrm rot="5400000">
            <a:off x="4754850" y="2173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Rombo"/>
          <p:cNvSpPr/>
          <p:nvPr/>
        </p:nvSpPr>
        <p:spPr>
          <a:xfrm rot="5400000">
            <a:off x="4450050" y="2478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Rombo"/>
          <p:cNvSpPr/>
          <p:nvPr/>
        </p:nvSpPr>
        <p:spPr>
          <a:xfrm rot="5400000">
            <a:off x="4145250" y="2783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Rombo"/>
          <p:cNvSpPr/>
          <p:nvPr/>
        </p:nvSpPr>
        <p:spPr>
          <a:xfrm rot="5400000">
            <a:off x="3840450" y="3088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FEECE1">
                  <a:alpha val="69000"/>
                </a:srgbClr>
              </a:gs>
              <a:gs pos="73000">
                <a:schemeClr val="accent1">
                  <a:lumMod val="20000"/>
                  <a:lumOff val="80000"/>
                  <a:alpha val="57000"/>
                </a:schemeClr>
              </a:gs>
              <a:gs pos="10000">
                <a:srgbClr val="3333CC">
                  <a:lumMod val="3000"/>
                </a:srgbClr>
              </a:gs>
              <a:gs pos="0">
                <a:srgbClr val="0066FF"/>
              </a:gs>
              <a:gs pos="15000">
                <a:srgbClr val="FEECE1">
                  <a:alpha val="0"/>
                </a:srgbClr>
              </a:gs>
              <a:gs pos="42000">
                <a:srgbClr val="FFEDE4">
                  <a:alpha val="0"/>
                </a:srgbClr>
              </a:gs>
            </a:gsLst>
            <a:path path="circle">
              <a:fillToRect l="50000" t="50000" r="50000" b="50000"/>
            </a:path>
            <a:tileRect/>
          </a:gradFill>
          <a:ln w="31750">
            <a:gradFill flip="none" rotWithShape="1">
              <a:gsLst>
                <a:gs pos="0">
                  <a:srgbClr val="ECE4F5">
                    <a:alpha val="77000"/>
                  </a:srgbClr>
                </a:gs>
                <a:gs pos="39999">
                  <a:srgbClr val="85C2FF">
                    <a:alpha val="71000"/>
                  </a:srgbClr>
                </a:gs>
                <a:gs pos="70000">
                  <a:srgbClr val="C4D6EB">
                    <a:alpha val="67000"/>
                  </a:srgbClr>
                </a:gs>
                <a:gs pos="100000">
                  <a:srgbClr val="FFEBFA">
                    <a:alpha val="77000"/>
                  </a:srgbClr>
                </a:gs>
              </a:gsLst>
              <a:lin ang="5400000" scaled="1"/>
              <a:tileRect/>
            </a:gra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900608" y="0"/>
            <a:ext cx="11017224" cy="6100142"/>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59482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500" fill="hold"/>
                                        <p:tgtEl>
                                          <p:spTgt spid="2"/>
                                        </p:tgtEl>
                                        <p:attrNameLst>
                                          <p:attrName>ppt_w</p:attrName>
                                        </p:attrNameLst>
                                      </p:cBhvr>
                                      <p:tavLst>
                                        <p:tav tm="0">
                                          <p:val>
                                            <p:strVal val="#ppt_w"/>
                                          </p:val>
                                        </p:tav>
                                        <p:tav tm="100000">
                                          <p:val>
                                            <p:strVal val="#ppt_w"/>
                                          </p:val>
                                        </p:tav>
                                      </p:tavLst>
                                    </p:anim>
                                    <p:anim calcmode="lin" valueType="num">
                                      <p:cBhvr>
                                        <p:cTn id="8" dur="4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
                                        </p:tgtEl>
                                        <p:attrNameLst>
                                          <p:attrName>ppt_x</p:attrName>
                                        </p:attrNameLst>
                                      </p:cBhvr>
                                      <p:tavLst>
                                        <p:tav tm="0">
                                          <p:val>
                                            <p:strVal val="ppt_x"/>
                                          </p:val>
                                        </p:tav>
                                        <p:tav tm="100000">
                                          <p:val>
                                            <p:strVal val="1+ppt_w/2"/>
                                          </p:val>
                                        </p:tav>
                                      </p:tavLst>
                                    </p:anim>
                                    <p:anim calcmode="lin" valueType="num">
                                      <p:cBhvr additive="base">
                                        <p:cTn id="13" dur="4500"/>
                                        <p:tgtEl>
                                          <p:spTgt spid="2"/>
                                        </p:tgtEl>
                                        <p:attrNameLst>
                                          <p:attrName>ppt_y</p:attrName>
                                        </p:attrNameLst>
                                      </p:cBhvr>
                                      <p:tavLst>
                                        <p:tav tm="0">
                                          <p:val>
                                            <p:strVal val="ppt_y"/>
                                          </p:val>
                                        </p:tav>
                                        <p:tav tm="100000">
                                          <p:val>
                                            <p:strVal val="1+ppt_h/2"/>
                                          </p:val>
                                        </p:tav>
                                      </p:tavLst>
                                    </p:anim>
                                    <p:set>
                                      <p:cBhvr>
                                        <p:cTn id="14" dur="1" fill="hold">
                                          <p:stCondLst>
                                            <p:cond delay="4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4500" fill="hold"/>
                                        <p:tgtEl>
                                          <p:spTgt spid="4"/>
                                        </p:tgtEl>
                                        <p:attrNameLst>
                                          <p:attrName>ppt_w</p:attrName>
                                        </p:attrNameLst>
                                      </p:cBhvr>
                                      <p:tavLst>
                                        <p:tav tm="0">
                                          <p:val>
                                            <p:strVal val="#ppt_w"/>
                                          </p:val>
                                        </p:tav>
                                        <p:tav tm="100000">
                                          <p:val>
                                            <p:strVal val="#ppt_w"/>
                                          </p:val>
                                        </p:tav>
                                      </p:tavLst>
                                    </p:anim>
                                    <p:anim calcmode="lin" valueType="num">
                                      <p:cBhvr>
                                        <p:cTn id="18" dur="4500" fill="hold"/>
                                        <p:tgtEl>
                                          <p:spTgt spid="4"/>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4"/>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4"/>
                                        </p:tgtEl>
                                        <p:attrNameLst>
                                          <p:attrName>ppt_x</p:attrName>
                                        </p:attrNameLst>
                                      </p:cBhvr>
                                      <p:tavLst>
                                        <p:tav tm="0">
                                          <p:val>
                                            <p:strVal val="ppt_x"/>
                                          </p:val>
                                        </p:tav>
                                        <p:tav tm="100000">
                                          <p:val>
                                            <p:strVal val="1+ppt_w/2"/>
                                          </p:val>
                                        </p:tav>
                                      </p:tavLst>
                                    </p:anim>
                                    <p:anim calcmode="lin" valueType="num">
                                      <p:cBhvr additive="base">
                                        <p:cTn id="23" dur="4500"/>
                                        <p:tgtEl>
                                          <p:spTgt spid="4"/>
                                        </p:tgtEl>
                                        <p:attrNameLst>
                                          <p:attrName>ppt_y</p:attrName>
                                        </p:attrNameLst>
                                      </p:cBhvr>
                                      <p:tavLst>
                                        <p:tav tm="0">
                                          <p:val>
                                            <p:strVal val="ppt_y"/>
                                          </p:val>
                                        </p:tav>
                                        <p:tav tm="100000">
                                          <p:val>
                                            <p:strVal val="1+ppt_h/2"/>
                                          </p:val>
                                        </p:tav>
                                      </p:tavLst>
                                    </p:anim>
                                    <p:set>
                                      <p:cBhvr>
                                        <p:cTn id="24" dur="1" fill="hold">
                                          <p:stCondLst>
                                            <p:cond delay="4499"/>
                                          </p:stCondLst>
                                        </p:cTn>
                                        <p:tgtEl>
                                          <p:spTgt spid="4"/>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4500" fill="hold"/>
                                        <p:tgtEl>
                                          <p:spTgt spid="6"/>
                                        </p:tgtEl>
                                        <p:attrNameLst>
                                          <p:attrName>ppt_w</p:attrName>
                                        </p:attrNameLst>
                                      </p:cBhvr>
                                      <p:tavLst>
                                        <p:tav tm="0">
                                          <p:val>
                                            <p:strVal val="#ppt_w"/>
                                          </p:val>
                                        </p:tav>
                                        <p:tav tm="100000">
                                          <p:val>
                                            <p:strVal val="#ppt_w"/>
                                          </p:val>
                                        </p:tav>
                                      </p:tavLst>
                                    </p:anim>
                                    <p:anim calcmode="lin" valueType="num">
                                      <p:cBhvr>
                                        <p:cTn id="28" dur="4500" fill="hold"/>
                                        <p:tgtEl>
                                          <p:spTgt spid="6"/>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6"/>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6"/>
                                        </p:tgtEl>
                                        <p:attrNameLst>
                                          <p:attrName>ppt_x</p:attrName>
                                        </p:attrNameLst>
                                      </p:cBhvr>
                                      <p:tavLst>
                                        <p:tav tm="0">
                                          <p:val>
                                            <p:strVal val="ppt_x"/>
                                          </p:val>
                                        </p:tav>
                                        <p:tav tm="100000">
                                          <p:val>
                                            <p:strVal val="1+ppt_w/2"/>
                                          </p:val>
                                        </p:tav>
                                      </p:tavLst>
                                    </p:anim>
                                    <p:anim calcmode="lin" valueType="num">
                                      <p:cBhvr additive="base">
                                        <p:cTn id="33" dur="4500"/>
                                        <p:tgtEl>
                                          <p:spTgt spid="6"/>
                                        </p:tgtEl>
                                        <p:attrNameLst>
                                          <p:attrName>ppt_y</p:attrName>
                                        </p:attrNameLst>
                                      </p:cBhvr>
                                      <p:tavLst>
                                        <p:tav tm="0">
                                          <p:val>
                                            <p:strVal val="ppt_y"/>
                                          </p:val>
                                        </p:tav>
                                        <p:tav tm="100000">
                                          <p:val>
                                            <p:strVal val="1+ppt_h/2"/>
                                          </p:val>
                                        </p:tav>
                                      </p:tavLst>
                                    </p:anim>
                                    <p:set>
                                      <p:cBhvr>
                                        <p:cTn id="34" dur="1" fill="hold">
                                          <p:stCondLst>
                                            <p:cond delay="4499"/>
                                          </p:stCondLst>
                                        </p:cTn>
                                        <p:tgtEl>
                                          <p:spTgt spid="6"/>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4500" fill="hold"/>
                                        <p:tgtEl>
                                          <p:spTgt spid="8"/>
                                        </p:tgtEl>
                                        <p:attrNameLst>
                                          <p:attrName>ppt_w</p:attrName>
                                        </p:attrNameLst>
                                      </p:cBhvr>
                                      <p:tavLst>
                                        <p:tav tm="0">
                                          <p:val>
                                            <p:strVal val="#ppt_w"/>
                                          </p:val>
                                        </p:tav>
                                        <p:tav tm="100000">
                                          <p:val>
                                            <p:strVal val="#ppt_w"/>
                                          </p:val>
                                        </p:tav>
                                      </p:tavLst>
                                    </p:anim>
                                    <p:anim calcmode="lin" valueType="num">
                                      <p:cBhvr>
                                        <p:cTn id="38" dur="4500" fill="hold"/>
                                        <p:tgtEl>
                                          <p:spTgt spid="8"/>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8"/>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8"/>
                                        </p:tgtEl>
                                        <p:attrNameLst>
                                          <p:attrName>ppt_x</p:attrName>
                                        </p:attrNameLst>
                                      </p:cBhvr>
                                      <p:tavLst>
                                        <p:tav tm="0">
                                          <p:val>
                                            <p:strVal val="ppt_x"/>
                                          </p:val>
                                        </p:tav>
                                        <p:tav tm="100000">
                                          <p:val>
                                            <p:strVal val="1+ppt_w/2"/>
                                          </p:val>
                                        </p:tav>
                                      </p:tavLst>
                                    </p:anim>
                                    <p:anim calcmode="lin" valueType="num">
                                      <p:cBhvr additive="base">
                                        <p:cTn id="43" dur="4500"/>
                                        <p:tgtEl>
                                          <p:spTgt spid="8"/>
                                        </p:tgtEl>
                                        <p:attrNameLst>
                                          <p:attrName>ppt_y</p:attrName>
                                        </p:attrNameLst>
                                      </p:cBhvr>
                                      <p:tavLst>
                                        <p:tav tm="0">
                                          <p:val>
                                            <p:strVal val="ppt_y"/>
                                          </p:val>
                                        </p:tav>
                                        <p:tav tm="100000">
                                          <p:val>
                                            <p:strVal val="1+ppt_h/2"/>
                                          </p:val>
                                        </p:tav>
                                      </p:tavLst>
                                    </p:anim>
                                    <p:set>
                                      <p:cBhvr>
                                        <p:cTn id="44" dur="1" fill="hold">
                                          <p:stCondLst>
                                            <p:cond delay="4499"/>
                                          </p:stCondLst>
                                        </p:cTn>
                                        <p:tgtEl>
                                          <p:spTgt spid="8"/>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500" fill="hold"/>
                                        <p:tgtEl>
                                          <p:spTgt spid="11"/>
                                        </p:tgtEl>
                                        <p:attrNameLst>
                                          <p:attrName>ppt_w</p:attrName>
                                        </p:attrNameLst>
                                      </p:cBhvr>
                                      <p:tavLst>
                                        <p:tav tm="0">
                                          <p:val>
                                            <p:strVal val="#ppt_w"/>
                                          </p:val>
                                        </p:tav>
                                        <p:tav tm="100000">
                                          <p:val>
                                            <p:strVal val="#ppt_w"/>
                                          </p:val>
                                        </p:tav>
                                      </p:tavLst>
                                    </p:anim>
                                    <p:anim calcmode="lin" valueType="num">
                                      <p:cBhvr>
                                        <p:cTn id="48" dur="4500" fill="hold"/>
                                        <p:tgtEl>
                                          <p:spTgt spid="11"/>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11"/>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11"/>
                                        </p:tgtEl>
                                        <p:attrNameLst>
                                          <p:attrName>ppt_x</p:attrName>
                                        </p:attrNameLst>
                                      </p:cBhvr>
                                      <p:tavLst>
                                        <p:tav tm="0">
                                          <p:val>
                                            <p:strVal val="ppt_x"/>
                                          </p:val>
                                        </p:tav>
                                        <p:tav tm="100000">
                                          <p:val>
                                            <p:strVal val="1+ppt_w/2"/>
                                          </p:val>
                                        </p:tav>
                                      </p:tavLst>
                                    </p:anim>
                                    <p:anim calcmode="lin" valueType="num">
                                      <p:cBhvr additive="base">
                                        <p:cTn id="53" dur="4500"/>
                                        <p:tgtEl>
                                          <p:spTgt spid="11"/>
                                        </p:tgtEl>
                                        <p:attrNameLst>
                                          <p:attrName>ppt_y</p:attrName>
                                        </p:attrNameLst>
                                      </p:cBhvr>
                                      <p:tavLst>
                                        <p:tav tm="0">
                                          <p:val>
                                            <p:strVal val="ppt_y"/>
                                          </p:val>
                                        </p:tav>
                                        <p:tav tm="100000">
                                          <p:val>
                                            <p:strVal val="1+ppt_h/2"/>
                                          </p:val>
                                        </p:tav>
                                      </p:tavLst>
                                    </p:anim>
                                    <p:set>
                                      <p:cBhvr>
                                        <p:cTn id="54" dur="1" fill="hold">
                                          <p:stCondLst>
                                            <p:cond delay="4499"/>
                                          </p:stCondLst>
                                        </p:cTn>
                                        <p:tgtEl>
                                          <p:spTgt spid="11"/>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4500" fill="hold"/>
                                        <p:tgtEl>
                                          <p:spTgt spid="13"/>
                                        </p:tgtEl>
                                        <p:attrNameLst>
                                          <p:attrName>ppt_w</p:attrName>
                                        </p:attrNameLst>
                                      </p:cBhvr>
                                      <p:tavLst>
                                        <p:tav tm="0">
                                          <p:val>
                                            <p:strVal val="#ppt_w"/>
                                          </p:val>
                                        </p:tav>
                                        <p:tav tm="100000">
                                          <p:val>
                                            <p:strVal val="#ppt_w"/>
                                          </p:val>
                                        </p:tav>
                                      </p:tavLst>
                                    </p:anim>
                                    <p:anim calcmode="lin" valueType="num">
                                      <p:cBhvr>
                                        <p:cTn id="58" dur="4500" fill="hold"/>
                                        <p:tgtEl>
                                          <p:spTgt spid="13"/>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13"/>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13"/>
                                        </p:tgtEl>
                                        <p:attrNameLst>
                                          <p:attrName>ppt_x</p:attrName>
                                        </p:attrNameLst>
                                      </p:cBhvr>
                                      <p:tavLst>
                                        <p:tav tm="0">
                                          <p:val>
                                            <p:strVal val="ppt_x"/>
                                          </p:val>
                                        </p:tav>
                                        <p:tav tm="100000">
                                          <p:val>
                                            <p:strVal val="1+ppt_w/2"/>
                                          </p:val>
                                        </p:tav>
                                      </p:tavLst>
                                    </p:anim>
                                    <p:anim calcmode="lin" valueType="num">
                                      <p:cBhvr additive="base">
                                        <p:cTn id="63" dur="4500"/>
                                        <p:tgtEl>
                                          <p:spTgt spid="13"/>
                                        </p:tgtEl>
                                        <p:attrNameLst>
                                          <p:attrName>ppt_y</p:attrName>
                                        </p:attrNameLst>
                                      </p:cBhvr>
                                      <p:tavLst>
                                        <p:tav tm="0">
                                          <p:val>
                                            <p:strVal val="ppt_y"/>
                                          </p:val>
                                        </p:tav>
                                        <p:tav tm="100000">
                                          <p:val>
                                            <p:strVal val="1+ppt_h/2"/>
                                          </p:val>
                                        </p:tav>
                                      </p:tavLst>
                                    </p:anim>
                                    <p:set>
                                      <p:cBhvr>
                                        <p:cTn id="64" dur="1" fill="hold">
                                          <p:stCondLst>
                                            <p:cond delay="4499"/>
                                          </p:stCondLst>
                                        </p:cTn>
                                        <p:tgtEl>
                                          <p:spTgt spid="13"/>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4500" fill="hold"/>
                                        <p:tgtEl>
                                          <p:spTgt spid="15"/>
                                        </p:tgtEl>
                                        <p:attrNameLst>
                                          <p:attrName>ppt_w</p:attrName>
                                        </p:attrNameLst>
                                      </p:cBhvr>
                                      <p:tavLst>
                                        <p:tav tm="0">
                                          <p:val>
                                            <p:strVal val="#ppt_w"/>
                                          </p:val>
                                        </p:tav>
                                        <p:tav tm="100000">
                                          <p:val>
                                            <p:strVal val="#ppt_w"/>
                                          </p:val>
                                        </p:tav>
                                      </p:tavLst>
                                    </p:anim>
                                    <p:anim calcmode="lin" valueType="num">
                                      <p:cBhvr>
                                        <p:cTn id="68" dur="4500" fill="hold"/>
                                        <p:tgtEl>
                                          <p:spTgt spid="1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1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15"/>
                                        </p:tgtEl>
                                        <p:attrNameLst>
                                          <p:attrName>ppt_x</p:attrName>
                                        </p:attrNameLst>
                                      </p:cBhvr>
                                      <p:tavLst>
                                        <p:tav tm="0">
                                          <p:val>
                                            <p:strVal val="ppt_x"/>
                                          </p:val>
                                        </p:tav>
                                        <p:tav tm="100000">
                                          <p:val>
                                            <p:strVal val="1+ppt_w/2"/>
                                          </p:val>
                                        </p:tav>
                                      </p:tavLst>
                                    </p:anim>
                                    <p:anim calcmode="lin" valueType="num">
                                      <p:cBhvr additive="base">
                                        <p:cTn id="73" dur="4500"/>
                                        <p:tgtEl>
                                          <p:spTgt spid="15"/>
                                        </p:tgtEl>
                                        <p:attrNameLst>
                                          <p:attrName>ppt_y</p:attrName>
                                        </p:attrNameLst>
                                      </p:cBhvr>
                                      <p:tavLst>
                                        <p:tav tm="0">
                                          <p:val>
                                            <p:strVal val="ppt_y"/>
                                          </p:val>
                                        </p:tav>
                                        <p:tav tm="100000">
                                          <p:val>
                                            <p:strVal val="1+ppt_h/2"/>
                                          </p:val>
                                        </p:tav>
                                      </p:tavLst>
                                    </p:anim>
                                    <p:set>
                                      <p:cBhvr>
                                        <p:cTn id="74" dur="1" fill="hold">
                                          <p:stCondLst>
                                            <p:cond delay="4499"/>
                                          </p:stCondLst>
                                        </p:cTn>
                                        <p:tgtEl>
                                          <p:spTgt spid="1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p:cTn id="77" dur="4500" fill="hold"/>
                                        <p:tgtEl>
                                          <p:spTgt spid="17"/>
                                        </p:tgtEl>
                                        <p:attrNameLst>
                                          <p:attrName>ppt_w</p:attrName>
                                        </p:attrNameLst>
                                      </p:cBhvr>
                                      <p:tavLst>
                                        <p:tav tm="0">
                                          <p:val>
                                            <p:strVal val="#ppt_w"/>
                                          </p:val>
                                        </p:tav>
                                        <p:tav tm="100000">
                                          <p:val>
                                            <p:strVal val="#ppt_w"/>
                                          </p:val>
                                        </p:tav>
                                      </p:tavLst>
                                    </p:anim>
                                    <p:anim calcmode="lin" valueType="num">
                                      <p:cBhvr>
                                        <p:cTn id="78" dur="4500" fill="hold"/>
                                        <p:tgtEl>
                                          <p:spTgt spid="17"/>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17"/>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17"/>
                                        </p:tgtEl>
                                        <p:attrNameLst>
                                          <p:attrName>ppt_x</p:attrName>
                                        </p:attrNameLst>
                                      </p:cBhvr>
                                      <p:tavLst>
                                        <p:tav tm="0">
                                          <p:val>
                                            <p:strVal val="ppt_x"/>
                                          </p:val>
                                        </p:tav>
                                        <p:tav tm="100000">
                                          <p:val>
                                            <p:strVal val="1+ppt_w/2"/>
                                          </p:val>
                                        </p:tav>
                                      </p:tavLst>
                                    </p:anim>
                                    <p:anim calcmode="lin" valueType="num">
                                      <p:cBhvr additive="base">
                                        <p:cTn id="83" dur="4500"/>
                                        <p:tgtEl>
                                          <p:spTgt spid="17"/>
                                        </p:tgtEl>
                                        <p:attrNameLst>
                                          <p:attrName>ppt_y</p:attrName>
                                        </p:attrNameLst>
                                      </p:cBhvr>
                                      <p:tavLst>
                                        <p:tav tm="0">
                                          <p:val>
                                            <p:strVal val="ppt_y"/>
                                          </p:val>
                                        </p:tav>
                                        <p:tav tm="100000">
                                          <p:val>
                                            <p:strVal val="1+ppt_h/2"/>
                                          </p:val>
                                        </p:tav>
                                      </p:tavLst>
                                    </p:anim>
                                    <p:set>
                                      <p:cBhvr>
                                        <p:cTn id="84" dur="1" fill="hold">
                                          <p:stCondLst>
                                            <p:cond delay="4499"/>
                                          </p:stCondLst>
                                        </p:cTn>
                                        <p:tgtEl>
                                          <p:spTgt spid="17"/>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p:cTn id="87" dur="4500" fill="hold"/>
                                        <p:tgtEl>
                                          <p:spTgt spid="19"/>
                                        </p:tgtEl>
                                        <p:attrNameLst>
                                          <p:attrName>ppt_w</p:attrName>
                                        </p:attrNameLst>
                                      </p:cBhvr>
                                      <p:tavLst>
                                        <p:tav tm="0">
                                          <p:val>
                                            <p:strVal val="#ppt_w"/>
                                          </p:val>
                                        </p:tav>
                                        <p:tav tm="100000">
                                          <p:val>
                                            <p:strVal val="#ppt_w"/>
                                          </p:val>
                                        </p:tav>
                                      </p:tavLst>
                                    </p:anim>
                                    <p:anim calcmode="lin" valueType="num">
                                      <p:cBhvr>
                                        <p:cTn id="88" dur="4500" fill="hold"/>
                                        <p:tgtEl>
                                          <p:spTgt spid="1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19"/>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19"/>
                                        </p:tgtEl>
                                        <p:attrNameLst>
                                          <p:attrName>ppt_x</p:attrName>
                                        </p:attrNameLst>
                                      </p:cBhvr>
                                      <p:tavLst>
                                        <p:tav tm="0">
                                          <p:val>
                                            <p:strVal val="ppt_x"/>
                                          </p:val>
                                        </p:tav>
                                        <p:tav tm="100000">
                                          <p:val>
                                            <p:strVal val="1+ppt_w/2"/>
                                          </p:val>
                                        </p:tav>
                                      </p:tavLst>
                                    </p:anim>
                                    <p:anim calcmode="lin" valueType="num">
                                      <p:cBhvr additive="base">
                                        <p:cTn id="93" dur="4500"/>
                                        <p:tgtEl>
                                          <p:spTgt spid="19"/>
                                        </p:tgtEl>
                                        <p:attrNameLst>
                                          <p:attrName>ppt_y</p:attrName>
                                        </p:attrNameLst>
                                      </p:cBhvr>
                                      <p:tavLst>
                                        <p:tav tm="0">
                                          <p:val>
                                            <p:strVal val="ppt_y"/>
                                          </p:val>
                                        </p:tav>
                                        <p:tav tm="100000">
                                          <p:val>
                                            <p:strVal val="1+ppt_h/2"/>
                                          </p:val>
                                        </p:tav>
                                      </p:tavLst>
                                    </p:anim>
                                    <p:set>
                                      <p:cBhvr>
                                        <p:cTn id="94" dur="1" fill="hold">
                                          <p:stCondLst>
                                            <p:cond delay="4499"/>
                                          </p:stCondLst>
                                        </p:cTn>
                                        <p:tgtEl>
                                          <p:spTgt spid="19"/>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1"/>
                                        </p:tgtEl>
                                        <p:attrNameLst>
                                          <p:attrName>style.visibility</p:attrName>
                                        </p:attrNameLst>
                                      </p:cBhvr>
                                      <p:to>
                                        <p:strVal val="visible"/>
                                      </p:to>
                                    </p:set>
                                    <p:anim calcmode="lin" valueType="num">
                                      <p:cBhvr>
                                        <p:cTn id="97" dur="4500" fill="hold"/>
                                        <p:tgtEl>
                                          <p:spTgt spid="21"/>
                                        </p:tgtEl>
                                        <p:attrNameLst>
                                          <p:attrName>ppt_w</p:attrName>
                                        </p:attrNameLst>
                                      </p:cBhvr>
                                      <p:tavLst>
                                        <p:tav tm="0">
                                          <p:val>
                                            <p:strVal val="#ppt_w"/>
                                          </p:val>
                                        </p:tav>
                                        <p:tav tm="100000">
                                          <p:val>
                                            <p:strVal val="#ppt_w"/>
                                          </p:val>
                                        </p:tav>
                                      </p:tavLst>
                                    </p:anim>
                                    <p:anim calcmode="lin" valueType="num">
                                      <p:cBhvr>
                                        <p:cTn id="98" dur="4500" fill="hold"/>
                                        <p:tgtEl>
                                          <p:spTgt spid="2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2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21"/>
                                        </p:tgtEl>
                                        <p:attrNameLst>
                                          <p:attrName>ppt_x</p:attrName>
                                        </p:attrNameLst>
                                      </p:cBhvr>
                                      <p:tavLst>
                                        <p:tav tm="0">
                                          <p:val>
                                            <p:strVal val="ppt_x"/>
                                          </p:val>
                                        </p:tav>
                                        <p:tav tm="100000">
                                          <p:val>
                                            <p:strVal val="1+ppt_w/2"/>
                                          </p:val>
                                        </p:tav>
                                      </p:tavLst>
                                    </p:anim>
                                    <p:anim calcmode="lin" valueType="num">
                                      <p:cBhvr additive="base">
                                        <p:cTn id="103" dur="4500"/>
                                        <p:tgtEl>
                                          <p:spTgt spid="21"/>
                                        </p:tgtEl>
                                        <p:attrNameLst>
                                          <p:attrName>ppt_y</p:attrName>
                                        </p:attrNameLst>
                                      </p:cBhvr>
                                      <p:tavLst>
                                        <p:tav tm="0">
                                          <p:val>
                                            <p:strVal val="ppt_y"/>
                                          </p:val>
                                        </p:tav>
                                        <p:tav tm="100000">
                                          <p:val>
                                            <p:strVal val="1+ppt_h/2"/>
                                          </p:val>
                                        </p:tav>
                                      </p:tavLst>
                                    </p:anim>
                                    <p:set>
                                      <p:cBhvr>
                                        <p:cTn id="104" dur="1" fill="hold">
                                          <p:stCondLst>
                                            <p:cond delay="4499"/>
                                          </p:stCondLst>
                                        </p:cTn>
                                        <p:tgtEl>
                                          <p:spTgt spid="2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p:cTn id="107" dur="4500" fill="hold"/>
                                        <p:tgtEl>
                                          <p:spTgt spid="23"/>
                                        </p:tgtEl>
                                        <p:attrNameLst>
                                          <p:attrName>ppt_w</p:attrName>
                                        </p:attrNameLst>
                                      </p:cBhvr>
                                      <p:tavLst>
                                        <p:tav tm="0">
                                          <p:val>
                                            <p:strVal val="#ppt_w"/>
                                          </p:val>
                                        </p:tav>
                                        <p:tav tm="100000">
                                          <p:val>
                                            <p:strVal val="#ppt_w"/>
                                          </p:val>
                                        </p:tav>
                                      </p:tavLst>
                                    </p:anim>
                                    <p:anim calcmode="lin" valueType="num">
                                      <p:cBhvr>
                                        <p:cTn id="108" dur="4500" fill="hold"/>
                                        <p:tgtEl>
                                          <p:spTgt spid="2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2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23"/>
                                        </p:tgtEl>
                                        <p:attrNameLst>
                                          <p:attrName>ppt_x</p:attrName>
                                        </p:attrNameLst>
                                      </p:cBhvr>
                                      <p:tavLst>
                                        <p:tav tm="0">
                                          <p:val>
                                            <p:strVal val="ppt_x"/>
                                          </p:val>
                                        </p:tav>
                                        <p:tav tm="100000">
                                          <p:val>
                                            <p:strVal val="1+ppt_w/2"/>
                                          </p:val>
                                        </p:tav>
                                      </p:tavLst>
                                    </p:anim>
                                    <p:anim calcmode="lin" valueType="num">
                                      <p:cBhvr additive="base">
                                        <p:cTn id="113" dur="4500"/>
                                        <p:tgtEl>
                                          <p:spTgt spid="23"/>
                                        </p:tgtEl>
                                        <p:attrNameLst>
                                          <p:attrName>ppt_y</p:attrName>
                                        </p:attrNameLst>
                                      </p:cBhvr>
                                      <p:tavLst>
                                        <p:tav tm="0">
                                          <p:val>
                                            <p:strVal val="ppt_y"/>
                                          </p:val>
                                        </p:tav>
                                        <p:tav tm="100000">
                                          <p:val>
                                            <p:strVal val="1+ppt_h/2"/>
                                          </p:val>
                                        </p:tav>
                                      </p:tavLst>
                                    </p:anim>
                                    <p:set>
                                      <p:cBhvr>
                                        <p:cTn id="114" dur="1" fill="hold">
                                          <p:stCondLst>
                                            <p:cond delay="4499"/>
                                          </p:stCondLst>
                                        </p:cTn>
                                        <p:tgtEl>
                                          <p:spTgt spid="2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5"/>
                                        </p:tgtEl>
                                        <p:attrNameLst>
                                          <p:attrName>style.visibility</p:attrName>
                                        </p:attrNameLst>
                                      </p:cBhvr>
                                      <p:to>
                                        <p:strVal val="visible"/>
                                      </p:to>
                                    </p:set>
                                    <p:anim calcmode="lin" valueType="num">
                                      <p:cBhvr>
                                        <p:cTn id="117" dur="4500" fill="hold"/>
                                        <p:tgtEl>
                                          <p:spTgt spid="25"/>
                                        </p:tgtEl>
                                        <p:attrNameLst>
                                          <p:attrName>ppt_w</p:attrName>
                                        </p:attrNameLst>
                                      </p:cBhvr>
                                      <p:tavLst>
                                        <p:tav tm="0">
                                          <p:val>
                                            <p:strVal val="#ppt_w"/>
                                          </p:val>
                                        </p:tav>
                                        <p:tav tm="100000">
                                          <p:val>
                                            <p:strVal val="#ppt_w"/>
                                          </p:val>
                                        </p:tav>
                                      </p:tavLst>
                                    </p:anim>
                                    <p:anim calcmode="lin" valueType="num">
                                      <p:cBhvr>
                                        <p:cTn id="118" dur="4500" fill="hold"/>
                                        <p:tgtEl>
                                          <p:spTgt spid="25"/>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25"/>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25"/>
                                        </p:tgtEl>
                                        <p:attrNameLst>
                                          <p:attrName>ppt_x</p:attrName>
                                        </p:attrNameLst>
                                      </p:cBhvr>
                                      <p:tavLst>
                                        <p:tav tm="0">
                                          <p:val>
                                            <p:strVal val="ppt_x"/>
                                          </p:val>
                                        </p:tav>
                                        <p:tav tm="100000">
                                          <p:val>
                                            <p:strVal val="1+ppt_w/2"/>
                                          </p:val>
                                        </p:tav>
                                      </p:tavLst>
                                    </p:anim>
                                    <p:anim calcmode="lin" valueType="num">
                                      <p:cBhvr additive="base">
                                        <p:cTn id="123" dur="4500"/>
                                        <p:tgtEl>
                                          <p:spTgt spid="25"/>
                                        </p:tgtEl>
                                        <p:attrNameLst>
                                          <p:attrName>ppt_y</p:attrName>
                                        </p:attrNameLst>
                                      </p:cBhvr>
                                      <p:tavLst>
                                        <p:tav tm="0">
                                          <p:val>
                                            <p:strVal val="ppt_y"/>
                                          </p:val>
                                        </p:tav>
                                        <p:tav tm="100000">
                                          <p:val>
                                            <p:strVal val="1+ppt_h/2"/>
                                          </p:val>
                                        </p:tav>
                                      </p:tavLst>
                                    </p:anim>
                                    <p:set>
                                      <p:cBhvr>
                                        <p:cTn id="124" dur="1" fill="hold">
                                          <p:stCondLst>
                                            <p:cond delay="4499"/>
                                          </p:stCondLst>
                                        </p:cTn>
                                        <p:tgtEl>
                                          <p:spTgt spid="25"/>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p:cTn id="127" dur="4500" fill="hold"/>
                                        <p:tgtEl>
                                          <p:spTgt spid="27"/>
                                        </p:tgtEl>
                                        <p:attrNameLst>
                                          <p:attrName>ppt_w</p:attrName>
                                        </p:attrNameLst>
                                      </p:cBhvr>
                                      <p:tavLst>
                                        <p:tav tm="0">
                                          <p:val>
                                            <p:strVal val="#ppt_w"/>
                                          </p:val>
                                        </p:tav>
                                        <p:tav tm="100000">
                                          <p:val>
                                            <p:strVal val="#ppt_w"/>
                                          </p:val>
                                        </p:tav>
                                      </p:tavLst>
                                    </p:anim>
                                    <p:anim calcmode="lin" valueType="num">
                                      <p:cBhvr>
                                        <p:cTn id="128" dur="4500" fill="hold"/>
                                        <p:tgtEl>
                                          <p:spTgt spid="27"/>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7"/>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500"/>
                                        <p:tgtEl>
                                          <p:spTgt spid="27"/>
                                        </p:tgtEl>
                                        <p:attrNameLst>
                                          <p:attrName>ppt_x</p:attrName>
                                        </p:attrNameLst>
                                      </p:cBhvr>
                                      <p:tavLst>
                                        <p:tav tm="0">
                                          <p:val>
                                            <p:strVal val="ppt_x"/>
                                          </p:val>
                                        </p:tav>
                                        <p:tav tm="100000">
                                          <p:val>
                                            <p:strVal val="1+ppt_w/2"/>
                                          </p:val>
                                        </p:tav>
                                      </p:tavLst>
                                    </p:anim>
                                    <p:anim calcmode="lin" valueType="num">
                                      <p:cBhvr additive="base">
                                        <p:cTn id="133" dur="4500"/>
                                        <p:tgtEl>
                                          <p:spTgt spid="27"/>
                                        </p:tgtEl>
                                        <p:attrNameLst>
                                          <p:attrName>ppt_y</p:attrName>
                                        </p:attrNameLst>
                                      </p:cBhvr>
                                      <p:tavLst>
                                        <p:tav tm="0">
                                          <p:val>
                                            <p:strVal val="ppt_y"/>
                                          </p:val>
                                        </p:tav>
                                        <p:tav tm="100000">
                                          <p:val>
                                            <p:strVal val="1+ppt_h/2"/>
                                          </p:val>
                                        </p:tav>
                                      </p:tavLst>
                                    </p:anim>
                                    <p:set>
                                      <p:cBhvr>
                                        <p:cTn id="134" dur="1" fill="hold">
                                          <p:stCondLst>
                                            <p:cond delay="4499"/>
                                          </p:stCondLst>
                                        </p:cTn>
                                        <p:tgtEl>
                                          <p:spTgt spid="27"/>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500" fill="hold"/>
                                        <p:tgtEl>
                                          <p:spTgt spid="29"/>
                                        </p:tgtEl>
                                        <p:attrNameLst>
                                          <p:attrName>ppt_w</p:attrName>
                                        </p:attrNameLst>
                                      </p:cBhvr>
                                      <p:tavLst>
                                        <p:tav tm="0">
                                          <p:val>
                                            <p:strVal val="#ppt_w"/>
                                          </p:val>
                                        </p:tav>
                                        <p:tav tm="100000">
                                          <p:val>
                                            <p:strVal val="#ppt_w"/>
                                          </p:val>
                                        </p:tav>
                                      </p:tavLst>
                                    </p:anim>
                                    <p:anim calcmode="lin" valueType="num">
                                      <p:cBhvr>
                                        <p:cTn id="138" dur="450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9"/>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500"/>
                                        <p:tgtEl>
                                          <p:spTgt spid="29"/>
                                        </p:tgtEl>
                                        <p:attrNameLst>
                                          <p:attrName>ppt_x</p:attrName>
                                        </p:attrNameLst>
                                      </p:cBhvr>
                                      <p:tavLst>
                                        <p:tav tm="0">
                                          <p:val>
                                            <p:strVal val="ppt_x"/>
                                          </p:val>
                                        </p:tav>
                                        <p:tav tm="100000">
                                          <p:val>
                                            <p:strVal val="1+ppt_w/2"/>
                                          </p:val>
                                        </p:tav>
                                      </p:tavLst>
                                    </p:anim>
                                    <p:anim calcmode="lin" valueType="num">
                                      <p:cBhvr additive="base">
                                        <p:cTn id="143" dur="4500"/>
                                        <p:tgtEl>
                                          <p:spTgt spid="29"/>
                                        </p:tgtEl>
                                        <p:attrNameLst>
                                          <p:attrName>ppt_y</p:attrName>
                                        </p:attrNameLst>
                                      </p:cBhvr>
                                      <p:tavLst>
                                        <p:tav tm="0">
                                          <p:val>
                                            <p:strVal val="ppt_y"/>
                                          </p:val>
                                        </p:tav>
                                        <p:tav tm="100000">
                                          <p:val>
                                            <p:strVal val="1+ppt_h/2"/>
                                          </p:val>
                                        </p:tav>
                                      </p:tavLst>
                                    </p:anim>
                                    <p:set>
                                      <p:cBhvr>
                                        <p:cTn id="144" dur="1" fill="hold">
                                          <p:stCondLst>
                                            <p:cond delay="4499"/>
                                          </p:stCondLst>
                                        </p:cTn>
                                        <p:tgtEl>
                                          <p:spTgt spid="29"/>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30"/>
                                        </p:tgtEl>
                                        <p:attrNameLst>
                                          <p:attrName>style.visibility</p:attrName>
                                        </p:attrNameLst>
                                      </p:cBhvr>
                                      <p:to>
                                        <p:strVal val="visible"/>
                                      </p:to>
                                    </p:set>
                                    <p:anim calcmode="lin" valueType="num">
                                      <p:cBhvr>
                                        <p:cTn id="147" dur="4500" fill="hold"/>
                                        <p:tgtEl>
                                          <p:spTgt spid="30"/>
                                        </p:tgtEl>
                                        <p:attrNameLst>
                                          <p:attrName>ppt_w</p:attrName>
                                        </p:attrNameLst>
                                      </p:cBhvr>
                                      <p:tavLst>
                                        <p:tav tm="0">
                                          <p:val>
                                            <p:strVal val="#ppt_w"/>
                                          </p:val>
                                        </p:tav>
                                        <p:tav tm="100000">
                                          <p:val>
                                            <p:strVal val="#ppt_w"/>
                                          </p:val>
                                        </p:tav>
                                      </p:tavLst>
                                    </p:anim>
                                    <p:anim calcmode="lin" valueType="num">
                                      <p:cBhvr>
                                        <p:cTn id="148" dur="4500" fill="hold"/>
                                        <p:tgtEl>
                                          <p:spTgt spid="30"/>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30"/>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30"/>
                                        </p:tgtEl>
                                        <p:attrNameLst>
                                          <p:attrName>ppt_x</p:attrName>
                                        </p:attrNameLst>
                                      </p:cBhvr>
                                      <p:tavLst>
                                        <p:tav tm="0">
                                          <p:val>
                                            <p:strVal val="ppt_x"/>
                                          </p:val>
                                        </p:tav>
                                        <p:tav tm="100000">
                                          <p:val>
                                            <p:strVal val="0-ppt_w/2"/>
                                          </p:val>
                                        </p:tav>
                                      </p:tavLst>
                                    </p:anim>
                                    <p:anim calcmode="lin" valueType="num">
                                      <p:cBhvr additive="base">
                                        <p:cTn id="153" dur="4500"/>
                                        <p:tgtEl>
                                          <p:spTgt spid="30"/>
                                        </p:tgtEl>
                                        <p:attrNameLst>
                                          <p:attrName>ppt_y</p:attrName>
                                        </p:attrNameLst>
                                      </p:cBhvr>
                                      <p:tavLst>
                                        <p:tav tm="0">
                                          <p:val>
                                            <p:strVal val="ppt_y"/>
                                          </p:val>
                                        </p:tav>
                                        <p:tav tm="100000">
                                          <p:val>
                                            <p:strVal val="1+ppt_h/2"/>
                                          </p:val>
                                        </p:tav>
                                      </p:tavLst>
                                    </p:anim>
                                    <p:set>
                                      <p:cBhvr>
                                        <p:cTn id="154" dur="1" fill="hold">
                                          <p:stCondLst>
                                            <p:cond delay="4499"/>
                                          </p:stCondLst>
                                        </p:cTn>
                                        <p:tgtEl>
                                          <p:spTgt spid="30"/>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31"/>
                                        </p:tgtEl>
                                        <p:attrNameLst>
                                          <p:attrName>style.visibility</p:attrName>
                                        </p:attrNameLst>
                                      </p:cBhvr>
                                      <p:to>
                                        <p:strVal val="visible"/>
                                      </p:to>
                                    </p:set>
                                    <p:anim calcmode="lin" valueType="num">
                                      <p:cBhvr>
                                        <p:cTn id="157" dur="4500" fill="hold"/>
                                        <p:tgtEl>
                                          <p:spTgt spid="31"/>
                                        </p:tgtEl>
                                        <p:attrNameLst>
                                          <p:attrName>ppt_w</p:attrName>
                                        </p:attrNameLst>
                                      </p:cBhvr>
                                      <p:tavLst>
                                        <p:tav tm="0">
                                          <p:val>
                                            <p:strVal val="#ppt_w"/>
                                          </p:val>
                                        </p:tav>
                                        <p:tav tm="100000">
                                          <p:val>
                                            <p:strVal val="#ppt_w"/>
                                          </p:val>
                                        </p:tav>
                                      </p:tavLst>
                                    </p:anim>
                                    <p:anim calcmode="lin" valueType="num">
                                      <p:cBhvr>
                                        <p:cTn id="158" dur="4500" fill="hold"/>
                                        <p:tgtEl>
                                          <p:spTgt spid="31"/>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31"/>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31"/>
                                        </p:tgtEl>
                                        <p:attrNameLst>
                                          <p:attrName>ppt_x</p:attrName>
                                        </p:attrNameLst>
                                      </p:cBhvr>
                                      <p:tavLst>
                                        <p:tav tm="0">
                                          <p:val>
                                            <p:strVal val="ppt_x"/>
                                          </p:val>
                                        </p:tav>
                                        <p:tav tm="100000">
                                          <p:val>
                                            <p:strVal val="0-ppt_w/2"/>
                                          </p:val>
                                        </p:tav>
                                      </p:tavLst>
                                    </p:anim>
                                    <p:anim calcmode="lin" valueType="num">
                                      <p:cBhvr additive="base">
                                        <p:cTn id="163" dur="4500"/>
                                        <p:tgtEl>
                                          <p:spTgt spid="31"/>
                                        </p:tgtEl>
                                        <p:attrNameLst>
                                          <p:attrName>ppt_y</p:attrName>
                                        </p:attrNameLst>
                                      </p:cBhvr>
                                      <p:tavLst>
                                        <p:tav tm="0">
                                          <p:val>
                                            <p:strVal val="ppt_y"/>
                                          </p:val>
                                        </p:tav>
                                        <p:tav tm="100000">
                                          <p:val>
                                            <p:strVal val="1+ppt_h/2"/>
                                          </p:val>
                                        </p:tav>
                                      </p:tavLst>
                                    </p:anim>
                                    <p:set>
                                      <p:cBhvr>
                                        <p:cTn id="164" dur="1" fill="hold">
                                          <p:stCondLst>
                                            <p:cond delay="4499"/>
                                          </p:stCondLst>
                                        </p:cTn>
                                        <p:tgtEl>
                                          <p:spTgt spid="31"/>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2"/>
                                        </p:tgtEl>
                                        <p:attrNameLst>
                                          <p:attrName>style.visibility</p:attrName>
                                        </p:attrNameLst>
                                      </p:cBhvr>
                                      <p:to>
                                        <p:strVal val="visible"/>
                                      </p:to>
                                    </p:set>
                                    <p:anim calcmode="lin" valueType="num">
                                      <p:cBhvr>
                                        <p:cTn id="167" dur="4500" fill="hold"/>
                                        <p:tgtEl>
                                          <p:spTgt spid="32"/>
                                        </p:tgtEl>
                                        <p:attrNameLst>
                                          <p:attrName>ppt_w</p:attrName>
                                        </p:attrNameLst>
                                      </p:cBhvr>
                                      <p:tavLst>
                                        <p:tav tm="0">
                                          <p:val>
                                            <p:strVal val="#ppt_w"/>
                                          </p:val>
                                        </p:tav>
                                        <p:tav tm="100000">
                                          <p:val>
                                            <p:strVal val="#ppt_w"/>
                                          </p:val>
                                        </p:tav>
                                      </p:tavLst>
                                    </p:anim>
                                    <p:anim calcmode="lin" valueType="num">
                                      <p:cBhvr>
                                        <p:cTn id="168" dur="4500" fill="hold"/>
                                        <p:tgtEl>
                                          <p:spTgt spid="32"/>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32"/>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32"/>
                                        </p:tgtEl>
                                        <p:attrNameLst>
                                          <p:attrName>ppt_x</p:attrName>
                                        </p:attrNameLst>
                                      </p:cBhvr>
                                      <p:tavLst>
                                        <p:tav tm="0">
                                          <p:val>
                                            <p:strVal val="ppt_x"/>
                                          </p:val>
                                        </p:tav>
                                        <p:tav tm="100000">
                                          <p:val>
                                            <p:strVal val="0-ppt_w/2"/>
                                          </p:val>
                                        </p:tav>
                                      </p:tavLst>
                                    </p:anim>
                                    <p:anim calcmode="lin" valueType="num">
                                      <p:cBhvr additive="base">
                                        <p:cTn id="173" dur="4500"/>
                                        <p:tgtEl>
                                          <p:spTgt spid="32"/>
                                        </p:tgtEl>
                                        <p:attrNameLst>
                                          <p:attrName>ppt_y</p:attrName>
                                        </p:attrNameLst>
                                      </p:cBhvr>
                                      <p:tavLst>
                                        <p:tav tm="0">
                                          <p:val>
                                            <p:strVal val="ppt_y"/>
                                          </p:val>
                                        </p:tav>
                                        <p:tav tm="100000">
                                          <p:val>
                                            <p:strVal val="1+ppt_h/2"/>
                                          </p:val>
                                        </p:tav>
                                      </p:tavLst>
                                    </p:anim>
                                    <p:set>
                                      <p:cBhvr>
                                        <p:cTn id="174" dur="1" fill="hold">
                                          <p:stCondLst>
                                            <p:cond delay="4499"/>
                                          </p:stCondLst>
                                        </p:cTn>
                                        <p:tgtEl>
                                          <p:spTgt spid="32"/>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3"/>
                                        </p:tgtEl>
                                        <p:attrNameLst>
                                          <p:attrName>style.visibility</p:attrName>
                                        </p:attrNameLst>
                                      </p:cBhvr>
                                      <p:to>
                                        <p:strVal val="visible"/>
                                      </p:to>
                                    </p:set>
                                    <p:anim calcmode="lin" valueType="num">
                                      <p:cBhvr>
                                        <p:cTn id="177" dur="4500" fill="hold"/>
                                        <p:tgtEl>
                                          <p:spTgt spid="33"/>
                                        </p:tgtEl>
                                        <p:attrNameLst>
                                          <p:attrName>ppt_w</p:attrName>
                                        </p:attrNameLst>
                                      </p:cBhvr>
                                      <p:tavLst>
                                        <p:tav tm="0">
                                          <p:val>
                                            <p:strVal val="#ppt_w"/>
                                          </p:val>
                                        </p:tav>
                                        <p:tav tm="100000">
                                          <p:val>
                                            <p:strVal val="#ppt_w"/>
                                          </p:val>
                                        </p:tav>
                                      </p:tavLst>
                                    </p:anim>
                                    <p:anim calcmode="lin" valueType="num">
                                      <p:cBhvr>
                                        <p:cTn id="178" dur="4500" fill="hold"/>
                                        <p:tgtEl>
                                          <p:spTgt spid="33"/>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33"/>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0-ppt_w/2"/>
                                          </p:val>
                                        </p:tav>
                                      </p:tavLst>
                                    </p:anim>
                                    <p:anim calcmode="lin" valueType="num">
                                      <p:cBhvr additive="base">
                                        <p:cTn id="183" dur="4500"/>
                                        <p:tgtEl>
                                          <p:spTgt spid="33"/>
                                        </p:tgtEl>
                                        <p:attrNameLst>
                                          <p:attrName>ppt_y</p:attrName>
                                        </p:attrNameLst>
                                      </p:cBhvr>
                                      <p:tavLst>
                                        <p:tav tm="0">
                                          <p:val>
                                            <p:strVal val="ppt_y"/>
                                          </p:val>
                                        </p:tav>
                                        <p:tav tm="100000">
                                          <p:val>
                                            <p:strVal val="1+ppt_h/2"/>
                                          </p:val>
                                        </p:tav>
                                      </p:tavLst>
                                    </p:anim>
                                    <p:set>
                                      <p:cBhvr>
                                        <p:cTn id="184" dur="1" fill="hold">
                                          <p:stCondLst>
                                            <p:cond delay="4499"/>
                                          </p:stCondLst>
                                        </p:cTn>
                                        <p:tgtEl>
                                          <p:spTgt spid="33"/>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p:cTn id="187" dur="4500" fill="hold"/>
                                        <p:tgtEl>
                                          <p:spTgt spid="36"/>
                                        </p:tgtEl>
                                        <p:attrNameLst>
                                          <p:attrName>ppt_w</p:attrName>
                                        </p:attrNameLst>
                                      </p:cBhvr>
                                      <p:tavLst>
                                        <p:tav tm="0">
                                          <p:val>
                                            <p:strVal val="#ppt_w"/>
                                          </p:val>
                                        </p:tav>
                                        <p:tav tm="100000">
                                          <p:val>
                                            <p:strVal val="#ppt_w"/>
                                          </p:val>
                                        </p:tav>
                                      </p:tavLst>
                                    </p:anim>
                                    <p:anim calcmode="lin" valueType="num">
                                      <p:cBhvr>
                                        <p:cTn id="188" dur="4500" fill="hold"/>
                                        <p:tgtEl>
                                          <p:spTgt spid="36"/>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36"/>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36"/>
                                        </p:tgtEl>
                                        <p:attrNameLst>
                                          <p:attrName>ppt_x</p:attrName>
                                        </p:attrNameLst>
                                      </p:cBhvr>
                                      <p:tavLst>
                                        <p:tav tm="0">
                                          <p:val>
                                            <p:strVal val="ppt_x"/>
                                          </p:val>
                                        </p:tav>
                                        <p:tav tm="100000">
                                          <p:val>
                                            <p:strVal val="0-ppt_w/2"/>
                                          </p:val>
                                        </p:tav>
                                      </p:tavLst>
                                    </p:anim>
                                    <p:anim calcmode="lin" valueType="num">
                                      <p:cBhvr additive="base">
                                        <p:cTn id="193" dur="4500"/>
                                        <p:tgtEl>
                                          <p:spTgt spid="36"/>
                                        </p:tgtEl>
                                        <p:attrNameLst>
                                          <p:attrName>ppt_y</p:attrName>
                                        </p:attrNameLst>
                                      </p:cBhvr>
                                      <p:tavLst>
                                        <p:tav tm="0">
                                          <p:val>
                                            <p:strVal val="ppt_y"/>
                                          </p:val>
                                        </p:tav>
                                        <p:tav tm="100000">
                                          <p:val>
                                            <p:strVal val="1+ppt_h/2"/>
                                          </p:val>
                                        </p:tav>
                                      </p:tavLst>
                                    </p:anim>
                                    <p:set>
                                      <p:cBhvr>
                                        <p:cTn id="194" dur="1" fill="hold">
                                          <p:stCondLst>
                                            <p:cond delay="4499"/>
                                          </p:stCondLst>
                                        </p:cTn>
                                        <p:tgtEl>
                                          <p:spTgt spid="36"/>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7"/>
                                        </p:tgtEl>
                                        <p:attrNameLst>
                                          <p:attrName>style.visibility</p:attrName>
                                        </p:attrNameLst>
                                      </p:cBhvr>
                                      <p:to>
                                        <p:strVal val="visible"/>
                                      </p:to>
                                    </p:set>
                                    <p:anim calcmode="lin" valueType="num">
                                      <p:cBhvr>
                                        <p:cTn id="197" dur="4500" fill="hold"/>
                                        <p:tgtEl>
                                          <p:spTgt spid="37"/>
                                        </p:tgtEl>
                                        <p:attrNameLst>
                                          <p:attrName>ppt_w</p:attrName>
                                        </p:attrNameLst>
                                      </p:cBhvr>
                                      <p:tavLst>
                                        <p:tav tm="0">
                                          <p:val>
                                            <p:strVal val="#ppt_w"/>
                                          </p:val>
                                        </p:tav>
                                        <p:tav tm="100000">
                                          <p:val>
                                            <p:strVal val="#ppt_w"/>
                                          </p:val>
                                        </p:tav>
                                      </p:tavLst>
                                    </p:anim>
                                    <p:anim calcmode="lin" valueType="num">
                                      <p:cBhvr>
                                        <p:cTn id="198" dur="4500" fill="hold"/>
                                        <p:tgtEl>
                                          <p:spTgt spid="37"/>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37"/>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37"/>
                                        </p:tgtEl>
                                        <p:attrNameLst>
                                          <p:attrName>ppt_x</p:attrName>
                                        </p:attrNameLst>
                                      </p:cBhvr>
                                      <p:tavLst>
                                        <p:tav tm="0">
                                          <p:val>
                                            <p:strVal val="ppt_x"/>
                                          </p:val>
                                        </p:tav>
                                        <p:tav tm="100000">
                                          <p:val>
                                            <p:strVal val="0-ppt_w/2"/>
                                          </p:val>
                                        </p:tav>
                                      </p:tavLst>
                                    </p:anim>
                                    <p:anim calcmode="lin" valueType="num">
                                      <p:cBhvr additive="base">
                                        <p:cTn id="203" dur="4500"/>
                                        <p:tgtEl>
                                          <p:spTgt spid="37"/>
                                        </p:tgtEl>
                                        <p:attrNameLst>
                                          <p:attrName>ppt_y</p:attrName>
                                        </p:attrNameLst>
                                      </p:cBhvr>
                                      <p:tavLst>
                                        <p:tav tm="0">
                                          <p:val>
                                            <p:strVal val="ppt_y"/>
                                          </p:val>
                                        </p:tav>
                                        <p:tav tm="100000">
                                          <p:val>
                                            <p:strVal val="1+ppt_h/2"/>
                                          </p:val>
                                        </p:tav>
                                      </p:tavLst>
                                    </p:anim>
                                    <p:set>
                                      <p:cBhvr>
                                        <p:cTn id="204" dur="1" fill="hold">
                                          <p:stCondLst>
                                            <p:cond delay="4499"/>
                                          </p:stCondLst>
                                        </p:cTn>
                                        <p:tgtEl>
                                          <p:spTgt spid="37"/>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8"/>
                                        </p:tgtEl>
                                        <p:attrNameLst>
                                          <p:attrName>style.visibility</p:attrName>
                                        </p:attrNameLst>
                                      </p:cBhvr>
                                      <p:to>
                                        <p:strVal val="visible"/>
                                      </p:to>
                                    </p:set>
                                    <p:anim calcmode="lin" valueType="num">
                                      <p:cBhvr>
                                        <p:cTn id="207" dur="4500" fill="hold"/>
                                        <p:tgtEl>
                                          <p:spTgt spid="38"/>
                                        </p:tgtEl>
                                        <p:attrNameLst>
                                          <p:attrName>ppt_w</p:attrName>
                                        </p:attrNameLst>
                                      </p:cBhvr>
                                      <p:tavLst>
                                        <p:tav tm="0">
                                          <p:val>
                                            <p:strVal val="#ppt_w"/>
                                          </p:val>
                                        </p:tav>
                                        <p:tav tm="100000">
                                          <p:val>
                                            <p:strVal val="#ppt_w"/>
                                          </p:val>
                                        </p:tav>
                                      </p:tavLst>
                                    </p:anim>
                                    <p:anim calcmode="lin" valueType="num">
                                      <p:cBhvr>
                                        <p:cTn id="208" dur="4500" fill="hold"/>
                                        <p:tgtEl>
                                          <p:spTgt spid="38"/>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38"/>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38"/>
                                        </p:tgtEl>
                                        <p:attrNameLst>
                                          <p:attrName>ppt_x</p:attrName>
                                        </p:attrNameLst>
                                      </p:cBhvr>
                                      <p:tavLst>
                                        <p:tav tm="0">
                                          <p:val>
                                            <p:strVal val="ppt_x"/>
                                          </p:val>
                                        </p:tav>
                                        <p:tav tm="100000">
                                          <p:val>
                                            <p:strVal val="0-ppt_w/2"/>
                                          </p:val>
                                        </p:tav>
                                      </p:tavLst>
                                    </p:anim>
                                    <p:anim calcmode="lin" valueType="num">
                                      <p:cBhvr additive="base">
                                        <p:cTn id="213" dur="4500"/>
                                        <p:tgtEl>
                                          <p:spTgt spid="38"/>
                                        </p:tgtEl>
                                        <p:attrNameLst>
                                          <p:attrName>ppt_y</p:attrName>
                                        </p:attrNameLst>
                                      </p:cBhvr>
                                      <p:tavLst>
                                        <p:tav tm="0">
                                          <p:val>
                                            <p:strVal val="ppt_y"/>
                                          </p:val>
                                        </p:tav>
                                        <p:tav tm="100000">
                                          <p:val>
                                            <p:strVal val="1+ppt_h/2"/>
                                          </p:val>
                                        </p:tav>
                                      </p:tavLst>
                                    </p:anim>
                                    <p:set>
                                      <p:cBhvr>
                                        <p:cTn id="214" dur="1" fill="hold">
                                          <p:stCondLst>
                                            <p:cond delay="4499"/>
                                          </p:stCondLst>
                                        </p:cTn>
                                        <p:tgtEl>
                                          <p:spTgt spid="38"/>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9"/>
                                        </p:tgtEl>
                                        <p:attrNameLst>
                                          <p:attrName>style.visibility</p:attrName>
                                        </p:attrNameLst>
                                      </p:cBhvr>
                                      <p:to>
                                        <p:strVal val="visible"/>
                                      </p:to>
                                    </p:set>
                                    <p:anim calcmode="lin" valueType="num">
                                      <p:cBhvr>
                                        <p:cTn id="217" dur="4500" fill="hold"/>
                                        <p:tgtEl>
                                          <p:spTgt spid="39"/>
                                        </p:tgtEl>
                                        <p:attrNameLst>
                                          <p:attrName>ppt_w</p:attrName>
                                        </p:attrNameLst>
                                      </p:cBhvr>
                                      <p:tavLst>
                                        <p:tav tm="0">
                                          <p:val>
                                            <p:strVal val="#ppt_w"/>
                                          </p:val>
                                        </p:tav>
                                        <p:tav tm="100000">
                                          <p:val>
                                            <p:strVal val="#ppt_w"/>
                                          </p:val>
                                        </p:tav>
                                      </p:tavLst>
                                    </p:anim>
                                    <p:anim calcmode="lin" valueType="num">
                                      <p:cBhvr>
                                        <p:cTn id="218" dur="4500" fill="hold"/>
                                        <p:tgtEl>
                                          <p:spTgt spid="39"/>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39"/>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39"/>
                                        </p:tgtEl>
                                        <p:attrNameLst>
                                          <p:attrName>ppt_x</p:attrName>
                                        </p:attrNameLst>
                                      </p:cBhvr>
                                      <p:tavLst>
                                        <p:tav tm="0">
                                          <p:val>
                                            <p:strVal val="ppt_x"/>
                                          </p:val>
                                        </p:tav>
                                        <p:tav tm="100000">
                                          <p:val>
                                            <p:strVal val="0-ppt_w/2"/>
                                          </p:val>
                                        </p:tav>
                                      </p:tavLst>
                                    </p:anim>
                                    <p:anim calcmode="lin" valueType="num">
                                      <p:cBhvr additive="base">
                                        <p:cTn id="223" dur="4500"/>
                                        <p:tgtEl>
                                          <p:spTgt spid="39"/>
                                        </p:tgtEl>
                                        <p:attrNameLst>
                                          <p:attrName>ppt_y</p:attrName>
                                        </p:attrNameLst>
                                      </p:cBhvr>
                                      <p:tavLst>
                                        <p:tav tm="0">
                                          <p:val>
                                            <p:strVal val="ppt_y"/>
                                          </p:val>
                                        </p:tav>
                                        <p:tav tm="100000">
                                          <p:val>
                                            <p:strVal val="1+ppt_h/2"/>
                                          </p:val>
                                        </p:tav>
                                      </p:tavLst>
                                    </p:anim>
                                    <p:set>
                                      <p:cBhvr>
                                        <p:cTn id="224" dur="1" fill="hold">
                                          <p:stCondLst>
                                            <p:cond delay="4499"/>
                                          </p:stCondLst>
                                        </p:cTn>
                                        <p:tgtEl>
                                          <p:spTgt spid="39"/>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40"/>
                                        </p:tgtEl>
                                        <p:attrNameLst>
                                          <p:attrName>style.visibility</p:attrName>
                                        </p:attrNameLst>
                                      </p:cBhvr>
                                      <p:to>
                                        <p:strVal val="visible"/>
                                      </p:to>
                                    </p:set>
                                    <p:anim calcmode="lin" valueType="num">
                                      <p:cBhvr>
                                        <p:cTn id="227" dur="4500" fill="hold"/>
                                        <p:tgtEl>
                                          <p:spTgt spid="40"/>
                                        </p:tgtEl>
                                        <p:attrNameLst>
                                          <p:attrName>ppt_w</p:attrName>
                                        </p:attrNameLst>
                                      </p:cBhvr>
                                      <p:tavLst>
                                        <p:tav tm="0">
                                          <p:val>
                                            <p:strVal val="#ppt_w"/>
                                          </p:val>
                                        </p:tav>
                                        <p:tav tm="100000">
                                          <p:val>
                                            <p:strVal val="#ppt_w"/>
                                          </p:val>
                                        </p:tav>
                                      </p:tavLst>
                                    </p:anim>
                                    <p:anim calcmode="lin" valueType="num">
                                      <p:cBhvr>
                                        <p:cTn id="228" dur="4500" fill="hold"/>
                                        <p:tgtEl>
                                          <p:spTgt spid="40"/>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40"/>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40"/>
                                        </p:tgtEl>
                                        <p:attrNameLst>
                                          <p:attrName>ppt_x</p:attrName>
                                        </p:attrNameLst>
                                      </p:cBhvr>
                                      <p:tavLst>
                                        <p:tav tm="0">
                                          <p:val>
                                            <p:strVal val="ppt_x"/>
                                          </p:val>
                                        </p:tav>
                                        <p:tav tm="100000">
                                          <p:val>
                                            <p:strVal val="0-ppt_w/2"/>
                                          </p:val>
                                        </p:tav>
                                      </p:tavLst>
                                    </p:anim>
                                    <p:anim calcmode="lin" valueType="num">
                                      <p:cBhvr additive="base">
                                        <p:cTn id="233" dur="4500"/>
                                        <p:tgtEl>
                                          <p:spTgt spid="40"/>
                                        </p:tgtEl>
                                        <p:attrNameLst>
                                          <p:attrName>ppt_y</p:attrName>
                                        </p:attrNameLst>
                                      </p:cBhvr>
                                      <p:tavLst>
                                        <p:tav tm="0">
                                          <p:val>
                                            <p:strVal val="ppt_y"/>
                                          </p:val>
                                        </p:tav>
                                        <p:tav tm="100000">
                                          <p:val>
                                            <p:strVal val="1+ppt_h/2"/>
                                          </p:val>
                                        </p:tav>
                                      </p:tavLst>
                                    </p:anim>
                                    <p:set>
                                      <p:cBhvr>
                                        <p:cTn id="234" dur="1" fill="hold">
                                          <p:stCondLst>
                                            <p:cond delay="4499"/>
                                          </p:stCondLst>
                                        </p:cTn>
                                        <p:tgtEl>
                                          <p:spTgt spid="40"/>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41"/>
                                        </p:tgtEl>
                                        <p:attrNameLst>
                                          <p:attrName>style.visibility</p:attrName>
                                        </p:attrNameLst>
                                      </p:cBhvr>
                                      <p:to>
                                        <p:strVal val="visible"/>
                                      </p:to>
                                    </p:set>
                                    <p:anim calcmode="lin" valueType="num">
                                      <p:cBhvr>
                                        <p:cTn id="237" dur="4500" fill="hold"/>
                                        <p:tgtEl>
                                          <p:spTgt spid="41"/>
                                        </p:tgtEl>
                                        <p:attrNameLst>
                                          <p:attrName>ppt_w</p:attrName>
                                        </p:attrNameLst>
                                      </p:cBhvr>
                                      <p:tavLst>
                                        <p:tav tm="0">
                                          <p:val>
                                            <p:strVal val="#ppt_w"/>
                                          </p:val>
                                        </p:tav>
                                        <p:tav tm="100000">
                                          <p:val>
                                            <p:strVal val="#ppt_w"/>
                                          </p:val>
                                        </p:tav>
                                      </p:tavLst>
                                    </p:anim>
                                    <p:anim calcmode="lin" valueType="num">
                                      <p:cBhvr>
                                        <p:cTn id="238" dur="4500" fill="hold"/>
                                        <p:tgtEl>
                                          <p:spTgt spid="41"/>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41"/>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41"/>
                                        </p:tgtEl>
                                        <p:attrNameLst>
                                          <p:attrName>ppt_x</p:attrName>
                                        </p:attrNameLst>
                                      </p:cBhvr>
                                      <p:tavLst>
                                        <p:tav tm="0">
                                          <p:val>
                                            <p:strVal val="ppt_x"/>
                                          </p:val>
                                        </p:tav>
                                        <p:tav tm="100000">
                                          <p:val>
                                            <p:strVal val="0-ppt_w/2"/>
                                          </p:val>
                                        </p:tav>
                                      </p:tavLst>
                                    </p:anim>
                                    <p:anim calcmode="lin" valueType="num">
                                      <p:cBhvr additive="base">
                                        <p:cTn id="243" dur="4500"/>
                                        <p:tgtEl>
                                          <p:spTgt spid="41"/>
                                        </p:tgtEl>
                                        <p:attrNameLst>
                                          <p:attrName>ppt_y</p:attrName>
                                        </p:attrNameLst>
                                      </p:cBhvr>
                                      <p:tavLst>
                                        <p:tav tm="0">
                                          <p:val>
                                            <p:strVal val="ppt_y"/>
                                          </p:val>
                                        </p:tav>
                                        <p:tav tm="100000">
                                          <p:val>
                                            <p:strVal val="1+ppt_h/2"/>
                                          </p:val>
                                        </p:tav>
                                      </p:tavLst>
                                    </p:anim>
                                    <p:set>
                                      <p:cBhvr>
                                        <p:cTn id="244" dur="1" fill="hold">
                                          <p:stCondLst>
                                            <p:cond delay="4499"/>
                                          </p:stCondLst>
                                        </p:cTn>
                                        <p:tgtEl>
                                          <p:spTgt spid="41"/>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42"/>
                                        </p:tgtEl>
                                        <p:attrNameLst>
                                          <p:attrName>style.visibility</p:attrName>
                                        </p:attrNameLst>
                                      </p:cBhvr>
                                      <p:to>
                                        <p:strVal val="visible"/>
                                      </p:to>
                                    </p:set>
                                    <p:anim calcmode="lin" valueType="num">
                                      <p:cBhvr>
                                        <p:cTn id="247" dur="4500" fill="hold"/>
                                        <p:tgtEl>
                                          <p:spTgt spid="42"/>
                                        </p:tgtEl>
                                        <p:attrNameLst>
                                          <p:attrName>ppt_w</p:attrName>
                                        </p:attrNameLst>
                                      </p:cBhvr>
                                      <p:tavLst>
                                        <p:tav tm="0">
                                          <p:val>
                                            <p:strVal val="#ppt_w"/>
                                          </p:val>
                                        </p:tav>
                                        <p:tav tm="100000">
                                          <p:val>
                                            <p:strVal val="#ppt_w"/>
                                          </p:val>
                                        </p:tav>
                                      </p:tavLst>
                                    </p:anim>
                                    <p:anim calcmode="lin" valueType="num">
                                      <p:cBhvr>
                                        <p:cTn id="248" dur="4500" fill="hold"/>
                                        <p:tgtEl>
                                          <p:spTgt spid="4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500" fill="hold"/>
                                        <p:tgtEl>
                                          <p:spTgt spid="42"/>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4500"/>
                                        <p:tgtEl>
                                          <p:spTgt spid="42"/>
                                        </p:tgtEl>
                                        <p:attrNameLst>
                                          <p:attrName>ppt_x</p:attrName>
                                        </p:attrNameLst>
                                      </p:cBhvr>
                                      <p:tavLst>
                                        <p:tav tm="0">
                                          <p:val>
                                            <p:strVal val="ppt_x"/>
                                          </p:val>
                                        </p:tav>
                                        <p:tav tm="100000">
                                          <p:val>
                                            <p:strVal val="0-ppt_w/2"/>
                                          </p:val>
                                        </p:tav>
                                      </p:tavLst>
                                    </p:anim>
                                    <p:anim calcmode="lin" valueType="num">
                                      <p:cBhvr additive="base">
                                        <p:cTn id="253" dur="4500"/>
                                        <p:tgtEl>
                                          <p:spTgt spid="42"/>
                                        </p:tgtEl>
                                        <p:attrNameLst>
                                          <p:attrName>ppt_y</p:attrName>
                                        </p:attrNameLst>
                                      </p:cBhvr>
                                      <p:tavLst>
                                        <p:tav tm="0">
                                          <p:val>
                                            <p:strVal val="ppt_y"/>
                                          </p:val>
                                        </p:tav>
                                        <p:tav tm="100000">
                                          <p:val>
                                            <p:strVal val="1+ppt_h/2"/>
                                          </p:val>
                                        </p:tav>
                                      </p:tavLst>
                                    </p:anim>
                                    <p:set>
                                      <p:cBhvr>
                                        <p:cTn id="254" dur="1" fill="hold">
                                          <p:stCondLst>
                                            <p:cond delay="4499"/>
                                          </p:stCondLst>
                                        </p:cTn>
                                        <p:tgtEl>
                                          <p:spTgt spid="4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43"/>
                                        </p:tgtEl>
                                        <p:attrNameLst>
                                          <p:attrName>style.visibility</p:attrName>
                                        </p:attrNameLst>
                                      </p:cBhvr>
                                      <p:to>
                                        <p:strVal val="visible"/>
                                      </p:to>
                                    </p:set>
                                    <p:anim calcmode="lin" valueType="num">
                                      <p:cBhvr>
                                        <p:cTn id="257" dur="4500" fill="hold"/>
                                        <p:tgtEl>
                                          <p:spTgt spid="43"/>
                                        </p:tgtEl>
                                        <p:attrNameLst>
                                          <p:attrName>ppt_w</p:attrName>
                                        </p:attrNameLst>
                                      </p:cBhvr>
                                      <p:tavLst>
                                        <p:tav tm="0">
                                          <p:val>
                                            <p:strVal val="#ppt_w"/>
                                          </p:val>
                                        </p:tav>
                                        <p:tav tm="100000">
                                          <p:val>
                                            <p:strVal val="#ppt_w"/>
                                          </p:val>
                                        </p:tav>
                                      </p:tavLst>
                                    </p:anim>
                                    <p:anim calcmode="lin" valueType="num">
                                      <p:cBhvr>
                                        <p:cTn id="258" dur="4500" fill="hold"/>
                                        <p:tgtEl>
                                          <p:spTgt spid="4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500" fill="hold"/>
                                        <p:tgtEl>
                                          <p:spTgt spid="43"/>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4500"/>
                                        <p:tgtEl>
                                          <p:spTgt spid="43"/>
                                        </p:tgtEl>
                                        <p:attrNameLst>
                                          <p:attrName>ppt_x</p:attrName>
                                        </p:attrNameLst>
                                      </p:cBhvr>
                                      <p:tavLst>
                                        <p:tav tm="0">
                                          <p:val>
                                            <p:strVal val="ppt_x"/>
                                          </p:val>
                                        </p:tav>
                                        <p:tav tm="100000">
                                          <p:val>
                                            <p:strVal val="0-ppt_w/2"/>
                                          </p:val>
                                        </p:tav>
                                      </p:tavLst>
                                    </p:anim>
                                    <p:anim calcmode="lin" valueType="num">
                                      <p:cBhvr additive="base">
                                        <p:cTn id="263" dur="4500"/>
                                        <p:tgtEl>
                                          <p:spTgt spid="43"/>
                                        </p:tgtEl>
                                        <p:attrNameLst>
                                          <p:attrName>ppt_y</p:attrName>
                                        </p:attrNameLst>
                                      </p:cBhvr>
                                      <p:tavLst>
                                        <p:tav tm="0">
                                          <p:val>
                                            <p:strVal val="ppt_y"/>
                                          </p:val>
                                        </p:tav>
                                        <p:tav tm="100000">
                                          <p:val>
                                            <p:strVal val="1+ppt_h/2"/>
                                          </p:val>
                                        </p:tav>
                                      </p:tavLst>
                                    </p:anim>
                                    <p:set>
                                      <p:cBhvr>
                                        <p:cTn id="264" dur="1" fill="hold">
                                          <p:stCondLst>
                                            <p:cond delay="4499"/>
                                          </p:stCondLst>
                                        </p:cTn>
                                        <p:tgtEl>
                                          <p:spTgt spid="4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5"/>
                                        </p:tgtEl>
                                        <p:attrNameLst>
                                          <p:attrName>style.visibility</p:attrName>
                                        </p:attrNameLst>
                                      </p:cBhvr>
                                      <p:to>
                                        <p:strVal val="visible"/>
                                      </p:to>
                                    </p:set>
                                    <p:anim calcmode="lin" valueType="num">
                                      <p:cBhvr>
                                        <p:cTn id="267" dur="4500" fill="hold"/>
                                        <p:tgtEl>
                                          <p:spTgt spid="35"/>
                                        </p:tgtEl>
                                        <p:attrNameLst>
                                          <p:attrName>ppt_w</p:attrName>
                                        </p:attrNameLst>
                                      </p:cBhvr>
                                      <p:tavLst>
                                        <p:tav tm="0">
                                          <p:val>
                                            <p:strVal val="#ppt_w"/>
                                          </p:val>
                                        </p:tav>
                                        <p:tav tm="100000">
                                          <p:val>
                                            <p:strVal val="#ppt_w"/>
                                          </p:val>
                                        </p:tav>
                                      </p:tavLst>
                                    </p:anim>
                                    <p:anim calcmode="lin" valueType="num">
                                      <p:cBhvr>
                                        <p:cTn id="268" dur="4500" fill="hold"/>
                                        <p:tgtEl>
                                          <p:spTgt spid="35"/>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500" fill="hold"/>
                                        <p:tgtEl>
                                          <p:spTgt spid="35"/>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4500"/>
                                        <p:tgtEl>
                                          <p:spTgt spid="35"/>
                                        </p:tgtEl>
                                        <p:attrNameLst>
                                          <p:attrName>ppt_x</p:attrName>
                                        </p:attrNameLst>
                                      </p:cBhvr>
                                      <p:tavLst>
                                        <p:tav tm="0">
                                          <p:val>
                                            <p:strVal val="ppt_x"/>
                                          </p:val>
                                        </p:tav>
                                        <p:tav tm="100000">
                                          <p:val>
                                            <p:strVal val="0-ppt_w/2"/>
                                          </p:val>
                                        </p:tav>
                                      </p:tavLst>
                                    </p:anim>
                                    <p:anim calcmode="lin" valueType="num">
                                      <p:cBhvr additive="base">
                                        <p:cTn id="273" dur="4500"/>
                                        <p:tgtEl>
                                          <p:spTgt spid="35"/>
                                        </p:tgtEl>
                                        <p:attrNameLst>
                                          <p:attrName>ppt_y</p:attrName>
                                        </p:attrNameLst>
                                      </p:cBhvr>
                                      <p:tavLst>
                                        <p:tav tm="0">
                                          <p:val>
                                            <p:strVal val="ppt_y"/>
                                          </p:val>
                                        </p:tav>
                                        <p:tav tm="100000">
                                          <p:val>
                                            <p:strVal val="1+ppt_h/2"/>
                                          </p:val>
                                        </p:tav>
                                      </p:tavLst>
                                    </p:anim>
                                    <p:set>
                                      <p:cBhvr>
                                        <p:cTn id="274" dur="1" fill="hold">
                                          <p:stCondLst>
                                            <p:cond delay="4499"/>
                                          </p:stCondLst>
                                        </p:cTn>
                                        <p:tgtEl>
                                          <p:spTgt spid="35"/>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4"/>
                                        </p:tgtEl>
                                        <p:attrNameLst>
                                          <p:attrName>style.visibility</p:attrName>
                                        </p:attrNameLst>
                                      </p:cBhvr>
                                      <p:to>
                                        <p:strVal val="visible"/>
                                      </p:to>
                                    </p:set>
                                    <p:anim calcmode="lin" valueType="num">
                                      <p:cBhvr>
                                        <p:cTn id="277" dur="4500" fill="hold"/>
                                        <p:tgtEl>
                                          <p:spTgt spid="34"/>
                                        </p:tgtEl>
                                        <p:attrNameLst>
                                          <p:attrName>ppt_w</p:attrName>
                                        </p:attrNameLst>
                                      </p:cBhvr>
                                      <p:tavLst>
                                        <p:tav tm="0">
                                          <p:val>
                                            <p:strVal val="#ppt_w"/>
                                          </p:val>
                                        </p:tav>
                                        <p:tav tm="100000">
                                          <p:val>
                                            <p:strVal val="#ppt_w"/>
                                          </p:val>
                                        </p:tav>
                                      </p:tavLst>
                                    </p:anim>
                                    <p:anim calcmode="lin" valueType="num">
                                      <p:cBhvr>
                                        <p:cTn id="278" dur="4500" fill="hold"/>
                                        <p:tgtEl>
                                          <p:spTgt spid="34"/>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500" fill="hold"/>
                                        <p:tgtEl>
                                          <p:spTgt spid="34"/>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4500"/>
                                        <p:tgtEl>
                                          <p:spTgt spid="34"/>
                                        </p:tgtEl>
                                        <p:attrNameLst>
                                          <p:attrName>ppt_x</p:attrName>
                                        </p:attrNameLst>
                                      </p:cBhvr>
                                      <p:tavLst>
                                        <p:tav tm="0">
                                          <p:val>
                                            <p:strVal val="ppt_x"/>
                                          </p:val>
                                        </p:tav>
                                        <p:tav tm="100000">
                                          <p:val>
                                            <p:strVal val="0-ppt_w/2"/>
                                          </p:val>
                                        </p:tav>
                                      </p:tavLst>
                                    </p:anim>
                                    <p:anim calcmode="lin" valueType="num">
                                      <p:cBhvr additive="base">
                                        <p:cTn id="283" dur="4500"/>
                                        <p:tgtEl>
                                          <p:spTgt spid="34"/>
                                        </p:tgtEl>
                                        <p:attrNameLst>
                                          <p:attrName>ppt_y</p:attrName>
                                        </p:attrNameLst>
                                      </p:cBhvr>
                                      <p:tavLst>
                                        <p:tav tm="0">
                                          <p:val>
                                            <p:strVal val="ppt_y"/>
                                          </p:val>
                                        </p:tav>
                                        <p:tav tm="100000">
                                          <p:val>
                                            <p:strVal val="1+ppt_h/2"/>
                                          </p:val>
                                        </p:tav>
                                      </p:tavLst>
                                    </p:anim>
                                    <p:set>
                                      <p:cBhvr>
                                        <p:cTn id="284" dur="1" fill="hold">
                                          <p:stCondLst>
                                            <p:cond delay="4499"/>
                                          </p:stCondLst>
                                        </p:cTn>
                                        <p:tgtEl>
                                          <p:spTgt spid="34"/>
                                        </p:tgtEl>
                                        <p:attrNameLst>
                                          <p:attrName>style.visibility</p:attrName>
                                        </p:attrNameLst>
                                      </p:cBhvr>
                                      <p:to>
                                        <p:strVal val="hidden"/>
                                      </p:to>
                                    </p:set>
                                  </p:childTnLst>
                                </p:cTn>
                              </p:par>
                              <p:par>
                                <p:cTn id="285" presetID="16" presetClass="entr" presetSubtype="37" fill="hold" nodeType="withEffect">
                                  <p:stCondLst>
                                    <p:cond delay="500"/>
                                  </p:stCondLst>
                                  <p:childTnLst>
                                    <p:set>
                                      <p:cBhvr>
                                        <p:cTn id="286" dur="1" fill="hold">
                                          <p:stCondLst>
                                            <p:cond delay="0"/>
                                          </p:stCondLst>
                                        </p:cTn>
                                        <p:tgtEl>
                                          <p:spTgt spid="45"/>
                                        </p:tgtEl>
                                        <p:attrNameLst>
                                          <p:attrName>style.visibility</p:attrName>
                                        </p:attrNameLst>
                                      </p:cBhvr>
                                      <p:to>
                                        <p:strVal val="visible"/>
                                      </p:to>
                                    </p:set>
                                    <p:animEffect transition="in" filter="barn(outVertical)">
                                      <p:cBhvr>
                                        <p:cTn id="287" dur="3500"/>
                                        <p:tgtEl>
                                          <p:spTgt spid="45"/>
                                        </p:tgtEl>
                                      </p:cBhvr>
                                    </p:animEffect>
                                  </p:childTnLst>
                                </p:cTn>
                              </p:par>
                              <p:par>
                                <p:cTn id="288" presetID="23" presetClass="entr" presetSubtype="272" fill="hold" nodeType="withEffect">
                                  <p:stCondLst>
                                    <p:cond delay="500"/>
                                  </p:stCondLst>
                                  <p:childTnLst>
                                    <p:set>
                                      <p:cBhvr>
                                        <p:cTn id="289" dur="1" fill="hold">
                                          <p:stCondLst>
                                            <p:cond delay="0"/>
                                          </p:stCondLst>
                                        </p:cTn>
                                        <p:tgtEl>
                                          <p:spTgt spid="45"/>
                                        </p:tgtEl>
                                        <p:attrNameLst>
                                          <p:attrName>style.visibility</p:attrName>
                                        </p:attrNameLst>
                                      </p:cBhvr>
                                      <p:to>
                                        <p:strVal val="visible"/>
                                      </p:to>
                                    </p:set>
                                    <p:anim calcmode="lin" valueType="num">
                                      <p:cBhvr>
                                        <p:cTn id="290" dur="3500" fill="hold"/>
                                        <p:tgtEl>
                                          <p:spTgt spid="45"/>
                                        </p:tgtEl>
                                        <p:attrNameLst>
                                          <p:attrName>ppt_w</p:attrName>
                                        </p:attrNameLst>
                                      </p:cBhvr>
                                      <p:tavLst>
                                        <p:tav tm="0">
                                          <p:val>
                                            <p:strVal val="2/3*#ppt_w"/>
                                          </p:val>
                                        </p:tav>
                                        <p:tav tm="100000">
                                          <p:val>
                                            <p:strVal val="#ppt_w"/>
                                          </p:val>
                                        </p:tav>
                                      </p:tavLst>
                                    </p:anim>
                                    <p:anim calcmode="lin" valueType="num">
                                      <p:cBhvr>
                                        <p:cTn id="291" dur="3500" fill="hold"/>
                                        <p:tgtEl>
                                          <p:spTgt spid="45"/>
                                        </p:tgtEl>
                                        <p:attrNameLst>
                                          <p:attrName>ppt_h</p:attrName>
                                        </p:attrNameLst>
                                      </p:cBhvr>
                                      <p:tavLst>
                                        <p:tav tm="0">
                                          <p:val>
                                            <p:strVal val="2/3*#ppt_h"/>
                                          </p:val>
                                        </p:tav>
                                        <p:tav tm="100000">
                                          <p:val>
                                            <p:strVal val="#ppt_h"/>
                                          </p:val>
                                        </p:tav>
                                      </p:tavLst>
                                    </p:anim>
                                  </p:childTnLst>
                                </p:cTn>
                              </p:par>
                              <p:par>
                                <p:cTn id="292" presetID="9" presetClass="emph" presetSubtype="0" grpId="0" nodeType="withEffect">
                                  <p:stCondLst>
                                    <p:cond delay="0"/>
                                  </p:stCondLst>
                                  <p:childTnLst>
                                    <p:set>
                                      <p:cBhvr rctx="PPT">
                                        <p:cTn id="293" dur="indefinite"/>
                                        <p:tgtEl>
                                          <p:spTgt spid="44"/>
                                        </p:tgtEl>
                                        <p:attrNameLst>
                                          <p:attrName>style.opacity</p:attrName>
                                        </p:attrNameLst>
                                      </p:cBhvr>
                                      <p:to>
                                        <p:strVal val="0"/>
                                      </p:to>
                                    </p:set>
                                    <p:animEffect filter="image" prLst="opacity: 0">
                                      <p:cBhvr rctx="IE">
                                        <p:cTn id="294"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1" grpId="0" animBg="1"/>
      <p:bldP spid="11" grpId="1" animBg="1"/>
      <p:bldP spid="11" grpId="2" animBg="1"/>
      <p:bldP spid="13" grpId="0" animBg="1"/>
      <p:bldP spid="13" grpId="1" animBg="1"/>
      <p:bldP spid="13" grpId="2" animBg="1"/>
      <p:bldP spid="15" grpId="0" animBg="1"/>
      <p:bldP spid="15" grpId="1" animBg="1"/>
      <p:bldP spid="15"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259632" y="1131591"/>
            <a:ext cx="4896544" cy="2769989"/>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Mantiene </a:t>
            </a:r>
            <a:r>
              <a:rPr lang="es-ES" sz="2000" dirty="0">
                <a:solidFill>
                  <a:srgbClr val="21164A"/>
                </a:solidFill>
                <a:latin typeface="Hobo Std" pitchFamily="34" charset="0"/>
              </a:rPr>
              <a:t>tus ojos saludables</a:t>
            </a:r>
          </a:p>
          <a:p>
            <a:pPr algn="ctr"/>
            <a:r>
              <a:rPr lang="es-ES" sz="1400" dirty="0" smtClean="0">
                <a:solidFill>
                  <a:srgbClr val="21164A"/>
                </a:solidFill>
                <a:latin typeface="Hobo Std" pitchFamily="34" charset="0"/>
              </a:rPr>
              <a:t>Esta </a:t>
            </a:r>
            <a:r>
              <a:rPr lang="es-ES" sz="1400" dirty="0">
                <a:solidFill>
                  <a:srgbClr val="21164A"/>
                </a:solidFill>
                <a:latin typeface="Hobo Std" pitchFamily="34" charset="0"/>
              </a:rPr>
              <a:t>fruta contiene compuestos que aumentan la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habilidad </a:t>
            </a:r>
            <a:r>
              <a:rPr lang="es-ES" sz="1400" dirty="0">
                <a:solidFill>
                  <a:srgbClr val="21164A"/>
                </a:solidFill>
                <a:latin typeface="Hobo Std" pitchFamily="34" charset="0"/>
              </a:rPr>
              <a:t>visual y mejoran la visión. En Italia, un estudio encontró que una mezcla de estos compuestos llamados </a:t>
            </a:r>
            <a:r>
              <a:rPr lang="es-ES" sz="1400" dirty="0" err="1">
                <a:solidFill>
                  <a:srgbClr val="21164A"/>
                </a:solidFill>
                <a:latin typeface="Hobo Std" pitchFamily="34" charset="0"/>
              </a:rPr>
              <a:t>anthyocyanides</a:t>
            </a:r>
            <a:r>
              <a:rPr lang="es-ES" sz="1400" dirty="0">
                <a:solidFill>
                  <a:srgbClr val="21164A"/>
                </a:solidFill>
                <a:latin typeface="Hobo Std" pitchFamily="34" charset="0"/>
              </a:rPr>
              <a:t>, junto con la vitamina E</a:t>
            </a:r>
            <a:r>
              <a:rPr lang="es-ES" sz="1400" dirty="0" smtClean="0">
                <a:solidFill>
                  <a:srgbClr val="21164A"/>
                </a:solidFill>
                <a:latin typeface="Hobo Std" pitchFamily="34" charset="0"/>
              </a:rPr>
              <a:t>, detuvieron </a:t>
            </a:r>
            <a:r>
              <a:rPr lang="es-ES" sz="1400" dirty="0">
                <a:solidFill>
                  <a:srgbClr val="21164A"/>
                </a:solidFill>
                <a:latin typeface="Hobo Std" pitchFamily="34" charset="0"/>
              </a:rPr>
              <a:t>la progresión de la formación de cataratas en más del 95% de los sujetos de estudio que estaban experimentando una progresión en la etapa temprana de esta enfermedad. Pero  esto no es algo tan reciente, los pilotos británicos durante la Primera Guerra Mundial sabían que eran increíblemente beneficioso para los ojos, y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consumían </a:t>
            </a:r>
            <a:r>
              <a:rPr lang="es-ES" sz="1400" dirty="0">
                <a:solidFill>
                  <a:srgbClr val="21164A"/>
                </a:solidFill>
                <a:latin typeface="Hobo Std" pitchFamily="34" charset="0"/>
              </a:rPr>
              <a:t>arándanos antes de volar.</a:t>
            </a:r>
            <a:endParaRPr lang="es-ES" dirty="0">
              <a:solidFill>
                <a:srgbClr val="21164A"/>
              </a:solidFill>
              <a:latin typeface="Hobo Std" pitchFamily="34" charset="0"/>
            </a:endParaRPr>
          </a:p>
        </p:txBody>
      </p:sp>
    </p:spTree>
    <p:extLst>
      <p:ext uri="{BB962C8B-B14F-4D97-AF65-F5344CB8AC3E}">
        <p14:creationId xmlns:p14="http://schemas.microsoft.com/office/powerpoint/2010/main" val="2112387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4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Forma libre 15"/>
          <p:cNvSpPr/>
          <p:nvPr/>
        </p:nvSpPr>
        <p:spPr>
          <a:xfrm rot="5400000">
            <a:off x="2447766" y="375507"/>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33000">
                <a:schemeClr val="bg2">
                  <a:lumMod val="50000"/>
                  <a:alpha val="65000"/>
                </a:schemeClr>
              </a:gs>
              <a:gs pos="63000">
                <a:schemeClr val="tx1">
                  <a:alpha val="50000"/>
                </a:schemeClr>
              </a:gs>
              <a:gs pos="38000">
                <a:schemeClr val="bg2">
                  <a:lumMod val="50000"/>
                  <a:alpha val="58000"/>
                </a:schemeClr>
              </a:gs>
            </a:gsLst>
            <a:path path="circle">
              <a:fillToRect l="50000" t="50000" r="50000" b="50000"/>
            </a:path>
          </a:gradFill>
          <a:ln w="15875">
            <a:gradFill>
              <a:gsLst>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schemeClr>
                </a:gs>
              </a:gsLst>
              <a:lin ang="5400000" scaled="0"/>
            </a:gradFill>
          </a:ln>
          <a:scene3d>
            <a:camera prst="orthographicFront"/>
            <a:lightRig rig="flood" dir="t"/>
          </a:scene3d>
          <a:sp3d prstMaterial="metal">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5"/>
          <p:cNvSpPr/>
          <p:nvPr/>
        </p:nvSpPr>
        <p:spPr>
          <a:xfrm rot="5400000">
            <a:off x="2447765" y="375507"/>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33000">
                <a:schemeClr val="bg2">
                  <a:lumMod val="50000"/>
                  <a:alpha val="65000"/>
                </a:schemeClr>
              </a:gs>
              <a:gs pos="63000">
                <a:schemeClr val="tx1">
                  <a:alpha val="50000"/>
                </a:schemeClr>
              </a:gs>
              <a:gs pos="38000">
                <a:schemeClr val="bg2">
                  <a:lumMod val="50000"/>
                  <a:alpha val="58000"/>
                </a:schemeClr>
              </a:gs>
            </a:gsLst>
            <a:path path="circle">
              <a:fillToRect l="50000" t="50000" r="50000" b="50000"/>
            </a:path>
          </a:gradFill>
          <a:ln w="15875">
            <a:gradFill>
              <a:gsLst>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schemeClr>
                </a:gs>
              </a:gsLst>
              <a:lin ang="5400000" scaled="0"/>
            </a:gradFill>
          </a:ln>
          <a:scene3d>
            <a:camera prst="orthographicFront"/>
            <a:lightRig rig="flood" dir="t"/>
          </a:scene3d>
          <a:sp3d prstMaterial="metal">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5 Rectángulo"/>
          <p:cNvSpPr/>
          <p:nvPr/>
        </p:nvSpPr>
        <p:spPr>
          <a:xfrm flipH="1">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091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strVal val="4/3*#ppt_w"/>
                                          </p:val>
                                        </p:tav>
                                        <p:tav tm="100000">
                                          <p:val>
                                            <p:strVal val="#ppt_w"/>
                                          </p:val>
                                        </p:tav>
                                      </p:tavLst>
                                    </p:anim>
                                    <p:anim calcmode="lin" valueType="num">
                                      <p:cBhvr>
                                        <p:cTn id="8" dur="3000" fill="hold"/>
                                        <p:tgtEl>
                                          <p:spTgt spid="4"/>
                                        </p:tgtEl>
                                        <p:attrNameLst>
                                          <p:attrName>ppt_h</p:attrName>
                                        </p:attrNameLst>
                                      </p:cBhvr>
                                      <p:tavLst>
                                        <p:tav tm="0">
                                          <p:val>
                                            <p:strVal val="4/3*#ppt_h"/>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fltVal val="0"/>
                                          </p:val>
                                        </p:tav>
                                        <p:tav tm="100000">
                                          <p:val>
                                            <p:strVal val="#ppt_w"/>
                                          </p:val>
                                        </p:tav>
                                      </p:tavLst>
                                    </p:anim>
                                    <p:anim calcmode="lin" valueType="num">
                                      <p:cBhvr>
                                        <p:cTn id="12" dur="3000" fill="hold"/>
                                        <p:tgtEl>
                                          <p:spTgt spid="3"/>
                                        </p:tgtEl>
                                        <p:attrNameLst>
                                          <p:attrName>ppt_h</p:attrName>
                                        </p:attrNameLst>
                                      </p:cBhvr>
                                      <p:tavLst>
                                        <p:tav tm="0">
                                          <p:val>
                                            <p:fltVal val="0"/>
                                          </p:val>
                                        </p:tav>
                                        <p:tav tm="100000">
                                          <p:val>
                                            <p:strVal val="#ppt_h"/>
                                          </p:val>
                                        </p:tav>
                                      </p:tavLst>
                                    </p:anim>
                                  </p:childTnLst>
                                </p:cTn>
                              </p:par>
                              <p:par>
                                <p:cTn id="13" presetID="8" presetClass="emph" presetSubtype="0" repeatCount="indefinite" fill="hold" grpId="1" nodeType="withEffect">
                                  <p:stCondLst>
                                    <p:cond delay="0"/>
                                  </p:stCondLst>
                                  <p:childTnLst>
                                    <p:animRot by="21600000">
                                      <p:cBhvr>
                                        <p:cTn id="14" dur="3000" fill="hold"/>
                                        <p:tgtEl>
                                          <p:spTgt spid="4"/>
                                        </p:tgtEl>
                                        <p:attrNameLst>
                                          <p:attrName>r</p:attrName>
                                        </p:attrNameLst>
                                      </p:cBhvr>
                                    </p:animRot>
                                  </p:childTnLst>
                                </p:cTn>
                              </p:par>
                              <p:par>
                                <p:cTn id="15" presetID="8" presetClass="emph" presetSubtype="0" repeatCount="indefinite" fill="hold" grpId="2" nodeType="withEffect">
                                  <p:stCondLst>
                                    <p:cond delay="0"/>
                                  </p:stCondLst>
                                  <p:childTnLst>
                                    <p:animRot by="21600000">
                                      <p:cBhvr>
                                        <p:cTn id="16" dur="3000" fill="hold"/>
                                        <p:tgtEl>
                                          <p:spTgt spid="3"/>
                                        </p:tgtEl>
                                        <p:attrNameLst>
                                          <p:attrName>r</p:attrName>
                                        </p:attrNameLst>
                                      </p:cBhvr>
                                    </p:animRot>
                                  </p:childTnLst>
                                </p:cTn>
                              </p:par>
                              <p:par>
                                <p:cTn id="17" presetID="23" presetClass="exit" presetSubtype="16" fill="hold" grpId="2" nodeType="withEffect">
                                  <p:stCondLst>
                                    <p:cond delay="0"/>
                                  </p:stCondLst>
                                  <p:childTnLst>
                                    <p:anim calcmode="lin" valueType="num">
                                      <p:cBhvr>
                                        <p:cTn id="18" dur="3000"/>
                                        <p:tgtEl>
                                          <p:spTgt spid="4"/>
                                        </p:tgtEl>
                                        <p:attrNameLst>
                                          <p:attrName>ppt_w</p:attrName>
                                        </p:attrNameLst>
                                      </p:cBhvr>
                                      <p:tavLst>
                                        <p:tav tm="0">
                                          <p:val>
                                            <p:strVal val="ppt_w"/>
                                          </p:val>
                                        </p:tav>
                                        <p:tav tm="100000">
                                          <p:val>
                                            <p:strVal val="4*ppt_w"/>
                                          </p:val>
                                        </p:tav>
                                      </p:tavLst>
                                    </p:anim>
                                    <p:anim calcmode="lin" valueType="num">
                                      <p:cBhvr>
                                        <p:cTn id="19" dur="3000"/>
                                        <p:tgtEl>
                                          <p:spTgt spid="4"/>
                                        </p:tgtEl>
                                        <p:attrNameLst>
                                          <p:attrName>ppt_h</p:attrName>
                                        </p:attrNameLst>
                                      </p:cBhvr>
                                      <p:tavLst>
                                        <p:tav tm="0">
                                          <p:val>
                                            <p:strVal val="ppt_h"/>
                                          </p:val>
                                        </p:tav>
                                        <p:tav tm="100000">
                                          <p:val>
                                            <p:strVal val="4*ppt_h"/>
                                          </p:val>
                                        </p:tav>
                                      </p:tavLst>
                                    </p:anim>
                                    <p:set>
                                      <p:cBhvr>
                                        <p:cTn id="20" dur="1" fill="hold">
                                          <p:stCondLst>
                                            <p:cond delay="2999"/>
                                          </p:stCondLst>
                                        </p:cTn>
                                        <p:tgtEl>
                                          <p:spTgt spid="4"/>
                                        </p:tgtEl>
                                        <p:attrNameLst>
                                          <p:attrName>style.visibility</p:attrName>
                                        </p:attrNameLst>
                                      </p:cBhvr>
                                      <p:to>
                                        <p:strVal val="hidden"/>
                                      </p:to>
                                    </p:set>
                                  </p:childTnLst>
                                </p:cTn>
                              </p:par>
                              <p:par>
                                <p:cTn id="21" presetID="23" presetClass="exit" presetSubtype="3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fltVal val="0"/>
                                          </p:val>
                                        </p:tav>
                                      </p:tavLst>
                                    </p:anim>
                                    <p:anim calcmode="lin" valueType="num">
                                      <p:cBhvr>
                                        <p:cTn id="23" dur="3000"/>
                                        <p:tgtEl>
                                          <p:spTgt spid="3"/>
                                        </p:tgtEl>
                                        <p:attrNameLst>
                                          <p:attrName>ppt_h</p:attrName>
                                        </p:attrNameLst>
                                      </p:cBhvr>
                                      <p:tavLst>
                                        <p:tav tm="0">
                                          <p:val>
                                            <p:strVal val="ppt_h"/>
                                          </p:val>
                                        </p:tav>
                                        <p:tav tm="100000">
                                          <p:val>
                                            <p:fltVal val="0"/>
                                          </p:val>
                                        </p:tav>
                                      </p:tavLst>
                                    </p:anim>
                                    <p:set>
                                      <p:cBhvr>
                                        <p:cTn id="24" dur="1" fill="hold">
                                          <p:stCondLst>
                                            <p:cond delay="2999"/>
                                          </p:stCondLst>
                                        </p:cTn>
                                        <p:tgtEl>
                                          <p:spTgt spid="3"/>
                                        </p:tgtEl>
                                        <p:attrNameLst>
                                          <p:attrName>style.visibility</p:attrName>
                                        </p:attrNameLst>
                                      </p:cBhvr>
                                      <p:to>
                                        <p:strVal val="hidden"/>
                                      </p:to>
                                    </p:set>
                                  </p:childTnLst>
                                </p:cTn>
                              </p:par>
                              <p:par>
                                <p:cTn id="25" presetID="23" presetClass="entr" presetSubtype="288"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000" fill="hold"/>
                                        <p:tgtEl>
                                          <p:spTgt spid="5"/>
                                        </p:tgtEl>
                                        <p:attrNameLst>
                                          <p:attrName>ppt_w</p:attrName>
                                        </p:attrNameLst>
                                      </p:cBhvr>
                                      <p:tavLst>
                                        <p:tav tm="0">
                                          <p:val>
                                            <p:strVal val="4/3*#ppt_w"/>
                                          </p:val>
                                        </p:tav>
                                        <p:tav tm="100000">
                                          <p:val>
                                            <p:strVal val="#ppt_w"/>
                                          </p:val>
                                        </p:tav>
                                      </p:tavLst>
                                    </p:anim>
                                    <p:anim calcmode="lin" valueType="num">
                                      <p:cBhvr>
                                        <p:cTn id="28" dur="3000" fill="hold"/>
                                        <p:tgtEl>
                                          <p:spTgt spid="5"/>
                                        </p:tgtEl>
                                        <p:attrNameLst>
                                          <p:attrName>ppt_h</p:attrName>
                                        </p:attrNameLst>
                                      </p:cBhvr>
                                      <p:tavLst>
                                        <p:tav tm="0">
                                          <p:val>
                                            <p:strVal val="4/3*#ppt_h"/>
                                          </p:val>
                                        </p:tav>
                                        <p:tav tm="100000">
                                          <p:val>
                                            <p:strVal val="#ppt_h"/>
                                          </p:val>
                                        </p:tav>
                                      </p:tavLst>
                                    </p:anim>
                                  </p:childTnLst>
                                </p:cTn>
                              </p:par>
                              <p:par>
                                <p:cTn id="29" presetID="21" presetClass="entr" presetSubtype="8"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heel(8)">
                                      <p:cBhvr>
                                        <p:cTn id="31" dur="3000"/>
                                        <p:tgtEl>
                                          <p:spTgt spid="5"/>
                                        </p:tgtEl>
                                      </p:cBhvr>
                                    </p:animEffect>
                                  </p:childTnLst>
                                </p:cTn>
                              </p:par>
                              <p:par>
                                <p:cTn id="32" presetID="9" presetClass="emph" presetSubtype="0" grpId="0" nodeType="withEffect">
                                  <p:stCondLst>
                                    <p:cond delay="0"/>
                                  </p:stCondLst>
                                  <p:childTnLst>
                                    <p:set>
                                      <p:cBhvr rctx="PPT">
                                        <p:cTn id="33" dur="indefinite"/>
                                        <p:tgtEl>
                                          <p:spTgt spid="6"/>
                                        </p:tgtEl>
                                        <p:attrNameLst>
                                          <p:attrName>style.opacity</p:attrName>
                                        </p:attrNameLst>
                                      </p:cBhvr>
                                      <p:to>
                                        <p:strVal val="0"/>
                                      </p:to>
                                    </p:set>
                                    <p:animEffect filter="image" prLst="opacity: 0">
                                      <p:cBhvr rctx="IE">
                                        <p:cTn id="34"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3" grpId="0" animBg="1"/>
      <p:bldP spid="3" grpId="1" animBg="1"/>
      <p:bldP spid="3" grpId="2" animBg="1"/>
      <p:bldP spid="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59 Imagen" descr="Diapositiva5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57" name="56 Elipse"/>
          <p:cNvSpPr/>
          <p:nvPr/>
        </p:nvSpPr>
        <p:spPr>
          <a:xfrm>
            <a:off x="3635896" y="431354"/>
            <a:ext cx="1872208" cy="4247778"/>
          </a:xfrm>
          <a:prstGeom prst="ellipse">
            <a:avLst/>
          </a:prstGeom>
          <a:noFill/>
          <a:ln w="38100">
            <a:gradFill flip="none" rotWithShape="1">
              <a:gsLst>
                <a:gs pos="51000">
                  <a:srgbClr val="C00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3995936" y="843558"/>
            <a:ext cx="1215752" cy="3425262"/>
          </a:xfrm>
          <a:prstGeom prst="ellipse">
            <a:avLst/>
          </a:prstGeom>
          <a:noFill/>
          <a:ln w="38100">
            <a:gradFill flip="none" rotWithShape="1">
              <a:gsLst>
                <a:gs pos="51000">
                  <a:srgbClr val="C00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635896" y="411510"/>
            <a:ext cx="1872208" cy="4247778"/>
          </a:xfrm>
          <a:prstGeom prst="ellipse">
            <a:avLst/>
          </a:prstGeom>
          <a:noFill/>
          <a:ln w="38100">
            <a:gradFill flip="none" rotWithShape="1">
              <a:gsLst>
                <a:gs pos="51000">
                  <a:srgbClr val="C00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69" name="168 Grupo"/>
          <p:cNvGrpSpPr/>
          <p:nvPr/>
        </p:nvGrpSpPr>
        <p:grpSpPr>
          <a:xfrm flipH="1">
            <a:off x="4772508" y="15466"/>
            <a:ext cx="4338948" cy="5128034"/>
            <a:chOff x="-19372" y="411510"/>
            <a:chExt cx="4338948" cy="5128034"/>
          </a:xfrm>
          <a:solidFill>
            <a:schemeClr val="accent1"/>
          </a:solidFill>
          <a:scene3d>
            <a:camera prst="orthographicFront"/>
            <a:lightRig rig="flat" dir="t"/>
          </a:scene3d>
        </p:grpSpPr>
        <p:grpSp>
          <p:nvGrpSpPr>
            <p:cNvPr id="170" name="169 Grupo"/>
            <p:cNvGrpSpPr/>
            <p:nvPr/>
          </p:nvGrpSpPr>
          <p:grpSpPr>
            <a:xfrm>
              <a:off x="-19372" y="411510"/>
              <a:ext cx="774948" cy="4268578"/>
              <a:chOff x="-19372" y="411510"/>
              <a:chExt cx="774948" cy="4268578"/>
            </a:xfrm>
            <a:grpFill/>
          </p:grpSpPr>
          <p:sp>
            <p:nvSpPr>
              <p:cNvPr id="191" name="190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a:off x="720000" y="884050"/>
              <a:ext cx="774948" cy="4268578"/>
              <a:chOff x="-19372" y="411510"/>
              <a:chExt cx="774948" cy="4268578"/>
            </a:xfrm>
            <a:grpFill/>
          </p:grpSpPr>
          <p:sp>
            <p:nvSpPr>
              <p:cNvPr id="186" name="185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a:off x="1440000" y="1275606"/>
              <a:ext cx="774948" cy="3404578"/>
              <a:chOff x="-19372" y="411510"/>
              <a:chExt cx="774948" cy="3404578"/>
            </a:xfrm>
            <a:grpFill/>
          </p:grpSpPr>
          <p:sp>
            <p:nvSpPr>
              <p:cNvPr id="182" name="181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160000" y="1728000"/>
              <a:ext cx="774948" cy="2540578"/>
              <a:chOff x="-19372" y="411510"/>
              <a:chExt cx="774948" cy="2540578"/>
            </a:xfrm>
            <a:grpFill/>
          </p:grpSpPr>
          <p:sp>
            <p:nvSpPr>
              <p:cNvPr id="179" name="178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4" name="173 Elipse"/>
            <p:cNvSpPr/>
            <p:nvPr/>
          </p:nvSpPr>
          <p:spPr>
            <a:xfrm>
              <a:off x="-5308" y="474745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5" name="174 Grupo"/>
            <p:cNvGrpSpPr/>
            <p:nvPr/>
          </p:nvGrpSpPr>
          <p:grpSpPr>
            <a:xfrm>
              <a:off x="2880000" y="2139702"/>
              <a:ext cx="774948" cy="1656184"/>
              <a:chOff x="-19372" y="411510"/>
              <a:chExt cx="774948" cy="1656184"/>
            </a:xfrm>
            <a:grpFill/>
          </p:grpSpPr>
          <p:sp>
            <p:nvSpPr>
              <p:cNvPr id="177" name="176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6" name="175 Elipse"/>
            <p:cNvSpPr/>
            <p:nvPr/>
          </p:nvSpPr>
          <p:spPr>
            <a:xfrm>
              <a:off x="3564000" y="2592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6" name="195 Grupo"/>
          <p:cNvGrpSpPr/>
          <p:nvPr/>
        </p:nvGrpSpPr>
        <p:grpSpPr>
          <a:xfrm>
            <a:off x="0" y="0"/>
            <a:ext cx="4338948" cy="5128034"/>
            <a:chOff x="-19372" y="411510"/>
            <a:chExt cx="4338948" cy="5128034"/>
          </a:xfrm>
          <a:solidFill>
            <a:schemeClr val="accent1"/>
          </a:solidFill>
          <a:scene3d>
            <a:camera prst="orthographicFront"/>
            <a:lightRig rig="flat" dir="t">
              <a:rot lat="0" lon="0" rev="10200000"/>
            </a:lightRig>
          </a:scene3d>
        </p:grpSpPr>
        <p:grpSp>
          <p:nvGrpSpPr>
            <p:cNvPr id="197" name="196 Grupo"/>
            <p:cNvGrpSpPr/>
            <p:nvPr/>
          </p:nvGrpSpPr>
          <p:grpSpPr>
            <a:xfrm>
              <a:off x="-19372" y="411510"/>
              <a:ext cx="774948" cy="4268578"/>
              <a:chOff x="-19372" y="411510"/>
              <a:chExt cx="774948" cy="4268578"/>
            </a:xfrm>
            <a:grpFill/>
          </p:grpSpPr>
          <p:sp>
            <p:nvSpPr>
              <p:cNvPr id="218" name="217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8" name="197 Grupo"/>
            <p:cNvGrpSpPr/>
            <p:nvPr/>
          </p:nvGrpSpPr>
          <p:grpSpPr>
            <a:xfrm>
              <a:off x="720000" y="884050"/>
              <a:ext cx="774948" cy="4268578"/>
              <a:chOff x="-19372" y="411510"/>
              <a:chExt cx="774948" cy="4268578"/>
            </a:xfrm>
            <a:grpFill/>
          </p:grpSpPr>
          <p:sp>
            <p:nvSpPr>
              <p:cNvPr id="213" name="212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9" name="198 Grupo"/>
            <p:cNvGrpSpPr/>
            <p:nvPr/>
          </p:nvGrpSpPr>
          <p:grpSpPr>
            <a:xfrm>
              <a:off x="1440000" y="1275606"/>
              <a:ext cx="774948" cy="3404578"/>
              <a:chOff x="-19372" y="411510"/>
              <a:chExt cx="774948" cy="3404578"/>
            </a:xfrm>
            <a:grpFill/>
          </p:grpSpPr>
          <p:sp>
            <p:nvSpPr>
              <p:cNvPr id="209" name="208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0" name="199 Grupo"/>
            <p:cNvGrpSpPr/>
            <p:nvPr/>
          </p:nvGrpSpPr>
          <p:grpSpPr>
            <a:xfrm>
              <a:off x="2160000" y="1728000"/>
              <a:ext cx="774948" cy="2540578"/>
              <a:chOff x="-19372" y="411510"/>
              <a:chExt cx="774948" cy="2540578"/>
            </a:xfrm>
            <a:grpFill/>
          </p:grpSpPr>
          <p:sp>
            <p:nvSpPr>
              <p:cNvPr id="206" name="205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01" name="200 Elipse"/>
            <p:cNvSpPr/>
            <p:nvPr/>
          </p:nvSpPr>
          <p:spPr>
            <a:xfrm>
              <a:off x="-5308" y="474745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02" name="201 Grupo"/>
            <p:cNvGrpSpPr/>
            <p:nvPr/>
          </p:nvGrpSpPr>
          <p:grpSpPr>
            <a:xfrm>
              <a:off x="2880000" y="2139702"/>
              <a:ext cx="774948" cy="1656184"/>
              <a:chOff x="-19372" y="411510"/>
              <a:chExt cx="774948" cy="1656184"/>
            </a:xfrm>
            <a:grpFill/>
          </p:grpSpPr>
          <p:sp>
            <p:nvSpPr>
              <p:cNvPr id="204" name="203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03" name="202 Elipse"/>
            <p:cNvSpPr/>
            <p:nvPr/>
          </p:nvSpPr>
          <p:spPr>
            <a:xfrm>
              <a:off x="3564000" y="2592000"/>
              <a:ext cx="755576" cy="792088"/>
            </a:xfrm>
            <a:prstGeom prst="ellipse">
              <a:avLst/>
            </a:prstGeom>
            <a:gradFill>
              <a:gsLst>
                <a:gs pos="86250">
                  <a:schemeClr val="tx1">
                    <a:alpha val="0"/>
                  </a:schemeClr>
                </a:gs>
                <a:gs pos="77000">
                  <a:schemeClr val="tx1">
                    <a:alpha val="64000"/>
                  </a:schemeClr>
                </a:gs>
                <a:gs pos="73000">
                  <a:srgbClr val="C00000"/>
                </a:gs>
                <a:gs pos="18000">
                  <a:schemeClr val="tx1">
                    <a:alpha val="62000"/>
                  </a:schemeClr>
                </a:gs>
                <a:gs pos="23000">
                  <a:srgbClr val="C00000"/>
                </a:gs>
                <a:gs pos="28000">
                  <a:srgbClr val="C2C3DA">
                    <a:alpha val="0"/>
                  </a:srgbClr>
                </a:gs>
                <a:gs pos="49000">
                  <a:schemeClr val="tx1"/>
                </a:gs>
                <a:gs pos="55000">
                  <a:schemeClr val="tx1">
                    <a:alpha val="0"/>
                  </a:schemeClr>
                </a:gs>
                <a:gs pos="43000">
                  <a:schemeClr val="tx1">
                    <a:alpha val="0"/>
                  </a:schemeClr>
                </a:gs>
                <a:gs pos="68000">
                  <a:srgbClr val="C2C3DA">
                    <a:alpha val="0"/>
                  </a:srgbClr>
                </a:gs>
              </a:gsLst>
              <a:path path="circle">
                <a:fillToRect l="100000" t="100000"/>
              </a:path>
            </a:grad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1" name="60 Rectángulo"/>
          <p:cNvSpPr/>
          <p:nvPr/>
        </p:nvSpPr>
        <p:spPr>
          <a:xfrm>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03111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2750"/>
                                  </p:stCondLst>
                                  <p:childTnLst>
                                    <p:set>
                                      <p:cBhvr>
                                        <p:cTn id="6" dur="1" fill="hold">
                                          <p:stCondLst>
                                            <p:cond delay="0"/>
                                          </p:stCondLst>
                                        </p:cTn>
                                        <p:tgtEl>
                                          <p:spTgt spid="57"/>
                                        </p:tgtEl>
                                        <p:attrNameLst>
                                          <p:attrName>style.visibility</p:attrName>
                                        </p:attrNameLst>
                                      </p:cBhvr>
                                      <p:to>
                                        <p:strVal val="visible"/>
                                      </p:to>
                                    </p:set>
                                    <p:anim calcmode="lin" valueType="num">
                                      <p:cBhvr>
                                        <p:cTn id="7" dur="2750" fill="hold"/>
                                        <p:tgtEl>
                                          <p:spTgt spid="57"/>
                                        </p:tgtEl>
                                        <p:attrNameLst>
                                          <p:attrName>ppt_w</p:attrName>
                                        </p:attrNameLst>
                                      </p:cBhvr>
                                      <p:tavLst>
                                        <p:tav tm="0">
                                          <p:val>
                                            <p:fltVal val="0"/>
                                          </p:val>
                                        </p:tav>
                                        <p:tav tm="100000">
                                          <p:val>
                                            <p:strVal val="#ppt_w"/>
                                          </p:val>
                                        </p:tav>
                                      </p:tavLst>
                                    </p:anim>
                                    <p:anim calcmode="lin" valueType="num">
                                      <p:cBhvr>
                                        <p:cTn id="8" dur="2750" fill="hold"/>
                                        <p:tgtEl>
                                          <p:spTgt spid="57"/>
                                        </p:tgtEl>
                                        <p:attrNameLst>
                                          <p:attrName>ppt_h</p:attrName>
                                        </p:attrNameLst>
                                      </p:cBhvr>
                                      <p:tavLst>
                                        <p:tav tm="0">
                                          <p:val>
                                            <p:fltVal val="0"/>
                                          </p:val>
                                        </p:tav>
                                        <p:tav tm="100000">
                                          <p:val>
                                            <p:strVal val="#ppt_h"/>
                                          </p:val>
                                        </p:tav>
                                      </p:tavLst>
                                    </p:anim>
                                  </p:childTnLst>
                                </p:cTn>
                              </p:par>
                              <p:par>
                                <p:cTn id="9" presetID="23" presetClass="exit" presetSubtype="16" fill="hold" grpId="1" nodeType="withEffect">
                                  <p:stCondLst>
                                    <p:cond delay="2750"/>
                                  </p:stCondLst>
                                  <p:childTnLst>
                                    <p:anim calcmode="lin" valueType="num">
                                      <p:cBhvr>
                                        <p:cTn id="10" dur="2000"/>
                                        <p:tgtEl>
                                          <p:spTgt spid="57"/>
                                        </p:tgtEl>
                                        <p:attrNameLst>
                                          <p:attrName>ppt_w</p:attrName>
                                        </p:attrNameLst>
                                      </p:cBhvr>
                                      <p:tavLst>
                                        <p:tav tm="0">
                                          <p:val>
                                            <p:strVal val="ppt_w"/>
                                          </p:val>
                                        </p:tav>
                                        <p:tav tm="100000">
                                          <p:val>
                                            <p:strVal val="4*ppt_w"/>
                                          </p:val>
                                        </p:tav>
                                      </p:tavLst>
                                    </p:anim>
                                    <p:anim calcmode="lin" valueType="num">
                                      <p:cBhvr>
                                        <p:cTn id="11" dur="2000"/>
                                        <p:tgtEl>
                                          <p:spTgt spid="57"/>
                                        </p:tgtEl>
                                        <p:attrNameLst>
                                          <p:attrName>ppt_h</p:attrName>
                                        </p:attrNameLst>
                                      </p:cBhvr>
                                      <p:tavLst>
                                        <p:tav tm="0">
                                          <p:val>
                                            <p:strVal val="ppt_h"/>
                                          </p:val>
                                        </p:tav>
                                        <p:tav tm="100000">
                                          <p:val>
                                            <p:strVal val="4*ppt_h"/>
                                          </p:val>
                                        </p:tav>
                                      </p:tavLst>
                                    </p:anim>
                                    <p:set>
                                      <p:cBhvr>
                                        <p:cTn id="12" dur="1" fill="hold">
                                          <p:stCondLst>
                                            <p:cond delay="1999"/>
                                          </p:stCondLst>
                                        </p:cTn>
                                        <p:tgtEl>
                                          <p:spTgt spid="57"/>
                                        </p:tgtEl>
                                        <p:attrNameLst>
                                          <p:attrName>style.visibility</p:attrName>
                                        </p:attrNameLst>
                                      </p:cBhvr>
                                      <p:to>
                                        <p:strVal val="hidden"/>
                                      </p:to>
                                    </p:set>
                                  </p:childTnLst>
                                </p:cTn>
                              </p:par>
                              <p:par>
                                <p:cTn id="13" presetID="23" presetClass="entr" presetSubtype="16" fill="hold" grpId="0" nodeType="withEffect">
                                  <p:stCondLst>
                                    <p:cond delay="2750"/>
                                  </p:stCondLst>
                                  <p:childTnLst>
                                    <p:set>
                                      <p:cBhvr>
                                        <p:cTn id="14" dur="1" fill="hold">
                                          <p:stCondLst>
                                            <p:cond delay="0"/>
                                          </p:stCondLst>
                                        </p:cTn>
                                        <p:tgtEl>
                                          <p:spTgt spid="58"/>
                                        </p:tgtEl>
                                        <p:attrNameLst>
                                          <p:attrName>style.visibility</p:attrName>
                                        </p:attrNameLst>
                                      </p:cBhvr>
                                      <p:to>
                                        <p:strVal val="visible"/>
                                      </p:to>
                                    </p:set>
                                    <p:anim calcmode="lin" valueType="num">
                                      <p:cBhvr>
                                        <p:cTn id="15" dur="2750" fill="hold"/>
                                        <p:tgtEl>
                                          <p:spTgt spid="58"/>
                                        </p:tgtEl>
                                        <p:attrNameLst>
                                          <p:attrName>ppt_w</p:attrName>
                                        </p:attrNameLst>
                                      </p:cBhvr>
                                      <p:tavLst>
                                        <p:tav tm="0">
                                          <p:val>
                                            <p:fltVal val="0"/>
                                          </p:val>
                                        </p:tav>
                                        <p:tav tm="100000">
                                          <p:val>
                                            <p:strVal val="#ppt_w"/>
                                          </p:val>
                                        </p:tav>
                                      </p:tavLst>
                                    </p:anim>
                                    <p:anim calcmode="lin" valueType="num">
                                      <p:cBhvr>
                                        <p:cTn id="16" dur="2750" fill="hold"/>
                                        <p:tgtEl>
                                          <p:spTgt spid="58"/>
                                        </p:tgtEl>
                                        <p:attrNameLst>
                                          <p:attrName>ppt_h</p:attrName>
                                        </p:attrNameLst>
                                      </p:cBhvr>
                                      <p:tavLst>
                                        <p:tav tm="0">
                                          <p:val>
                                            <p:fltVal val="0"/>
                                          </p:val>
                                        </p:tav>
                                        <p:tav tm="100000">
                                          <p:val>
                                            <p:strVal val="#ppt_h"/>
                                          </p:val>
                                        </p:tav>
                                      </p:tavLst>
                                    </p:anim>
                                  </p:childTnLst>
                                </p:cTn>
                              </p:par>
                              <p:par>
                                <p:cTn id="17" presetID="23" presetClass="exit" presetSubtype="16" fill="hold" grpId="1" nodeType="withEffect">
                                  <p:stCondLst>
                                    <p:cond delay="2750"/>
                                  </p:stCondLst>
                                  <p:childTnLst>
                                    <p:anim calcmode="lin" valueType="num">
                                      <p:cBhvr>
                                        <p:cTn id="18" dur="2000"/>
                                        <p:tgtEl>
                                          <p:spTgt spid="58"/>
                                        </p:tgtEl>
                                        <p:attrNameLst>
                                          <p:attrName>ppt_w</p:attrName>
                                        </p:attrNameLst>
                                      </p:cBhvr>
                                      <p:tavLst>
                                        <p:tav tm="0">
                                          <p:val>
                                            <p:strVal val="ppt_w"/>
                                          </p:val>
                                        </p:tav>
                                        <p:tav tm="100000">
                                          <p:val>
                                            <p:strVal val="4*ppt_w"/>
                                          </p:val>
                                        </p:tav>
                                      </p:tavLst>
                                    </p:anim>
                                    <p:anim calcmode="lin" valueType="num">
                                      <p:cBhvr>
                                        <p:cTn id="19" dur="2000"/>
                                        <p:tgtEl>
                                          <p:spTgt spid="58"/>
                                        </p:tgtEl>
                                        <p:attrNameLst>
                                          <p:attrName>ppt_h</p:attrName>
                                        </p:attrNameLst>
                                      </p:cBhvr>
                                      <p:tavLst>
                                        <p:tav tm="0">
                                          <p:val>
                                            <p:strVal val="ppt_h"/>
                                          </p:val>
                                        </p:tav>
                                        <p:tav tm="100000">
                                          <p:val>
                                            <p:strVal val="4*ppt_h"/>
                                          </p:val>
                                        </p:tav>
                                      </p:tavLst>
                                    </p:anim>
                                    <p:set>
                                      <p:cBhvr>
                                        <p:cTn id="20" dur="1" fill="hold">
                                          <p:stCondLst>
                                            <p:cond delay="1999"/>
                                          </p:stCondLst>
                                        </p:cTn>
                                        <p:tgtEl>
                                          <p:spTgt spid="58"/>
                                        </p:tgtEl>
                                        <p:attrNameLst>
                                          <p:attrName>style.visibility</p:attrName>
                                        </p:attrNameLst>
                                      </p:cBhvr>
                                      <p:to>
                                        <p:strVal val="hidden"/>
                                      </p:to>
                                    </p:set>
                                  </p:childTnLst>
                                </p:cTn>
                              </p:par>
                              <p:par>
                                <p:cTn id="21" presetID="23" presetClass="entr" presetSubtype="16" fill="hold" grpId="0" nodeType="withEffect">
                                  <p:stCondLst>
                                    <p:cond delay="2750"/>
                                  </p:stCondLst>
                                  <p:childTnLst>
                                    <p:set>
                                      <p:cBhvr>
                                        <p:cTn id="22" dur="1" fill="hold">
                                          <p:stCondLst>
                                            <p:cond delay="0"/>
                                          </p:stCondLst>
                                        </p:cTn>
                                        <p:tgtEl>
                                          <p:spTgt spid="59"/>
                                        </p:tgtEl>
                                        <p:attrNameLst>
                                          <p:attrName>style.visibility</p:attrName>
                                        </p:attrNameLst>
                                      </p:cBhvr>
                                      <p:to>
                                        <p:strVal val="visible"/>
                                      </p:to>
                                    </p:set>
                                    <p:anim calcmode="lin" valueType="num">
                                      <p:cBhvr>
                                        <p:cTn id="23" dur="2750" fill="hold"/>
                                        <p:tgtEl>
                                          <p:spTgt spid="59"/>
                                        </p:tgtEl>
                                        <p:attrNameLst>
                                          <p:attrName>ppt_w</p:attrName>
                                        </p:attrNameLst>
                                      </p:cBhvr>
                                      <p:tavLst>
                                        <p:tav tm="0">
                                          <p:val>
                                            <p:fltVal val="0"/>
                                          </p:val>
                                        </p:tav>
                                        <p:tav tm="100000">
                                          <p:val>
                                            <p:strVal val="#ppt_w"/>
                                          </p:val>
                                        </p:tav>
                                      </p:tavLst>
                                    </p:anim>
                                    <p:anim calcmode="lin" valueType="num">
                                      <p:cBhvr>
                                        <p:cTn id="24" dur="2750" fill="hold"/>
                                        <p:tgtEl>
                                          <p:spTgt spid="59"/>
                                        </p:tgtEl>
                                        <p:attrNameLst>
                                          <p:attrName>ppt_h</p:attrName>
                                        </p:attrNameLst>
                                      </p:cBhvr>
                                      <p:tavLst>
                                        <p:tav tm="0">
                                          <p:val>
                                            <p:fltVal val="0"/>
                                          </p:val>
                                        </p:tav>
                                        <p:tav tm="100000">
                                          <p:val>
                                            <p:strVal val="#ppt_h"/>
                                          </p:val>
                                        </p:tav>
                                      </p:tavLst>
                                    </p:anim>
                                  </p:childTnLst>
                                </p:cTn>
                              </p:par>
                              <p:par>
                                <p:cTn id="25" presetID="23" presetClass="exit" presetSubtype="32" fill="hold" grpId="1" nodeType="withEffect">
                                  <p:stCondLst>
                                    <p:cond delay="2750"/>
                                  </p:stCondLst>
                                  <p:childTnLst>
                                    <p:anim calcmode="lin" valueType="num">
                                      <p:cBhvr>
                                        <p:cTn id="26" dur="2000"/>
                                        <p:tgtEl>
                                          <p:spTgt spid="59"/>
                                        </p:tgtEl>
                                        <p:attrNameLst>
                                          <p:attrName>ppt_w</p:attrName>
                                        </p:attrNameLst>
                                      </p:cBhvr>
                                      <p:tavLst>
                                        <p:tav tm="0">
                                          <p:val>
                                            <p:strVal val="ppt_w"/>
                                          </p:val>
                                        </p:tav>
                                        <p:tav tm="100000">
                                          <p:val>
                                            <p:fltVal val="0"/>
                                          </p:val>
                                        </p:tav>
                                      </p:tavLst>
                                    </p:anim>
                                    <p:anim calcmode="lin" valueType="num">
                                      <p:cBhvr>
                                        <p:cTn id="27" dur="2000"/>
                                        <p:tgtEl>
                                          <p:spTgt spid="59"/>
                                        </p:tgtEl>
                                        <p:attrNameLst>
                                          <p:attrName>ppt_h</p:attrName>
                                        </p:attrNameLst>
                                      </p:cBhvr>
                                      <p:tavLst>
                                        <p:tav tm="0">
                                          <p:val>
                                            <p:strVal val="ppt_h"/>
                                          </p:val>
                                        </p:tav>
                                        <p:tav tm="100000">
                                          <p:val>
                                            <p:fltVal val="0"/>
                                          </p:val>
                                        </p:tav>
                                      </p:tavLst>
                                    </p:anim>
                                    <p:set>
                                      <p:cBhvr>
                                        <p:cTn id="28" dur="1" fill="hold">
                                          <p:stCondLst>
                                            <p:cond delay="1999"/>
                                          </p:stCondLst>
                                        </p:cTn>
                                        <p:tgtEl>
                                          <p:spTgt spid="59"/>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169"/>
                                        </p:tgtEl>
                                        <p:attrNameLst>
                                          <p:attrName>style.visibility</p:attrName>
                                        </p:attrNameLst>
                                      </p:cBhvr>
                                      <p:to>
                                        <p:strVal val="visible"/>
                                      </p:to>
                                    </p:set>
                                    <p:anim calcmode="lin" valueType="num">
                                      <p:cBhvr additive="base">
                                        <p:cTn id="31" dur="3000" fill="hold"/>
                                        <p:tgtEl>
                                          <p:spTgt spid="169"/>
                                        </p:tgtEl>
                                        <p:attrNameLst>
                                          <p:attrName>ppt_x</p:attrName>
                                        </p:attrNameLst>
                                      </p:cBhvr>
                                      <p:tavLst>
                                        <p:tav tm="0">
                                          <p:val>
                                            <p:strVal val="1+#ppt_w/2"/>
                                          </p:val>
                                        </p:tav>
                                        <p:tav tm="100000">
                                          <p:val>
                                            <p:strVal val="#ppt_x"/>
                                          </p:val>
                                        </p:tav>
                                      </p:tavLst>
                                    </p:anim>
                                    <p:anim calcmode="lin" valueType="num">
                                      <p:cBhvr additive="base">
                                        <p:cTn id="32" dur="3000" fill="hold"/>
                                        <p:tgtEl>
                                          <p:spTgt spid="169"/>
                                        </p:tgtEl>
                                        <p:attrNameLst>
                                          <p:attrName>ppt_y</p:attrName>
                                        </p:attrNameLst>
                                      </p:cBhvr>
                                      <p:tavLst>
                                        <p:tav tm="0">
                                          <p:val>
                                            <p:strVal val="#ppt_y"/>
                                          </p:val>
                                        </p:tav>
                                        <p:tav tm="100000">
                                          <p:val>
                                            <p:strVal val="#ppt_y"/>
                                          </p:val>
                                        </p:tav>
                                      </p:tavLst>
                                    </p:anim>
                                  </p:childTnLst>
                                </p:cTn>
                              </p:par>
                              <p:par>
                                <p:cTn id="33" presetID="2" presetClass="exit" presetSubtype="8" fill="hold" nodeType="withEffect">
                                  <p:stCondLst>
                                    <p:cond delay="0"/>
                                  </p:stCondLst>
                                  <p:childTnLst>
                                    <p:anim calcmode="lin" valueType="num">
                                      <p:cBhvr additive="base">
                                        <p:cTn id="34" dur="4800"/>
                                        <p:tgtEl>
                                          <p:spTgt spid="169"/>
                                        </p:tgtEl>
                                        <p:attrNameLst>
                                          <p:attrName>ppt_x</p:attrName>
                                        </p:attrNameLst>
                                      </p:cBhvr>
                                      <p:tavLst>
                                        <p:tav tm="0">
                                          <p:val>
                                            <p:strVal val="ppt_x"/>
                                          </p:val>
                                        </p:tav>
                                        <p:tav tm="100000">
                                          <p:val>
                                            <p:strVal val="0-ppt_w/2"/>
                                          </p:val>
                                        </p:tav>
                                      </p:tavLst>
                                    </p:anim>
                                    <p:anim calcmode="lin" valueType="num">
                                      <p:cBhvr additive="base">
                                        <p:cTn id="35" dur="4800"/>
                                        <p:tgtEl>
                                          <p:spTgt spid="169"/>
                                        </p:tgtEl>
                                        <p:attrNameLst>
                                          <p:attrName>ppt_y</p:attrName>
                                        </p:attrNameLst>
                                      </p:cBhvr>
                                      <p:tavLst>
                                        <p:tav tm="0">
                                          <p:val>
                                            <p:strVal val="ppt_y"/>
                                          </p:val>
                                        </p:tav>
                                        <p:tav tm="100000">
                                          <p:val>
                                            <p:strVal val="ppt_y"/>
                                          </p:val>
                                        </p:tav>
                                      </p:tavLst>
                                    </p:anim>
                                    <p:set>
                                      <p:cBhvr>
                                        <p:cTn id="36" dur="1" fill="hold">
                                          <p:stCondLst>
                                            <p:cond delay="4799"/>
                                          </p:stCondLst>
                                        </p:cTn>
                                        <p:tgtEl>
                                          <p:spTgt spid="169"/>
                                        </p:tgtEl>
                                        <p:attrNameLst>
                                          <p:attrName>style.visibility</p:attrName>
                                        </p:attrNameLst>
                                      </p:cBhvr>
                                      <p:to>
                                        <p:strVal val="hidden"/>
                                      </p:to>
                                    </p:set>
                                  </p:childTnLst>
                                </p:cTn>
                              </p:par>
                              <p:par>
                                <p:cTn id="37" presetID="2" presetClass="entr" presetSubtype="8" fill="hold" nodeType="withEffect">
                                  <p:stCondLst>
                                    <p:cond delay="0"/>
                                  </p:stCondLst>
                                  <p:childTnLst>
                                    <p:set>
                                      <p:cBhvr>
                                        <p:cTn id="38" dur="1" fill="hold">
                                          <p:stCondLst>
                                            <p:cond delay="0"/>
                                          </p:stCondLst>
                                        </p:cTn>
                                        <p:tgtEl>
                                          <p:spTgt spid="196"/>
                                        </p:tgtEl>
                                        <p:attrNameLst>
                                          <p:attrName>style.visibility</p:attrName>
                                        </p:attrNameLst>
                                      </p:cBhvr>
                                      <p:to>
                                        <p:strVal val="visible"/>
                                      </p:to>
                                    </p:set>
                                    <p:anim calcmode="lin" valueType="num">
                                      <p:cBhvr additive="base">
                                        <p:cTn id="39" dur="3000" fill="hold"/>
                                        <p:tgtEl>
                                          <p:spTgt spid="196"/>
                                        </p:tgtEl>
                                        <p:attrNameLst>
                                          <p:attrName>ppt_x</p:attrName>
                                        </p:attrNameLst>
                                      </p:cBhvr>
                                      <p:tavLst>
                                        <p:tav tm="0">
                                          <p:val>
                                            <p:strVal val="0-#ppt_w/2"/>
                                          </p:val>
                                        </p:tav>
                                        <p:tav tm="100000">
                                          <p:val>
                                            <p:strVal val="#ppt_x"/>
                                          </p:val>
                                        </p:tav>
                                      </p:tavLst>
                                    </p:anim>
                                    <p:anim calcmode="lin" valueType="num">
                                      <p:cBhvr additive="base">
                                        <p:cTn id="40" dur="3000" fill="hold"/>
                                        <p:tgtEl>
                                          <p:spTgt spid="196"/>
                                        </p:tgtEl>
                                        <p:attrNameLst>
                                          <p:attrName>ppt_y</p:attrName>
                                        </p:attrNameLst>
                                      </p:cBhvr>
                                      <p:tavLst>
                                        <p:tav tm="0">
                                          <p:val>
                                            <p:strVal val="#ppt_y"/>
                                          </p:val>
                                        </p:tav>
                                        <p:tav tm="100000">
                                          <p:val>
                                            <p:strVal val="#ppt_y"/>
                                          </p:val>
                                        </p:tav>
                                      </p:tavLst>
                                    </p:anim>
                                  </p:childTnLst>
                                </p:cTn>
                              </p:par>
                              <p:par>
                                <p:cTn id="41" presetID="2" presetClass="exit" presetSubtype="2" fill="hold" nodeType="withEffect">
                                  <p:stCondLst>
                                    <p:cond delay="0"/>
                                  </p:stCondLst>
                                  <p:childTnLst>
                                    <p:anim calcmode="lin" valueType="num">
                                      <p:cBhvr additive="base">
                                        <p:cTn id="42" dur="4800"/>
                                        <p:tgtEl>
                                          <p:spTgt spid="196"/>
                                        </p:tgtEl>
                                        <p:attrNameLst>
                                          <p:attrName>ppt_x</p:attrName>
                                        </p:attrNameLst>
                                      </p:cBhvr>
                                      <p:tavLst>
                                        <p:tav tm="0">
                                          <p:val>
                                            <p:strVal val="ppt_x"/>
                                          </p:val>
                                        </p:tav>
                                        <p:tav tm="100000">
                                          <p:val>
                                            <p:strVal val="1+ppt_w/2"/>
                                          </p:val>
                                        </p:tav>
                                      </p:tavLst>
                                    </p:anim>
                                    <p:anim calcmode="lin" valueType="num">
                                      <p:cBhvr additive="base">
                                        <p:cTn id="43" dur="4800"/>
                                        <p:tgtEl>
                                          <p:spTgt spid="196"/>
                                        </p:tgtEl>
                                        <p:attrNameLst>
                                          <p:attrName>ppt_y</p:attrName>
                                        </p:attrNameLst>
                                      </p:cBhvr>
                                      <p:tavLst>
                                        <p:tav tm="0">
                                          <p:val>
                                            <p:strVal val="ppt_y"/>
                                          </p:val>
                                        </p:tav>
                                        <p:tav tm="100000">
                                          <p:val>
                                            <p:strVal val="ppt_y"/>
                                          </p:val>
                                        </p:tav>
                                      </p:tavLst>
                                    </p:anim>
                                    <p:set>
                                      <p:cBhvr>
                                        <p:cTn id="44" dur="1" fill="hold">
                                          <p:stCondLst>
                                            <p:cond delay="4799"/>
                                          </p:stCondLst>
                                        </p:cTn>
                                        <p:tgtEl>
                                          <p:spTgt spid="196"/>
                                        </p:tgtEl>
                                        <p:attrNameLst>
                                          <p:attrName>style.visibility</p:attrName>
                                        </p:attrNameLst>
                                      </p:cBhvr>
                                      <p:to>
                                        <p:strVal val="hidden"/>
                                      </p:to>
                                    </p:set>
                                  </p:childTnLst>
                                </p:cTn>
                              </p:par>
                              <p:par>
                                <p:cTn id="45" presetID="16" presetClass="entr" presetSubtype="37" fill="hold" nodeType="withEffect">
                                  <p:stCondLst>
                                    <p:cond delay="1250"/>
                                  </p:stCondLst>
                                  <p:childTnLst>
                                    <p:set>
                                      <p:cBhvr>
                                        <p:cTn id="46" dur="1" fill="hold">
                                          <p:stCondLst>
                                            <p:cond delay="0"/>
                                          </p:stCondLst>
                                        </p:cTn>
                                        <p:tgtEl>
                                          <p:spTgt spid="60"/>
                                        </p:tgtEl>
                                        <p:attrNameLst>
                                          <p:attrName>style.visibility</p:attrName>
                                        </p:attrNameLst>
                                      </p:cBhvr>
                                      <p:to>
                                        <p:strVal val="visible"/>
                                      </p:to>
                                    </p:set>
                                    <p:animEffect transition="in" filter="barn(outVertical)">
                                      <p:cBhvr>
                                        <p:cTn id="47" dur="3500"/>
                                        <p:tgtEl>
                                          <p:spTgt spid="60"/>
                                        </p:tgtEl>
                                      </p:cBhvr>
                                    </p:animEffect>
                                  </p:childTnLst>
                                </p:cTn>
                              </p:par>
                              <p:par>
                                <p:cTn id="48" presetID="23" presetClass="entr" presetSubtype="272" fill="hold" nodeType="withEffect">
                                  <p:stCondLst>
                                    <p:cond delay="1250"/>
                                  </p:stCondLst>
                                  <p:childTnLst>
                                    <p:set>
                                      <p:cBhvr>
                                        <p:cTn id="49" dur="1" fill="hold">
                                          <p:stCondLst>
                                            <p:cond delay="0"/>
                                          </p:stCondLst>
                                        </p:cTn>
                                        <p:tgtEl>
                                          <p:spTgt spid="60"/>
                                        </p:tgtEl>
                                        <p:attrNameLst>
                                          <p:attrName>style.visibility</p:attrName>
                                        </p:attrNameLst>
                                      </p:cBhvr>
                                      <p:to>
                                        <p:strVal val="visible"/>
                                      </p:to>
                                    </p:set>
                                    <p:anim calcmode="lin" valueType="num">
                                      <p:cBhvr>
                                        <p:cTn id="50" dur="3500" fill="hold"/>
                                        <p:tgtEl>
                                          <p:spTgt spid="60"/>
                                        </p:tgtEl>
                                        <p:attrNameLst>
                                          <p:attrName>ppt_w</p:attrName>
                                        </p:attrNameLst>
                                      </p:cBhvr>
                                      <p:tavLst>
                                        <p:tav tm="0">
                                          <p:val>
                                            <p:strVal val="2/3*#ppt_w"/>
                                          </p:val>
                                        </p:tav>
                                        <p:tav tm="100000">
                                          <p:val>
                                            <p:strVal val="#ppt_w"/>
                                          </p:val>
                                        </p:tav>
                                      </p:tavLst>
                                    </p:anim>
                                    <p:anim calcmode="lin" valueType="num">
                                      <p:cBhvr>
                                        <p:cTn id="51" dur="3500" fill="hold"/>
                                        <p:tgtEl>
                                          <p:spTgt spid="60"/>
                                        </p:tgtEl>
                                        <p:attrNameLst>
                                          <p:attrName>ppt_h</p:attrName>
                                        </p:attrNameLst>
                                      </p:cBhvr>
                                      <p:tavLst>
                                        <p:tav tm="0">
                                          <p:val>
                                            <p:strVal val="2/3*#ppt_h"/>
                                          </p:val>
                                        </p:tav>
                                        <p:tav tm="100000">
                                          <p:val>
                                            <p:strVal val="#ppt_h"/>
                                          </p:val>
                                        </p:tav>
                                      </p:tavLst>
                                    </p:anim>
                                  </p:childTnLst>
                                </p:cTn>
                              </p:par>
                              <p:par>
                                <p:cTn id="52" presetID="9" presetClass="emph" presetSubtype="0" grpId="0" nodeType="withEffect">
                                  <p:stCondLst>
                                    <p:cond delay="0"/>
                                  </p:stCondLst>
                                  <p:childTnLst>
                                    <p:set>
                                      <p:cBhvr rctx="PPT">
                                        <p:cTn id="53" dur="indefinite"/>
                                        <p:tgtEl>
                                          <p:spTgt spid="61"/>
                                        </p:tgtEl>
                                        <p:attrNameLst>
                                          <p:attrName>style.opacity</p:attrName>
                                        </p:attrNameLst>
                                      </p:cBhvr>
                                      <p:to>
                                        <p:strVal val="0"/>
                                      </p:to>
                                    </p:set>
                                    <p:animEffect filter="image" prLst="opacity: 0">
                                      <p:cBhvr rctx="IE">
                                        <p:cTn id="54" dur="indefinite"/>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8" grpId="0" animBg="1"/>
      <p:bldP spid="58" grpId="1" animBg="1"/>
      <p:bldP spid="59" grpId="0" animBg="1"/>
      <p:bldP spid="59" grpId="1" animBg="1"/>
      <p:bldP spid="6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 name="74 Imagen" descr="Diapositiva4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282" y="0"/>
            <a:ext cx="9144000" cy="5130910"/>
          </a:xfrm>
          <a:prstGeom prst="rect">
            <a:avLst/>
          </a:prstGeom>
          <a:noFill/>
          <a:ln>
            <a:noFill/>
          </a:ln>
        </p:spPr>
      </p:pic>
      <p:grpSp>
        <p:nvGrpSpPr>
          <p:cNvPr id="3" name="Grupo 33"/>
          <p:cNvGrpSpPr/>
          <p:nvPr/>
        </p:nvGrpSpPr>
        <p:grpSpPr>
          <a:xfrm rot="5400000" flipH="1">
            <a:off x="6749976" y="-262478"/>
            <a:ext cx="969481" cy="3242056"/>
            <a:chOff x="0" y="0"/>
            <a:chExt cx="4599296" cy="6858000"/>
          </a:xfrm>
        </p:grpSpPr>
        <p:sp>
          <p:nvSpPr>
            <p:cNvPr id="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Grupo 33"/>
          <p:cNvGrpSpPr/>
          <p:nvPr/>
        </p:nvGrpSpPr>
        <p:grpSpPr>
          <a:xfrm rot="5400000" flipH="1">
            <a:off x="5737286" y="451898"/>
            <a:ext cx="969481" cy="3242056"/>
            <a:chOff x="0" y="0"/>
            <a:chExt cx="4599296" cy="6858000"/>
          </a:xfrm>
        </p:grpSpPr>
        <p:sp>
          <p:nvSpPr>
            <p:cNvPr id="1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Grupo 33"/>
          <p:cNvGrpSpPr/>
          <p:nvPr/>
        </p:nvGrpSpPr>
        <p:grpSpPr>
          <a:xfrm rot="5400000" flipH="1">
            <a:off x="7814798" y="-853685"/>
            <a:ext cx="969481" cy="3242056"/>
            <a:chOff x="0" y="0"/>
            <a:chExt cx="4599296" cy="6858000"/>
          </a:xfrm>
        </p:grpSpPr>
        <p:sp>
          <p:nvSpPr>
            <p:cNvPr id="1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 name="Grupo 33"/>
          <p:cNvGrpSpPr/>
          <p:nvPr/>
        </p:nvGrpSpPr>
        <p:grpSpPr>
          <a:xfrm rot="16200000">
            <a:off x="379698" y="-893473"/>
            <a:ext cx="969481" cy="3242056"/>
            <a:chOff x="0" y="0"/>
            <a:chExt cx="4599296" cy="6858000"/>
          </a:xfrm>
        </p:grpSpPr>
        <p:sp>
          <p:nvSpPr>
            <p:cNvPr id="2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Grupo 33"/>
          <p:cNvGrpSpPr/>
          <p:nvPr/>
        </p:nvGrpSpPr>
        <p:grpSpPr>
          <a:xfrm rot="16200000">
            <a:off x="1489393" y="-224165"/>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Grupo 33"/>
          <p:cNvGrpSpPr/>
          <p:nvPr/>
        </p:nvGrpSpPr>
        <p:grpSpPr>
          <a:xfrm rot="16200000">
            <a:off x="2439962" y="430393"/>
            <a:ext cx="969481" cy="3242056"/>
            <a:chOff x="0" y="0"/>
            <a:chExt cx="4599296" cy="6858000"/>
          </a:xfrm>
        </p:grpSpPr>
        <p:sp>
          <p:nvSpPr>
            <p:cNvPr id="3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Grupo 33"/>
          <p:cNvGrpSpPr/>
          <p:nvPr/>
        </p:nvGrpSpPr>
        <p:grpSpPr>
          <a:xfrm rot="5400000">
            <a:off x="7814798" y="2771739"/>
            <a:ext cx="969481" cy="3242056"/>
            <a:chOff x="0" y="0"/>
            <a:chExt cx="4599296" cy="6858000"/>
          </a:xfrm>
        </p:grpSpPr>
        <p:sp>
          <p:nvSpPr>
            <p:cNvPr id="4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 name="Grupo 33"/>
          <p:cNvGrpSpPr/>
          <p:nvPr/>
        </p:nvGrpSpPr>
        <p:grpSpPr>
          <a:xfrm rot="5400000">
            <a:off x="6773349" y="2070021"/>
            <a:ext cx="969481" cy="3242056"/>
            <a:chOff x="0" y="0"/>
            <a:chExt cx="4599296" cy="6858000"/>
          </a:xfrm>
        </p:grpSpPr>
        <p:sp>
          <p:nvSpPr>
            <p:cNvPr id="4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Grupo 33"/>
          <p:cNvGrpSpPr/>
          <p:nvPr/>
        </p:nvGrpSpPr>
        <p:grpSpPr>
          <a:xfrm rot="5400000">
            <a:off x="5737831" y="1440098"/>
            <a:ext cx="969481" cy="3242056"/>
            <a:chOff x="0" y="0"/>
            <a:chExt cx="4599296" cy="6858000"/>
          </a:xfrm>
        </p:grpSpPr>
        <p:sp>
          <p:nvSpPr>
            <p:cNvPr id="5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16200000" flipH="1">
            <a:off x="355980" y="2830770"/>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16200000" flipH="1">
            <a:off x="1444856" y="2176251"/>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flipH="1">
            <a:off x="2488157" y="1413581"/>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6" name="75 Rectángulo"/>
          <p:cNvSpPr/>
          <p:nvPr/>
        </p:nvSpPr>
        <p:spPr>
          <a:xfrm flipH="1">
            <a:off x="-684584" y="-13969"/>
            <a:ext cx="1080120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79136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strVal val="#ppt_w"/>
                                          </p:val>
                                        </p:tav>
                                        <p:tav tm="100000">
                                          <p:val>
                                            <p:strVal val="#ppt_w"/>
                                          </p:val>
                                        </p:tav>
                                      </p:tavLst>
                                    </p:anim>
                                    <p:anim calcmode="lin" valueType="num">
                                      <p:cBhvr>
                                        <p:cTn id="12" dur="3000" fill="hold"/>
                                        <p:tgtEl>
                                          <p:spTgt spid="3"/>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3000" fill="hold"/>
                                        <p:tgtEl>
                                          <p:spTgt spid="15"/>
                                        </p:tgtEl>
                                        <p:attrNameLst>
                                          <p:attrName>ppt_x</p:attrName>
                                        </p:attrNameLst>
                                      </p:cBhvr>
                                      <p:tavLst>
                                        <p:tav tm="0">
                                          <p:val>
                                            <p:strVal val="0-#ppt_w/2"/>
                                          </p:val>
                                        </p:tav>
                                        <p:tav tm="100000">
                                          <p:val>
                                            <p:strVal val="#ppt_x"/>
                                          </p:val>
                                        </p:tav>
                                      </p:tavLst>
                                    </p:anim>
                                    <p:anim calcmode="lin" valueType="num">
                                      <p:cBhvr additive="base">
                                        <p:cTn id="16" dur="3000" fill="hold"/>
                                        <p:tgtEl>
                                          <p:spTgt spid="15"/>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3000" fill="hold"/>
                                        <p:tgtEl>
                                          <p:spTgt spid="15"/>
                                        </p:tgtEl>
                                        <p:attrNameLst>
                                          <p:attrName>ppt_w</p:attrName>
                                        </p:attrNameLst>
                                      </p:cBhvr>
                                      <p:tavLst>
                                        <p:tav tm="0">
                                          <p:val>
                                            <p:strVal val="#ppt_w"/>
                                          </p:val>
                                        </p:tav>
                                        <p:tav tm="100000">
                                          <p:val>
                                            <p:strVal val="#ppt_w"/>
                                          </p:val>
                                        </p:tav>
                                      </p:tavLst>
                                    </p:anim>
                                    <p:anim calcmode="lin" valueType="num">
                                      <p:cBhvr>
                                        <p:cTn id="20" dur="3000" fill="hold"/>
                                        <p:tgtEl>
                                          <p:spTgt spid="15"/>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3000" fill="hold"/>
                                        <p:tgtEl>
                                          <p:spTgt spid="9"/>
                                        </p:tgtEl>
                                        <p:attrNameLst>
                                          <p:attrName>ppt_x</p:attrName>
                                        </p:attrNameLst>
                                      </p:cBhvr>
                                      <p:tavLst>
                                        <p:tav tm="0">
                                          <p:val>
                                            <p:strVal val="0-#ppt_w/2"/>
                                          </p:val>
                                        </p:tav>
                                        <p:tav tm="100000">
                                          <p:val>
                                            <p:strVal val="#ppt_x"/>
                                          </p:val>
                                        </p:tav>
                                      </p:tavLst>
                                    </p:anim>
                                    <p:anim calcmode="lin" valueType="num">
                                      <p:cBhvr additive="base">
                                        <p:cTn id="24" dur="3000" fill="hold"/>
                                        <p:tgtEl>
                                          <p:spTgt spid="9"/>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3000" fill="hold"/>
                                        <p:tgtEl>
                                          <p:spTgt spid="9"/>
                                        </p:tgtEl>
                                        <p:attrNameLst>
                                          <p:attrName>ppt_w</p:attrName>
                                        </p:attrNameLst>
                                      </p:cBhvr>
                                      <p:tavLst>
                                        <p:tav tm="0">
                                          <p:val>
                                            <p:strVal val="#ppt_w"/>
                                          </p:val>
                                        </p:tav>
                                        <p:tav tm="100000">
                                          <p:val>
                                            <p:strVal val="#ppt_w"/>
                                          </p:val>
                                        </p:tav>
                                      </p:tavLst>
                                    </p:anim>
                                    <p:anim calcmode="lin" valueType="num">
                                      <p:cBhvr>
                                        <p:cTn id="28" dur="3000" fill="hold"/>
                                        <p:tgtEl>
                                          <p:spTgt spid="9"/>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3000" fill="hold"/>
                                        <p:tgtEl>
                                          <p:spTgt spid="33"/>
                                        </p:tgtEl>
                                        <p:attrNameLst>
                                          <p:attrName>ppt_x</p:attrName>
                                        </p:attrNameLst>
                                      </p:cBhvr>
                                      <p:tavLst>
                                        <p:tav tm="0">
                                          <p:val>
                                            <p:strVal val="1+#ppt_w/2"/>
                                          </p:val>
                                        </p:tav>
                                        <p:tav tm="100000">
                                          <p:val>
                                            <p:strVal val="#ppt_x"/>
                                          </p:val>
                                        </p:tav>
                                      </p:tavLst>
                                    </p:anim>
                                    <p:anim calcmode="lin" valueType="num">
                                      <p:cBhvr additive="base">
                                        <p:cTn id="32" dur="3000" fill="hold"/>
                                        <p:tgtEl>
                                          <p:spTgt spid="33"/>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p:cTn id="35" dur="3000" fill="hold"/>
                                        <p:tgtEl>
                                          <p:spTgt spid="33"/>
                                        </p:tgtEl>
                                        <p:attrNameLst>
                                          <p:attrName>ppt_w</p:attrName>
                                        </p:attrNameLst>
                                      </p:cBhvr>
                                      <p:tavLst>
                                        <p:tav tm="0">
                                          <p:val>
                                            <p:strVal val="#ppt_w"/>
                                          </p:val>
                                        </p:tav>
                                        <p:tav tm="100000">
                                          <p:val>
                                            <p:strVal val="#ppt_w"/>
                                          </p:val>
                                        </p:tav>
                                      </p:tavLst>
                                    </p:anim>
                                    <p:anim calcmode="lin" valueType="num">
                                      <p:cBhvr>
                                        <p:cTn id="36" dur="3000" fill="hold"/>
                                        <p:tgtEl>
                                          <p:spTgt spid="33"/>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3000" fill="hold"/>
                                        <p:tgtEl>
                                          <p:spTgt spid="27"/>
                                        </p:tgtEl>
                                        <p:attrNameLst>
                                          <p:attrName>ppt_x</p:attrName>
                                        </p:attrNameLst>
                                      </p:cBhvr>
                                      <p:tavLst>
                                        <p:tav tm="0">
                                          <p:val>
                                            <p:strVal val="1+#ppt_w/2"/>
                                          </p:val>
                                        </p:tav>
                                        <p:tav tm="100000">
                                          <p:val>
                                            <p:strVal val="#ppt_x"/>
                                          </p:val>
                                        </p:tav>
                                      </p:tavLst>
                                    </p:anim>
                                    <p:anim calcmode="lin" valueType="num">
                                      <p:cBhvr additive="base">
                                        <p:cTn id="40" dur="3000" fill="hold"/>
                                        <p:tgtEl>
                                          <p:spTgt spid="27"/>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p:cTn id="43" dur="3000" fill="hold"/>
                                        <p:tgtEl>
                                          <p:spTgt spid="27"/>
                                        </p:tgtEl>
                                        <p:attrNameLst>
                                          <p:attrName>ppt_w</p:attrName>
                                        </p:attrNameLst>
                                      </p:cBhvr>
                                      <p:tavLst>
                                        <p:tav tm="0">
                                          <p:val>
                                            <p:strVal val="#ppt_w"/>
                                          </p:val>
                                        </p:tav>
                                        <p:tav tm="100000">
                                          <p:val>
                                            <p:strVal val="#ppt_w"/>
                                          </p:val>
                                        </p:tav>
                                      </p:tavLst>
                                    </p:anim>
                                    <p:anim calcmode="lin" valueType="num">
                                      <p:cBhvr>
                                        <p:cTn id="44" dur="3000" fill="hold"/>
                                        <p:tgtEl>
                                          <p:spTgt spid="27"/>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3000" fill="hold"/>
                                        <p:tgtEl>
                                          <p:spTgt spid="21"/>
                                        </p:tgtEl>
                                        <p:attrNameLst>
                                          <p:attrName>ppt_x</p:attrName>
                                        </p:attrNameLst>
                                      </p:cBhvr>
                                      <p:tavLst>
                                        <p:tav tm="0">
                                          <p:val>
                                            <p:strVal val="1+#ppt_w/2"/>
                                          </p:val>
                                        </p:tav>
                                        <p:tav tm="100000">
                                          <p:val>
                                            <p:strVal val="#ppt_x"/>
                                          </p:val>
                                        </p:tav>
                                      </p:tavLst>
                                    </p:anim>
                                    <p:anim calcmode="lin" valueType="num">
                                      <p:cBhvr additive="base">
                                        <p:cTn id="48" dur="3000" fill="hold"/>
                                        <p:tgtEl>
                                          <p:spTgt spid="21"/>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3000" fill="hold"/>
                                        <p:tgtEl>
                                          <p:spTgt spid="21"/>
                                        </p:tgtEl>
                                        <p:attrNameLst>
                                          <p:attrName>ppt_w</p:attrName>
                                        </p:attrNameLst>
                                      </p:cBhvr>
                                      <p:tavLst>
                                        <p:tav tm="0">
                                          <p:val>
                                            <p:strVal val="#ppt_w"/>
                                          </p:val>
                                        </p:tav>
                                        <p:tav tm="100000">
                                          <p:val>
                                            <p:strVal val="#ppt_w"/>
                                          </p:val>
                                        </p:tav>
                                      </p:tavLst>
                                    </p:anim>
                                    <p:anim calcmode="lin" valueType="num">
                                      <p:cBhvr>
                                        <p:cTn id="52" dur="3000" fill="hold"/>
                                        <p:tgtEl>
                                          <p:spTgt spid="21"/>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3000" fill="hold"/>
                                        <p:tgtEl>
                                          <p:spTgt spid="51"/>
                                        </p:tgtEl>
                                        <p:attrNameLst>
                                          <p:attrName>ppt_x</p:attrName>
                                        </p:attrNameLst>
                                      </p:cBhvr>
                                      <p:tavLst>
                                        <p:tav tm="0">
                                          <p:val>
                                            <p:strVal val="0-#ppt_w/2"/>
                                          </p:val>
                                        </p:tav>
                                        <p:tav tm="100000">
                                          <p:val>
                                            <p:strVal val="#ppt_x"/>
                                          </p:val>
                                        </p:tav>
                                      </p:tavLst>
                                    </p:anim>
                                    <p:anim calcmode="lin" valueType="num">
                                      <p:cBhvr additive="base">
                                        <p:cTn id="56" dur="3000" fill="hold"/>
                                        <p:tgtEl>
                                          <p:spTgt spid="51"/>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3000" fill="hold"/>
                                        <p:tgtEl>
                                          <p:spTgt spid="51"/>
                                        </p:tgtEl>
                                        <p:attrNameLst>
                                          <p:attrName>ppt_w</p:attrName>
                                        </p:attrNameLst>
                                      </p:cBhvr>
                                      <p:tavLst>
                                        <p:tav tm="0">
                                          <p:val>
                                            <p:strVal val="#ppt_w"/>
                                          </p:val>
                                        </p:tav>
                                        <p:tav tm="100000">
                                          <p:val>
                                            <p:strVal val="#ppt_w"/>
                                          </p:val>
                                        </p:tav>
                                      </p:tavLst>
                                    </p:anim>
                                    <p:anim calcmode="lin" valueType="num">
                                      <p:cBhvr>
                                        <p:cTn id="60" dur="3000" fill="hold"/>
                                        <p:tgtEl>
                                          <p:spTgt spid="51"/>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3000" fill="hold"/>
                                        <p:tgtEl>
                                          <p:spTgt spid="45"/>
                                        </p:tgtEl>
                                        <p:attrNameLst>
                                          <p:attrName>ppt_x</p:attrName>
                                        </p:attrNameLst>
                                      </p:cBhvr>
                                      <p:tavLst>
                                        <p:tav tm="0">
                                          <p:val>
                                            <p:strVal val="0-#ppt_w/2"/>
                                          </p:val>
                                        </p:tav>
                                        <p:tav tm="100000">
                                          <p:val>
                                            <p:strVal val="#ppt_x"/>
                                          </p:val>
                                        </p:tav>
                                      </p:tavLst>
                                    </p:anim>
                                    <p:anim calcmode="lin" valueType="num">
                                      <p:cBhvr additive="base">
                                        <p:cTn id="64" dur="3000" fill="hold"/>
                                        <p:tgtEl>
                                          <p:spTgt spid="45"/>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p:cTn id="67" dur="3000" fill="hold"/>
                                        <p:tgtEl>
                                          <p:spTgt spid="45"/>
                                        </p:tgtEl>
                                        <p:attrNameLst>
                                          <p:attrName>ppt_w</p:attrName>
                                        </p:attrNameLst>
                                      </p:cBhvr>
                                      <p:tavLst>
                                        <p:tav tm="0">
                                          <p:val>
                                            <p:strVal val="#ppt_w"/>
                                          </p:val>
                                        </p:tav>
                                        <p:tav tm="100000">
                                          <p:val>
                                            <p:strVal val="#ppt_w"/>
                                          </p:val>
                                        </p:tav>
                                      </p:tavLst>
                                    </p:anim>
                                    <p:anim calcmode="lin" valueType="num">
                                      <p:cBhvr>
                                        <p:cTn id="68" dur="3000" fill="hold"/>
                                        <p:tgtEl>
                                          <p:spTgt spid="45"/>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3000" fill="hold"/>
                                        <p:tgtEl>
                                          <p:spTgt spid="39"/>
                                        </p:tgtEl>
                                        <p:attrNameLst>
                                          <p:attrName>ppt_x</p:attrName>
                                        </p:attrNameLst>
                                      </p:cBhvr>
                                      <p:tavLst>
                                        <p:tav tm="0">
                                          <p:val>
                                            <p:strVal val="0-#ppt_w/2"/>
                                          </p:val>
                                        </p:tav>
                                        <p:tav tm="100000">
                                          <p:val>
                                            <p:strVal val="#ppt_x"/>
                                          </p:val>
                                        </p:tav>
                                      </p:tavLst>
                                    </p:anim>
                                    <p:anim calcmode="lin" valueType="num">
                                      <p:cBhvr additive="base">
                                        <p:cTn id="72" dur="3000" fill="hold"/>
                                        <p:tgtEl>
                                          <p:spTgt spid="39"/>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39"/>
                                        </p:tgtEl>
                                        <p:attrNameLst>
                                          <p:attrName>style.visibility</p:attrName>
                                        </p:attrNameLst>
                                      </p:cBhvr>
                                      <p:to>
                                        <p:strVal val="visible"/>
                                      </p:to>
                                    </p:set>
                                    <p:anim calcmode="lin" valueType="num">
                                      <p:cBhvr>
                                        <p:cTn id="75" dur="3000" fill="hold"/>
                                        <p:tgtEl>
                                          <p:spTgt spid="39"/>
                                        </p:tgtEl>
                                        <p:attrNameLst>
                                          <p:attrName>ppt_w</p:attrName>
                                        </p:attrNameLst>
                                      </p:cBhvr>
                                      <p:tavLst>
                                        <p:tav tm="0">
                                          <p:val>
                                            <p:strVal val="#ppt_w"/>
                                          </p:val>
                                        </p:tav>
                                        <p:tav tm="100000">
                                          <p:val>
                                            <p:strVal val="#ppt_w"/>
                                          </p:val>
                                        </p:tav>
                                      </p:tavLst>
                                    </p:anim>
                                    <p:anim calcmode="lin" valueType="num">
                                      <p:cBhvr>
                                        <p:cTn id="76" dur="3000" fill="hold"/>
                                        <p:tgtEl>
                                          <p:spTgt spid="39"/>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69"/>
                                        </p:tgtEl>
                                        <p:attrNameLst>
                                          <p:attrName>style.visibility</p:attrName>
                                        </p:attrNameLst>
                                      </p:cBhvr>
                                      <p:to>
                                        <p:strVal val="visible"/>
                                      </p:to>
                                    </p:set>
                                    <p:anim calcmode="lin" valueType="num">
                                      <p:cBhvr additive="base">
                                        <p:cTn id="79" dur="3000" fill="hold"/>
                                        <p:tgtEl>
                                          <p:spTgt spid="69"/>
                                        </p:tgtEl>
                                        <p:attrNameLst>
                                          <p:attrName>ppt_x</p:attrName>
                                        </p:attrNameLst>
                                      </p:cBhvr>
                                      <p:tavLst>
                                        <p:tav tm="0">
                                          <p:val>
                                            <p:strVal val="1+#ppt_w/2"/>
                                          </p:val>
                                        </p:tav>
                                        <p:tav tm="100000">
                                          <p:val>
                                            <p:strVal val="#ppt_x"/>
                                          </p:val>
                                        </p:tav>
                                      </p:tavLst>
                                    </p:anim>
                                    <p:anim calcmode="lin" valueType="num">
                                      <p:cBhvr additive="base">
                                        <p:cTn id="80" dur="3000" fill="hold"/>
                                        <p:tgtEl>
                                          <p:spTgt spid="69"/>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69"/>
                                        </p:tgtEl>
                                        <p:attrNameLst>
                                          <p:attrName>style.visibility</p:attrName>
                                        </p:attrNameLst>
                                      </p:cBhvr>
                                      <p:to>
                                        <p:strVal val="visible"/>
                                      </p:to>
                                    </p:set>
                                    <p:anim calcmode="lin" valueType="num">
                                      <p:cBhvr>
                                        <p:cTn id="83" dur="3000" fill="hold"/>
                                        <p:tgtEl>
                                          <p:spTgt spid="69"/>
                                        </p:tgtEl>
                                        <p:attrNameLst>
                                          <p:attrName>ppt_w</p:attrName>
                                        </p:attrNameLst>
                                      </p:cBhvr>
                                      <p:tavLst>
                                        <p:tav tm="0">
                                          <p:val>
                                            <p:strVal val="#ppt_w"/>
                                          </p:val>
                                        </p:tav>
                                        <p:tav tm="100000">
                                          <p:val>
                                            <p:strVal val="#ppt_w"/>
                                          </p:val>
                                        </p:tav>
                                      </p:tavLst>
                                    </p:anim>
                                    <p:anim calcmode="lin" valueType="num">
                                      <p:cBhvr>
                                        <p:cTn id="84" dur="3000" fill="hold"/>
                                        <p:tgtEl>
                                          <p:spTgt spid="69"/>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63"/>
                                        </p:tgtEl>
                                        <p:attrNameLst>
                                          <p:attrName>style.visibility</p:attrName>
                                        </p:attrNameLst>
                                      </p:cBhvr>
                                      <p:to>
                                        <p:strVal val="visible"/>
                                      </p:to>
                                    </p:set>
                                    <p:anim calcmode="lin" valueType="num">
                                      <p:cBhvr additive="base">
                                        <p:cTn id="87" dur="3000" fill="hold"/>
                                        <p:tgtEl>
                                          <p:spTgt spid="63"/>
                                        </p:tgtEl>
                                        <p:attrNameLst>
                                          <p:attrName>ppt_x</p:attrName>
                                        </p:attrNameLst>
                                      </p:cBhvr>
                                      <p:tavLst>
                                        <p:tav tm="0">
                                          <p:val>
                                            <p:strVal val="1+#ppt_w/2"/>
                                          </p:val>
                                        </p:tav>
                                        <p:tav tm="100000">
                                          <p:val>
                                            <p:strVal val="#ppt_x"/>
                                          </p:val>
                                        </p:tav>
                                      </p:tavLst>
                                    </p:anim>
                                    <p:anim calcmode="lin" valueType="num">
                                      <p:cBhvr additive="base">
                                        <p:cTn id="88" dur="3000" fill="hold"/>
                                        <p:tgtEl>
                                          <p:spTgt spid="63"/>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63"/>
                                        </p:tgtEl>
                                        <p:attrNameLst>
                                          <p:attrName>style.visibility</p:attrName>
                                        </p:attrNameLst>
                                      </p:cBhvr>
                                      <p:to>
                                        <p:strVal val="visible"/>
                                      </p:to>
                                    </p:set>
                                    <p:anim calcmode="lin" valueType="num">
                                      <p:cBhvr>
                                        <p:cTn id="91" dur="3000" fill="hold"/>
                                        <p:tgtEl>
                                          <p:spTgt spid="63"/>
                                        </p:tgtEl>
                                        <p:attrNameLst>
                                          <p:attrName>ppt_w</p:attrName>
                                        </p:attrNameLst>
                                      </p:cBhvr>
                                      <p:tavLst>
                                        <p:tav tm="0">
                                          <p:val>
                                            <p:strVal val="#ppt_w"/>
                                          </p:val>
                                        </p:tav>
                                        <p:tav tm="100000">
                                          <p:val>
                                            <p:strVal val="#ppt_w"/>
                                          </p:val>
                                        </p:tav>
                                      </p:tavLst>
                                    </p:anim>
                                    <p:anim calcmode="lin" valueType="num">
                                      <p:cBhvr>
                                        <p:cTn id="92" dur="3000" fill="hold"/>
                                        <p:tgtEl>
                                          <p:spTgt spid="63"/>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57"/>
                                        </p:tgtEl>
                                        <p:attrNameLst>
                                          <p:attrName>style.visibility</p:attrName>
                                        </p:attrNameLst>
                                      </p:cBhvr>
                                      <p:to>
                                        <p:strVal val="visible"/>
                                      </p:to>
                                    </p:set>
                                    <p:anim calcmode="lin" valueType="num">
                                      <p:cBhvr additive="base">
                                        <p:cTn id="95" dur="3000" fill="hold"/>
                                        <p:tgtEl>
                                          <p:spTgt spid="57"/>
                                        </p:tgtEl>
                                        <p:attrNameLst>
                                          <p:attrName>ppt_x</p:attrName>
                                        </p:attrNameLst>
                                      </p:cBhvr>
                                      <p:tavLst>
                                        <p:tav tm="0">
                                          <p:val>
                                            <p:strVal val="1+#ppt_w/2"/>
                                          </p:val>
                                        </p:tav>
                                        <p:tav tm="100000">
                                          <p:val>
                                            <p:strVal val="#ppt_x"/>
                                          </p:val>
                                        </p:tav>
                                      </p:tavLst>
                                    </p:anim>
                                    <p:anim calcmode="lin" valueType="num">
                                      <p:cBhvr additive="base">
                                        <p:cTn id="96" dur="3000" fill="hold"/>
                                        <p:tgtEl>
                                          <p:spTgt spid="57"/>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57"/>
                                        </p:tgtEl>
                                        <p:attrNameLst>
                                          <p:attrName>style.visibility</p:attrName>
                                        </p:attrNameLst>
                                      </p:cBhvr>
                                      <p:to>
                                        <p:strVal val="visible"/>
                                      </p:to>
                                    </p:set>
                                    <p:anim calcmode="lin" valueType="num">
                                      <p:cBhvr>
                                        <p:cTn id="99" dur="3000" fill="hold"/>
                                        <p:tgtEl>
                                          <p:spTgt spid="57"/>
                                        </p:tgtEl>
                                        <p:attrNameLst>
                                          <p:attrName>ppt_w</p:attrName>
                                        </p:attrNameLst>
                                      </p:cBhvr>
                                      <p:tavLst>
                                        <p:tav tm="0">
                                          <p:val>
                                            <p:strVal val="#ppt_w"/>
                                          </p:val>
                                        </p:tav>
                                        <p:tav tm="100000">
                                          <p:val>
                                            <p:strVal val="#ppt_w"/>
                                          </p:val>
                                        </p:tav>
                                      </p:tavLst>
                                    </p:anim>
                                    <p:anim calcmode="lin" valueType="num">
                                      <p:cBhvr>
                                        <p:cTn id="100" dur="3000" fill="hold"/>
                                        <p:tgtEl>
                                          <p:spTgt spid="57"/>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57"/>
                                        </p:tgtEl>
                                        <p:attrNameLst>
                                          <p:attrName>ppt_x</p:attrName>
                                        </p:attrNameLst>
                                      </p:cBhvr>
                                      <p:tavLst>
                                        <p:tav tm="0">
                                          <p:val>
                                            <p:strVal val="ppt_x"/>
                                          </p:val>
                                        </p:tav>
                                        <p:tav tm="100000">
                                          <p:val>
                                            <p:strVal val="1+ppt_w/2"/>
                                          </p:val>
                                        </p:tav>
                                      </p:tavLst>
                                    </p:anim>
                                    <p:anim calcmode="lin" valueType="num">
                                      <p:cBhvr additive="base">
                                        <p:cTn id="103" dur="3500"/>
                                        <p:tgtEl>
                                          <p:spTgt spid="57"/>
                                        </p:tgtEl>
                                        <p:attrNameLst>
                                          <p:attrName>ppt_y</p:attrName>
                                        </p:attrNameLst>
                                      </p:cBhvr>
                                      <p:tavLst>
                                        <p:tav tm="0">
                                          <p:val>
                                            <p:strVal val="ppt_y"/>
                                          </p:val>
                                        </p:tav>
                                        <p:tav tm="100000">
                                          <p:val>
                                            <p:strVal val="0-ppt_h/2"/>
                                          </p:val>
                                        </p:tav>
                                      </p:tavLst>
                                    </p:anim>
                                    <p:set>
                                      <p:cBhvr>
                                        <p:cTn id="104" dur="1" fill="hold">
                                          <p:stCondLst>
                                            <p:cond delay="3499"/>
                                          </p:stCondLst>
                                        </p:cTn>
                                        <p:tgtEl>
                                          <p:spTgt spid="57"/>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57"/>
                                        </p:tgtEl>
                                        <p:attrNameLst>
                                          <p:attrName>ppt_w</p:attrName>
                                        </p:attrNameLst>
                                      </p:cBhvr>
                                      <p:tavLst>
                                        <p:tav tm="0">
                                          <p:val>
                                            <p:strVal val="ppt_w"/>
                                          </p:val>
                                        </p:tav>
                                        <p:tav tm="100000">
                                          <p:val>
                                            <p:strVal val="ppt_w"/>
                                          </p:val>
                                        </p:tav>
                                      </p:tavLst>
                                    </p:anim>
                                    <p:anim calcmode="lin" valueType="num">
                                      <p:cBhvr>
                                        <p:cTn id="107"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57"/>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63"/>
                                        </p:tgtEl>
                                        <p:attrNameLst>
                                          <p:attrName>ppt_x</p:attrName>
                                        </p:attrNameLst>
                                      </p:cBhvr>
                                      <p:tavLst>
                                        <p:tav tm="0">
                                          <p:val>
                                            <p:strVal val="ppt_x"/>
                                          </p:val>
                                        </p:tav>
                                        <p:tav tm="100000">
                                          <p:val>
                                            <p:strVal val="1+ppt_w/2"/>
                                          </p:val>
                                        </p:tav>
                                      </p:tavLst>
                                    </p:anim>
                                    <p:anim calcmode="lin" valueType="num">
                                      <p:cBhvr additive="base">
                                        <p:cTn id="111" dur="3500"/>
                                        <p:tgtEl>
                                          <p:spTgt spid="63"/>
                                        </p:tgtEl>
                                        <p:attrNameLst>
                                          <p:attrName>ppt_y</p:attrName>
                                        </p:attrNameLst>
                                      </p:cBhvr>
                                      <p:tavLst>
                                        <p:tav tm="0">
                                          <p:val>
                                            <p:strVal val="ppt_y"/>
                                          </p:val>
                                        </p:tav>
                                        <p:tav tm="100000">
                                          <p:val>
                                            <p:strVal val="0-ppt_h/2"/>
                                          </p:val>
                                        </p:tav>
                                      </p:tavLst>
                                    </p:anim>
                                    <p:set>
                                      <p:cBhvr>
                                        <p:cTn id="112" dur="1" fill="hold">
                                          <p:stCondLst>
                                            <p:cond delay="3499"/>
                                          </p:stCondLst>
                                        </p:cTn>
                                        <p:tgtEl>
                                          <p:spTgt spid="63"/>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63"/>
                                        </p:tgtEl>
                                        <p:attrNameLst>
                                          <p:attrName>ppt_w</p:attrName>
                                        </p:attrNameLst>
                                      </p:cBhvr>
                                      <p:tavLst>
                                        <p:tav tm="0">
                                          <p:val>
                                            <p:strVal val="ppt_w"/>
                                          </p:val>
                                        </p:tav>
                                        <p:tav tm="100000">
                                          <p:val>
                                            <p:strVal val="ppt_w"/>
                                          </p:val>
                                        </p:tav>
                                      </p:tavLst>
                                    </p:anim>
                                    <p:anim calcmode="lin" valueType="num">
                                      <p:cBhvr>
                                        <p:cTn id="115"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63"/>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69"/>
                                        </p:tgtEl>
                                        <p:attrNameLst>
                                          <p:attrName>ppt_x</p:attrName>
                                        </p:attrNameLst>
                                      </p:cBhvr>
                                      <p:tavLst>
                                        <p:tav tm="0">
                                          <p:val>
                                            <p:strVal val="ppt_x"/>
                                          </p:val>
                                        </p:tav>
                                        <p:tav tm="100000">
                                          <p:val>
                                            <p:strVal val="1+ppt_w/2"/>
                                          </p:val>
                                        </p:tav>
                                      </p:tavLst>
                                    </p:anim>
                                    <p:anim calcmode="lin" valueType="num">
                                      <p:cBhvr additive="base">
                                        <p:cTn id="119" dur="3500"/>
                                        <p:tgtEl>
                                          <p:spTgt spid="69"/>
                                        </p:tgtEl>
                                        <p:attrNameLst>
                                          <p:attrName>ppt_y</p:attrName>
                                        </p:attrNameLst>
                                      </p:cBhvr>
                                      <p:tavLst>
                                        <p:tav tm="0">
                                          <p:val>
                                            <p:strVal val="ppt_y"/>
                                          </p:val>
                                        </p:tav>
                                        <p:tav tm="100000">
                                          <p:val>
                                            <p:strVal val="0-ppt_h/2"/>
                                          </p:val>
                                        </p:tav>
                                      </p:tavLst>
                                    </p:anim>
                                    <p:set>
                                      <p:cBhvr>
                                        <p:cTn id="120" dur="1" fill="hold">
                                          <p:stCondLst>
                                            <p:cond delay="3499"/>
                                          </p:stCondLst>
                                        </p:cTn>
                                        <p:tgtEl>
                                          <p:spTgt spid="6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69"/>
                                        </p:tgtEl>
                                        <p:attrNameLst>
                                          <p:attrName>ppt_w</p:attrName>
                                        </p:attrNameLst>
                                      </p:cBhvr>
                                      <p:tavLst>
                                        <p:tav tm="0">
                                          <p:val>
                                            <p:strVal val="ppt_w"/>
                                          </p:val>
                                        </p:tav>
                                        <p:tav tm="100000">
                                          <p:val>
                                            <p:strVal val="ppt_w"/>
                                          </p:val>
                                        </p:tav>
                                      </p:tavLst>
                                    </p:anim>
                                    <p:anim calcmode="lin" valueType="num">
                                      <p:cBhvr>
                                        <p:cTn id="123"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69"/>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39"/>
                                        </p:tgtEl>
                                        <p:attrNameLst>
                                          <p:attrName>ppt_x</p:attrName>
                                        </p:attrNameLst>
                                      </p:cBhvr>
                                      <p:tavLst>
                                        <p:tav tm="0">
                                          <p:val>
                                            <p:strVal val="ppt_x"/>
                                          </p:val>
                                        </p:tav>
                                        <p:tav tm="100000">
                                          <p:val>
                                            <p:strVal val="0-ppt_w/2"/>
                                          </p:val>
                                        </p:tav>
                                      </p:tavLst>
                                    </p:anim>
                                    <p:anim calcmode="lin" valueType="num">
                                      <p:cBhvr additive="base">
                                        <p:cTn id="127" dur="3500"/>
                                        <p:tgtEl>
                                          <p:spTgt spid="39"/>
                                        </p:tgtEl>
                                        <p:attrNameLst>
                                          <p:attrName>ppt_y</p:attrName>
                                        </p:attrNameLst>
                                      </p:cBhvr>
                                      <p:tavLst>
                                        <p:tav tm="0">
                                          <p:val>
                                            <p:strVal val="ppt_y"/>
                                          </p:val>
                                        </p:tav>
                                        <p:tav tm="100000">
                                          <p:val>
                                            <p:strVal val="0-ppt_h/2"/>
                                          </p:val>
                                        </p:tav>
                                      </p:tavLst>
                                    </p:anim>
                                    <p:set>
                                      <p:cBhvr>
                                        <p:cTn id="128" dur="1" fill="hold">
                                          <p:stCondLst>
                                            <p:cond delay="3499"/>
                                          </p:stCondLst>
                                        </p:cTn>
                                        <p:tgtEl>
                                          <p:spTgt spid="39"/>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39"/>
                                        </p:tgtEl>
                                        <p:attrNameLst>
                                          <p:attrName>ppt_w</p:attrName>
                                        </p:attrNameLst>
                                      </p:cBhvr>
                                      <p:tavLst>
                                        <p:tav tm="0">
                                          <p:val>
                                            <p:strVal val="ppt_w"/>
                                          </p:val>
                                        </p:tav>
                                        <p:tav tm="100000">
                                          <p:val>
                                            <p:strVal val="ppt_w"/>
                                          </p:val>
                                        </p:tav>
                                      </p:tavLst>
                                    </p:anim>
                                    <p:anim calcmode="lin" valueType="num">
                                      <p:cBhvr>
                                        <p:cTn id="131" dur="35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39"/>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45"/>
                                        </p:tgtEl>
                                        <p:attrNameLst>
                                          <p:attrName>ppt_x</p:attrName>
                                        </p:attrNameLst>
                                      </p:cBhvr>
                                      <p:tavLst>
                                        <p:tav tm="0">
                                          <p:val>
                                            <p:strVal val="ppt_x"/>
                                          </p:val>
                                        </p:tav>
                                        <p:tav tm="100000">
                                          <p:val>
                                            <p:strVal val="0-ppt_w/2"/>
                                          </p:val>
                                        </p:tav>
                                      </p:tavLst>
                                    </p:anim>
                                    <p:anim calcmode="lin" valueType="num">
                                      <p:cBhvr additive="base">
                                        <p:cTn id="135" dur="3500"/>
                                        <p:tgtEl>
                                          <p:spTgt spid="45"/>
                                        </p:tgtEl>
                                        <p:attrNameLst>
                                          <p:attrName>ppt_y</p:attrName>
                                        </p:attrNameLst>
                                      </p:cBhvr>
                                      <p:tavLst>
                                        <p:tav tm="0">
                                          <p:val>
                                            <p:strVal val="ppt_y"/>
                                          </p:val>
                                        </p:tav>
                                        <p:tav tm="100000">
                                          <p:val>
                                            <p:strVal val="0-ppt_h/2"/>
                                          </p:val>
                                        </p:tav>
                                      </p:tavLst>
                                    </p:anim>
                                    <p:set>
                                      <p:cBhvr>
                                        <p:cTn id="136" dur="1" fill="hold">
                                          <p:stCondLst>
                                            <p:cond delay="3499"/>
                                          </p:stCondLst>
                                        </p:cTn>
                                        <p:tgtEl>
                                          <p:spTgt spid="45"/>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45"/>
                                        </p:tgtEl>
                                        <p:attrNameLst>
                                          <p:attrName>ppt_w</p:attrName>
                                        </p:attrNameLst>
                                      </p:cBhvr>
                                      <p:tavLst>
                                        <p:tav tm="0">
                                          <p:val>
                                            <p:strVal val="ppt_w"/>
                                          </p:val>
                                        </p:tav>
                                        <p:tav tm="100000">
                                          <p:val>
                                            <p:strVal val="ppt_w"/>
                                          </p:val>
                                        </p:tav>
                                      </p:tavLst>
                                    </p:anim>
                                    <p:anim calcmode="lin" valueType="num">
                                      <p:cBhvr>
                                        <p:cTn id="139" dur="35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45"/>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51"/>
                                        </p:tgtEl>
                                        <p:attrNameLst>
                                          <p:attrName>ppt_x</p:attrName>
                                        </p:attrNameLst>
                                      </p:cBhvr>
                                      <p:tavLst>
                                        <p:tav tm="0">
                                          <p:val>
                                            <p:strVal val="ppt_x"/>
                                          </p:val>
                                        </p:tav>
                                        <p:tav tm="100000">
                                          <p:val>
                                            <p:strVal val="0-ppt_w/2"/>
                                          </p:val>
                                        </p:tav>
                                      </p:tavLst>
                                    </p:anim>
                                    <p:anim calcmode="lin" valueType="num">
                                      <p:cBhvr additive="base">
                                        <p:cTn id="143" dur="3500"/>
                                        <p:tgtEl>
                                          <p:spTgt spid="51"/>
                                        </p:tgtEl>
                                        <p:attrNameLst>
                                          <p:attrName>ppt_y</p:attrName>
                                        </p:attrNameLst>
                                      </p:cBhvr>
                                      <p:tavLst>
                                        <p:tav tm="0">
                                          <p:val>
                                            <p:strVal val="ppt_y"/>
                                          </p:val>
                                        </p:tav>
                                        <p:tav tm="100000">
                                          <p:val>
                                            <p:strVal val="0-ppt_h/2"/>
                                          </p:val>
                                        </p:tav>
                                      </p:tavLst>
                                    </p:anim>
                                    <p:set>
                                      <p:cBhvr>
                                        <p:cTn id="144" dur="1" fill="hold">
                                          <p:stCondLst>
                                            <p:cond delay="3499"/>
                                          </p:stCondLst>
                                        </p:cTn>
                                        <p:tgtEl>
                                          <p:spTgt spid="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51"/>
                                        </p:tgtEl>
                                        <p:attrNameLst>
                                          <p:attrName>ppt_w</p:attrName>
                                        </p:attrNameLst>
                                      </p:cBhvr>
                                      <p:tavLst>
                                        <p:tav tm="0">
                                          <p:val>
                                            <p:strVal val="ppt_w"/>
                                          </p:val>
                                        </p:tav>
                                        <p:tav tm="100000">
                                          <p:val>
                                            <p:strVal val="ppt_w"/>
                                          </p:val>
                                        </p:tav>
                                      </p:tavLst>
                                    </p:anim>
                                    <p:anim calcmode="lin" valueType="num">
                                      <p:cBhvr>
                                        <p:cTn id="147" dur="35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51"/>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21"/>
                                        </p:tgtEl>
                                        <p:attrNameLst>
                                          <p:attrName>ppt_x</p:attrName>
                                        </p:attrNameLst>
                                      </p:cBhvr>
                                      <p:tavLst>
                                        <p:tav tm="0">
                                          <p:val>
                                            <p:strVal val="ppt_x"/>
                                          </p:val>
                                        </p:tav>
                                        <p:tav tm="100000">
                                          <p:val>
                                            <p:strVal val="1+ppt_w/2"/>
                                          </p:val>
                                        </p:tav>
                                      </p:tavLst>
                                    </p:anim>
                                    <p:anim calcmode="lin" valueType="num">
                                      <p:cBhvr additive="base">
                                        <p:cTn id="151" dur="3500"/>
                                        <p:tgtEl>
                                          <p:spTgt spid="21"/>
                                        </p:tgtEl>
                                        <p:attrNameLst>
                                          <p:attrName>ppt_y</p:attrName>
                                        </p:attrNameLst>
                                      </p:cBhvr>
                                      <p:tavLst>
                                        <p:tav tm="0">
                                          <p:val>
                                            <p:strVal val="ppt_y"/>
                                          </p:val>
                                        </p:tav>
                                        <p:tav tm="100000">
                                          <p:val>
                                            <p:strVal val="1+ppt_h/2"/>
                                          </p:val>
                                        </p:tav>
                                      </p:tavLst>
                                    </p:anim>
                                    <p:set>
                                      <p:cBhvr>
                                        <p:cTn id="152" dur="1" fill="hold">
                                          <p:stCondLst>
                                            <p:cond delay="3499"/>
                                          </p:stCondLst>
                                        </p:cTn>
                                        <p:tgtEl>
                                          <p:spTgt spid="21"/>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21"/>
                                        </p:tgtEl>
                                        <p:attrNameLst>
                                          <p:attrName>ppt_w</p:attrName>
                                        </p:attrNameLst>
                                      </p:cBhvr>
                                      <p:tavLst>
                                        <p:tav tm="0">
                                          <p:val>
                                            <p:strVal val="ppt_w"/>
                                          </p:val>
                                        </p:tav>
                                        <p:tav tm="100000">
                                          <p:val>
                                            <p:strVal val="ppt_w"/>
                                          </p:val>
                                        </p:tav>
                                      </p:tavLst>
                                    </p:anim>
                                    <p:anim calcmode="lin" valueType="num">
                                      <p:cBhvr>
                                        <p:cTn id="155" dur="35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21"/>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27"/>
                                        </p:tgtEl>
                                        <p:attrNameLst>
                                          <p:attrName>ppt_x</p:attrName>
                                        </p:attrNameLst>
                                      </p:cBhvr>
                                      <p:tavLst>
                                        <p:tav tm="0">
                                          <p:val>
                                            <p:strVal val="ppt_x"/>
                                          </p:val>
                                        </p:tav>
                                        <p:tav tm="100000">
                                          <p:val>
                                            <p:strVal val="1+ppt_w/2"/>
                                          </p:val>
                                        </p:tav>
                                      </p:tavLst>
                                    </p:anim>
                                    <p:anim calcmode="lin" valueType="num">
                                      <p:cBhvr additive="base">
                                        <p:cTn id="159" dur="3500"/>
                                        <p:tgtEl>
                                          <p:spTgt spid="27"/>
                                        </p:tgtEl>
                                        <p:attrNameLst>
                                          <p:attrName>ppt_y</p:attrName>
                                        </p:attrNameLst>
                                      </p:cBhvr>
                                      <p:tavLst>
                                        <p:tav tm="0">
                                          <p:val>
                                            <p:strVal val="ppt_y"/>
                                          </p:val>
                                        </p:tav>
                                        <p:tav tm="100000">
                                          <p:val>
                                            <p:strVal val="1+ppt_h/2"/>
                                          </p:val>
                                        </p:tav>
                                      </p:tavLst>
                                    </p:anim>
                                    <p:set>
                                      <p:cBhvr>
                                        <p:cTn id="160" dur="1" fill="hold">
                                          <p:stCondLst>
                                            <p:cond delay="3499"/>
                                          </p:stCondLst>
                                        </p:cTn>
                                        <p:tgtEl>
                                          <p:spTgt spid="27"/>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27"/>
                                        </p:tgtEl>
                                        <p:attrNameLst>
                                          <p:attrName>ppt_w</p:attrName>
                                        </p:attrNameLst>
                                      </p:cBhvr>
                                      <p:tavLst>
                                        <p:tav tm="0">
                                          <p:val>
                                            <p:strVal val="ppt_w"/>
                                          </p:val>
                                        </p:tav>
                                        <p:tav tm="100000">
                                          <p:val>
                                            <p:strVal val="ppt_w"/>
                                          </p:val>
                                        </p:tav>
                                      </p:tavLst>
                                    </p:anim>
                                    <p:anim calcmode="lin" valueType="num">
                                      <p:cBhvr>
                                        <p:cTn id="163"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27"/>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33"/>
                                        </p:tgtEl>
                                        <p:attrNameLst>
                                          <p:attrName>ppt_x</p:attrName>
                                        </p:attrNameLst>
                                      </p:cBhvr>
                                      <p:tavLst>
                                        <p:tav tm="0">
                                          <p:val>
                                            <p:strVal val="ppt_x"/>
                                          </p:val>
                                        </p:tav>
                                        <p:tav tm="100000">
                                          <p:val>
                                            <p:strVal val="1+ppt_w/2"/>
                                          </p:val>
                                        </p:tav>
                                      </p:tavLst>
                                    </p:anim>
                                    <p:anim calcmode="lin" valueType="num">
                                      <p:cBhvr additive="base">
                                        <p:cTn id="167" dur="3500"/>
                                        <p:tgtEl>
                                          <p:spTgt spid="33"/>
                                        </p:tgtEl>
                                        <p:attrNameLst>
                                          <p:attrName>ppt_y</p:attrName>
                                        </p:attrNameLst>
                                      </p:cBhvr>
                                      <p:tavLst>
                                        <p:tav tm="0">
                                          <p:val>
                                            <p:strVal val="ppt_y"/>
                                          </p:val>
                                        </p:tav>
                                        <p:tav tm="100000">
                                          <p:val>
                                            <p:strVal val="1+ppt_h/2"/>
                                          </p:val>
                                        </p:tav>
                                      </p:tavLst>
                                    </p:anim>
                                    <p:set>
                                      <p:cBhvr>
                                        <p:cTn id="168" dur="1" fill="hold">
                                          <p:stCondLst>
                                            <p:cond delay="3499"/>
                                          </p:stCondLst>
                                        </p:cTn>
                                        <p:tgtEl>
                                          <p:spTgt spid="33"/>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33"/>
                                        </p:tgtEl>
                                        <p:attrNameLst>
                                          <p:attrName>ppt_w</p:attrName>
                                        </p:attrNameLst>
                                      </p:cBhvr>
                                      <p:tavLst>
                                        <p:tav tm="0">
                                          <p:val>
                                            <p:strVal val="ppt_w"/>
                                          </p:val>
                                        </p:tav>
                                        <p:tav tm="100000">
                                          <p:val>
                                            <p:strVal val="ppt_w"/>
                                          </p:val>
                                        </p:tav>
                                      </p:tavLst>
                                    </p:anim>
                                    <p:anim calcmode="lin" valueType="num">
                                      <p:cBhvr>
                                        <p:cTn id="171" dur="35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33"/>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9"/>
                                        </p:tgtEl>
                                        <p:attrNameLst>
                                          <p:attrName>ppt_x</p:attrName>
                                        </p:attrNameLst>
                                      </p:cBhvr>
                                      <p:tavLst>
                                        <p:tav tm="0">
                                          <p:val>
                                            <p:strVal val="ppt_x"/>
                                          </p:val>
                                        </p:tav>
                                        <p:tav tm="100000">
                                          <p:val>
                                            <p:strVal val="0-ppt_w/2"/>
                                          </p:val>
                                        </p:tav>
                                      </p:tavLst>
                                    </p:anim>
                                    <p:anim calcmode="lin" valueType="num">
                                      <p:cBhvr additive="base">
                                        <p:cTn id="175" dur="3500"/>
                                        <p:tgtEl>
                                          <p:spTgt spid="9"/>
                                        </p:tgtEl>
                                        <p:attrNameLst>
                                          <p:attrName>ppt_y</p:attrName>
                                        </p:attrNameLst>
                                      </p:cBhvr>
                                      <p:tavLst>
                                        <p:tav tm="0">
                                          <p:val>
                                            <p:strVal val="ppt_y"/>
                                          </p:val>
                                        </p:tav>
                                        <p:tav tm="100000">
                                          <p:val>
                                            <p:strVal val="1+ppt_h/2"/>
                                          </p:val>
                                        </p:tav>
                                      </p:tavLst>
                                    </p:anim>
                                    <p:set>
                                      <p:cBhvr>
                                        <p:cTn id="176" dur="1" fill="hold">
                                          <p:stCondLst>
                                            <p:cond delay="3499"/>
                                          </p:stCondLst>
                                        </p:cTn>
                                        <p:tgtEl>
                                          <p:spTgt spid="9"/>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9"/>
                                        </p:tgtEl>
                                        <p:attrNameLst>
                                          <p:attrName>ppt_w</p:attrName>
                                        </p:attrNameLst>
                                      </p:cBhvr>
                                      <p:tavLst>
                                        <p:tav tm="0">
                                          <p:val>
                                            <p:strVal val="ppt_w"/>
                                          </p:val>
                                        </p:tav>
                                        <p:tav tm="100000">
                                          <p:val>
                                            <p:strVal val="ppt_w"/>
                                          </p:val>
                                        </p:tav>
                                      </p:tavLst>
                                    </p:anim>
                                    <p:anim calcmode="lin" valueType="num">
                                      <p:cBhvr>
                                        <p:cTn id="179"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9"/>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15"/>
                                        </p:tgtEl>
                                        <p:attrNameLst>
                                          <p:attrName>ppt_x</p:attrName>
                                        </p:attrNameLst>
                                      </p:cBhvr>
                                      <p:tavLst>
                                        <p:tav tm="0">
                                          <p:val>
                                            <p:strVal val="ppt_x"/>
                                          </p:val>
                                        </p:tav>
                                        <p:tav tm="100000">
                                          <p:val>
                                            <p:strVal val="0-ppt_w/2"/>
                                          </p:val>
                                        </p:tav>
                                      </p:tavLst>
                                    </p:anim>
                                    <p:anim calcmode="lin" valueType="num">
                                      <p:cBhvr additive="base">
                                        <p:cTn id="183" dur="3500"/>
                                        <p:tgtEl>
                                          <p:spTgt spid="15"/>
                                        </p:tgtEl>
                                        <p:attrNameLst>
                                          <p:attrName>ppt_y</p:attrName>
                                        </p:attrNameLst>
                                      </p:cBhvr>
                                      <p:tavLst>
                                        <p:tav tm="0">
                                          <p:val>
                                            <p:strVal val="ppt_y"/>
                                          </p:val>
                                        </p:tav>
                                        <p:tav tm="100000">
                                          <p:val>
                                            <p:strVal val="1+ppt_h/2"/>
                                          </p:val>
                                        </p:tav>
                                      </p:tavLst>
                                    </p:anim>
                                    <p:set>
                                      <p:cBhvr>
                                        <p:cTn id="184" dur="1" fill="hold">
                                          <p:stCondLst>
                                            <p:cond delay="3499"/>
                                          </p:stCondLst>
                                        </p:cTn>
                                        <p:tgtEl>
                                          <p:spTgt spid="15"/>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15"/>
                                        </p:tgtEl>
                                        <p:attrNameLst>
                                          <p:attrName>ppt_w</p:attrName>
                                        </p:attrNameLst>
                                      </p:cBhvr>
                                      <p:tavLst>
                                        <p:tav tm="0">
                                          <p:val>
                                            <p:strVal val="ppt_w"/>
                                          </p:val>
                                        </p:tav>
                                        <p:tav tm="100000">
                                          <p:val>
                                            <p:strVal val="ppt_w"/>
                                          </p:val>
                                        </p:tav>
                                      </p:tavLst>
                                    </p:anim>
                                    <p:anim calcmode="lin" valueType="num">
                                      <p:cBhvr>
                                        <p:cTn id="187"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15"/>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3"/>
                                        </p:tgtEl>
                                        <p:attrNameLst>
                                          <p:attrName>ppt_x</p:attrName>
                                        </p:attrNameLst>
                                      </p:cBhvr>
                                      <p:tavLst>
                                        <p:tav tm="0">
                                          <p:val>
                                            <p:strVal val="ppt_x"/>
                                          </p:val>
                                        </p:tav>
                                        <p:tav tm="100000">
                                          <p:val>
                                            <p:strVal val="0-ppt_w/2"/>
                                          </p:val>
                                        </p:tav>
                                      </p:tavLst>
                                    </p:anim>
                                    <p:anim calcmode="lin" valueType="num">
                                      <p:cBhvr additive="base">
                                        <p:cTn id="191" dur="3500"/>
                                        <p:tgtEl>
                                          <p:spTgt spid="3"/>
                                        </p:tgtEl>
                                        <p:attrNameLst>
                                          <p:attrName>ppt_y</p:attrName>
                                        </p:attrNameLst>
                                      </p:cBhvr>
                                      <p:tavLst>
                                        <p:tav tm="0">
                                          <p:val>
                                            <p:strVal val="ppt_y"/>
                                          </p:val>
                                        </p:tav>
                                        <p:tav tm="100000">
                                          <p:val>
                                            <p:strVal val="1+ppt_h/2"/>
                                          </p:val>
                                        </p:tav>
                                      </p:tavLst>
                                    </p:anim>
                                    <p:set>
                                      <p:cBhvr>
                                        <p:cTn id="192" dur="1" fill="hold">
                                          <p:stCondLst>
                                            <p:cond delay="3499"/>
                                          </p:stCondLst>
                                        </p:cTn>
                                        <p:tgtEl>
                                          <p:spTgt spid="3"/>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3"/>
                                        </p:tgtEl>
                                        <p:attrNameLst>
                                          <p:attrName>ppt_w</p:attrName>
                                        </p:attrNameLst>
                                      </p:cBhvr>
                                      <p:tavLst>
                                        <p:tav tm="0">
                                          <p:val>
                                            <p:strVal val="ppt_w"/>
                                          </p:val>
                                        </p:tav>
                                        <p:tav tm="100000">
                                          <p:val>
                                            <p:strVal val="ppt_w"/>
                                          </p:val>
                                        </p:tav>
                                      </p:tavLst>
                                    </p:anim>
                                    <p:anim calcmode="lin" valueType="num">
                                      <p:cBhvr>
                                        <p:cTn id="195" dur="35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3"/>
                                        </p:tgtEl>
                                        <p:attrNameLst>
                                          <p:attrName>style.visibility</p:attrName>
                                        </p:attrNameLst>
                                      </p:cBhvr>
                                      <p:to>
                                        <p:strVal val="hidden"/>
                                      </p:to>
                                    </p:set>
                                  </p:childTnLst>
                                </p:cTn>
                              </p:par>
                              <p:par>
                                <p:cTn id="197" presetID="23" presetClass="entr" presetSubtype="272" fill="hold" nodeType="withEffect">
                                  <p:stCondLst>
                                    <p:cond delay="0"/>
                                  </p:stCondLst>
                                  <p:childTnLst>
                                    <p:set>
                                      <p:cBhvr>
                                        <p:cTn id="198" dur="1" fill="hold">
                                          <p:stCondLst>
                                            <p:cond delay="0"/>
                                          </p:stCondLst>
                                        </p:cTn>
                                        <p:tgtEl>
                                          <p:spTgt spid="75"/>
                                        </p:tgtEl>
                                        <p:attrNameLst>
                                          <p:attrName>style.visibility</p:attrName>
                                        </p:attrNameLst>
                                      </p:cBhvr>
                                      <p:to>
                                        <p:strVal val="visible"/>
                                      </p:to>
                                    </p:set>
                                    <p:anim calcmode="lin" valueType="num">
                                      <p:cBhvr>
                                        <p:cTn id="199" dur="3000" fill="hold"/>
                                        <p:tgtEl>
                                          <p:spTgt spid="75"/>
                                        </p:tgtEl>
                                        <p:attrNameLst>
                                          <p:attrName>ppt_w</p:attrName>
                                        </p:attrNameLst>
                                      </p:cBhvr>
                                      <p:tavLst>
                                        <p:tav tm="0">
                                          <p:val>
                                            <p:strVal val="2/3*#ppt_w"/>
                                          </p:val>
                                        </p:tav>
                                        <p:tav tm="100000">
                                          <p:val>
                                            <p:strVal val="#ppt_w"/>
                                          </p:val>
                                        </p:tav>
                                      </p:tavLst>
                                    </p:anim>
                                    <p:anim calcmode="lin" valueType="num">
                                      <p:cBhvr>
                                        <p:cTn id="200" dur="3000" fill="hold"/>
                                        <p:tgtEl>
                                          <p:spTgt spid="75"/>
                                        </p:tgtEl>
                                        <p:attrNameLst>
                                          <p:attrName>ppt_h</p:attrName>
                                        </p:attrNameLst>
                                      </p:cBhvr>
                                      <p:tavLst>
                                        <p:tav tm="0">
                                          <p:val>
                                            <p:strVal val="2/3*#ppt_h"/>
                                          </p:val>
                                        </p:tav>
                                        <p:tav tm="100000">
                                          <p:val>
                                            <p:strVal val="#ppt_h"/>
                                          </p:val>
                                        </p:tav>
                                      </p:tavLst>
                                    </p:anim>
                                  </p:childTnLst>
                                </p:cTn>
                              </p:par>
                              <p:par>
                                <p:cTn id="201" presetID="16" presetClass="entr" presetSubtype="42" fill="hold" nodeType="withEffect">
                                  <p:stCondLst>
                                    <p:cond delay="0"/>
                                  </p:stCondLst>
                                  <p:childTnLst>
                                    <p:set>
                                      <p:cBhvr>
                                        <p:cTn id="202" dur="1" fill="hold">
                                          <p:stCondLst>
                                            <p:cond delay="0"/>
                                          </p:stCondLst>
                                        </p:cTn>
                                        <p:tgtEl>
                                          <p:spTgt spid="75"/>
                                        </p:tgtEl>
                                        <p:attrNameLst>
                                          <p:attrName>style.visibility</p:attrName>
                                        </p:attrNameLst>
                                      </p:cBhvr>
                                      <p:to>
                                        <p:strVal val="visible"/>
                                      </p:to>
                                    </p:set>
                                    <p:animEffect transition="in" filter="barn(outHorizontal)">
                                      <p:cBhvr>
                                        <p:cTn id="203" dur="3000"/>
                                        <p:tgtEl>
                                          <p:spTgt spid="75"/>
                                        </p:tgtEl>
                                      </p:cBhvr>
                                    </p:animEffect>
                                  </p:childTnLst>
                                </p:cTn>
                              </p:par>
                              <p:par>
                                <p:cTn id="204" presetID="9" presetClass="emph" presetSubtype="0" grpId="0" nodeType="withEffect">
                                  <p:stCondLst>
                                    <p:cond delay="0"/>
                                  </p:stCondLst>
                                  <p:childTnLst>
                                    <p:set>
                                      <p:cBhvr rctx="PPT">
                                        <p:cTn id="205" dur="indefinite"/>
                                        <p:tgtEl>
                                          <p:spTgt spid="76"/>
                                        </p:tgtEl>
                                        <p:attrNameLst>
                                          <p:attrName>style.opacity</p:attrName>
                                        </p:attrNameLst>
                                      </p:cBhvr>
                                      <p:to>
                                        <p:strVal val="0"/>
                                      </p:to>
                                    </p:set>
                                    <p:animEffect filter="image" prLst="opacity: 0">
                                      <p:cBhvr rctx="IE">
                                        <p:cTn id="206" dur="indefinite"/>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redondeado"/>
          <p:cNvSpPr/>
          <p:nvPr/>
        </p:nvSpPr>
        <p:spPr>
          <a:xfrm>
            <a:off x="755576" y="555526"/>
            <a:ext cx="7560840" cy="3960440"/>
          </a:xfrm>
          <a:prstGeom prst="roundRect">
            <a:avLst>
              <a:gd name="adj" fmla="val 50000"/>
            </a:avLst>
          </a:prstGeom>
          <a:gradFill>
            <a:gsLst>
              <a:gs pos="35000">
                <a:srgbClr val="D0A2F1">
                  <a:lumMod val="0"/>
                  <a:lumOff val="100000"/>
                  <a:alpha val="0"/>
                </a:srgbClr>
              </a:gs>
              <a:gs pos="40000">
                <a:srgbClr val="FFC000"/>
              </a:gs>
              <a:gs pos="45000">
                <a:srgbClr val="C7D1E8">
                  <a:alpha val="0"/>
                </a:srgbClr>
              </a:gs>
              <a:gs pos="2000">
                <a:srgbClr val="FF9933"/>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2540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 name="6 Imagen" descr="Diapositiva5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2593"/>
            <a:ext cx="9144000" cy="5143500"/>
          </a:xfrm>
          <a:prstGeom prst="rect">
            <a:avLst/>
          </a:prstGeom>
          <a:noFill/>
          <a:ln>
            <a:noFill/>
          </a:ln>
        </p:spPr>
      </p:pic>
      <p:sp>
        <p:nvSpPr>
          <p:cNvPr id="3" name="2 Rectángulo redondeado"/>
          <p:cNvSpPr/>
          <p:nvPr/>
        </p:nvSpPr>
        <p:spPr>
          <a:xfrm>
            <a:off x="755576" y="555526"/>
            <a:ext cx="7560840" cy="3960440"/>
          </a:xfrm>
          <a:prstGeom prst="roundRect">
            <a:avLst>
              <a:gd name="adj" fmla="val 50000"/>
            </a:avLst>
          </a:prstGeom>
          <a:gradFill>
            <a:gsLst>
              <a:gs pos="54000">
                <a:srgbClr val="C7D1E8">
                  <a:alpha val="0"/>
                </a:srgbClr>
              </a:gs>
              <a:gs pos="2000">
                <a:srgbClr val="FF9933"/>
              </a:gs>
              <a:gs pos="25000">
                <a:schemeClr val="accent1">
                  <a:tint val="44500"/>
                  <a:satMod val="160000"/>
                  <a:alpha val="0"/>
                </a:schemeClr>
              </a:gs>
              <a:gs pos="100000">
                <a:schemeClr val="accent6">
                  <a:alpha val="43000"/>
                  <a:lumMod val="8000"/>
                  <a:lumOff val="92000"/>
                </a:schemeClr>
              </a:gs>
            </a:gsLst>
            <a:path path="circle">
              <a:fillToRect l="50000" t="50000" r="50000" b="50000"/>
            </a:path>
          </a:gradFill>
          <a:ln w="2540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traso"/>
          <p:cNvSpPr/>
          <p:nvPr/>
        </p:nvSpPr>
        <p:spPr>
          <a:xfrm flipH="1">
            <a:off x="755576" y="648001"/>
            <a:ext cx="3528392" cy="3744416"/>
          </a:xfrm>
          <a:prstGeom prst="flowChartDelay">
            <a:avLst/>
          </a:prstGeom>
          <a:gradFill>
            <a:gsLst>
              <a:gs pos="54000">
                <a:srgbClr val="C7D1E8">
                  <a:alpha val="0"/>
                </a:srgbClr>
              </a:gs>
              <a:gs pos="2000">
                <a:srgbClr val="FF9933"/>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2540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traso"/>
          <p:cNvSpPr/>
          <p:nvPr/>
        </p:nvSpPr>
        <p:spPr>
          <a:xfrm>
            <a:off x="4788024" y="648001"/>
            <a:ext cx="3528392" cy="3744416"/>
          </a:xfrm>
          <a:prstGeom prst="flowChartDelay">
            <a:avLst/>
          </a:prstGeom>
          <a:gradFill>
            <a:gsLst>
              <a:gs pos="54000">
                <a:srgbClr val="C7D1E8">
                  <a:alpha val="0"/>
                </a:srgbClr>
              </a:gs>
              <a:gs pos="2000">
                <a:srgbClr val="FF9933"/>
              </a:gs>
              <a:gs pos="25000">
                <a:schemeClr val="accent1">
                  <a:tint val="44500"/>
                  <a:satMod val="160000"/>
                  <a:alpha val="0"/>
                </a:schemeClr>
              </a:gs>
              <a:gs pos="100000">
                <a:schemeClr val="accent6">
                  <a:alpha val="43000"/>
                  <a:lumMod val="0"/>
                  <a:lumOff val="100000"/>
                </a:schemeClr>
              </a:gs>
            </a:gsLst>
            <a:path path="circle">
              <a:fillToRect l="50000" t="50000" r="50000" b="50000"/>
            </a:path>
          </a:gradFill>
          <a:ln w="25400">
            <a:solidFill>
              <a:schemeClr val="tx1"/>
            </a:solidFill>
            <a:prstDash val="sysDot"/>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85065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544" fill="hold" grpId="0" nodeType="withEffect">
                                  <p:stCondLst>
                                    <p:cond delay="0"/>
                                  </p:stCondLst>
                                  <p:childTnLst>
                                    <p:anim calcmode="lin" valueType="num">
                                      <p:cBhvr>
                                        <p:cTn id="6" dur="4750"/>
                                        <p:tgtEl>
                                          <p:spTgt spid="3"/>
                                        </p:tgtEl>
                                        <p:attrNameLst>
                                          <p:attrName>ppt_w</p:attrName>
                                        </p:attrNameLst>
                                      </p:cBhvr>
                                      <p:tavLst>
                                        <p:tav tm="0">
                                          <p:val>
                                            <p:strVal val="ppt_w"/>
                                          </p:val>
                                        </p:tav>
                                        <p:tav tm="100000">
                                          <p:val>
                                            <p:fltVal val="0"/>
                                          </p:val>
                                        </p:tav>
                                      </p:tavLst>
                                    </p:anim>
                                    <p:anim calcmode="lin" valueType="num">
                                      <p:cBhvr>
                                        <p:cTn id="7" dur="4750"/>
                                        <p:tgtEl>
                                          <p:spTgt spid="3"/>
                                        </p:tgtEl>
                                        <p:attrNameLst>
                                          <p:attrName>ppt_h</p:attrName>
                                        </p:attrNameLst>
                                      </p:cBhvr>
                                      <p:tavLst>
                                        <p:tav tm="0">
                                          <p:val>
                                            <p:strVal val="ppt_h"/>
                                          </p:val>
                                        </p:tav>
                                        <p:tav tm="100000">
                                          <p:val>
                                            <p:fltVal val="0"/>
                                          </p:val>
                                        </p:tav>
                                      </p:tavLst>
                                    </p:anim>
                                    <p:anim calcmode="lin" valueType="num">
                                      <p:cBhvr>
                                        <p:cTn id="8" dur="4750"/>
                                        <p:tgtEl>
                                          <p:spTgt spid="3"/>
                                        </p:tgtEl>
                                        <p:attrNameLst>
                                          <p:attrName>ppt_x</p:attrName>
                                        </p:attrNameLst>
                                      </p:cBhvr>
                                      <p:tavLst>
                                        <p:tav tm="0">
                                          <p:val>
                                            <p:strVal val="ppt_x"/>
                                          </p:val>
                                        </p:tav>
                                        <p:tav tm="100000">
                                          <p:val>
                                            <p:fltVal val="0.5"/>
                                          </p:val>
                                        </p:tav>
                                      </p:tavLst>
                                    </p:anim>
                                    <p:anim calcmode="lin" valueType="num">
                                      <p:cBhvr>
                                        <p:cTn id="9" dur="4750"/>
                                        <p:tgtEl>
                                          <p:spTgt spid="3"/>
                                        </p:tgtEl>
                                        <p:attrNameLst>
                                          <p:attrName>ppt_y</p:attrName>
                                        </p:attrNameLst>
                                      </p:cBhvr>
                                      <p:tavLst>
                                        <p:tav tm="0">
                                          <p:val>
                                            <p:strVal val="ppt_y"/>
                                          </p:val>
                                        </p:tav>
                                        <p:tav tm="100000">
                                          <p:val>
                                            <p:fltVal val="0.5"/>
                                          </p:val>
                                        </p:tav>
                                      </p:tavLst>
                                    </p:anim>
                                    <p:set>
                                      <p:cBhvr>
                                        <p:cTn id="10" dur="1" fill="hold">
                                          <p:stCondLst>
                                            <p:cond delay="4749"/>
                                          </p:stCondLst>
                                        </p:cTn>
                                        <p:tgtEl>
                                          <p:spTgt spid="3"/>
                                        </p:tgtEl>
                                        <p:attrNameLst>
                                          <p:attrName>style.visibility</p:attrName>
                                        </p:attrNameLst>
                                      </p:cBhvr>
                                      <p:to>
                                        <p:strVal val="hidden"/>
                                      </p:to>
                                    </p:set>
                                  </p:childTnLst>
                                </p:cTn>
                              </p:par>
                              <p:par>
                                <p:cTn id="11" presetID="2" presetClass="entr" presetSubtype="2"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3000" fill="hold"/>
                                        <p:tgtEl>
                                          <p:spTgt spid="5"/>
                                        </p:tgtEl>
                                        <p:attrNameLst>
                                          <p:attrName>ppt_x</p:attrName>
                                        </p:attrNameLst>
                                      </p:cBhvr>
                                      <p:tavLst>
                                        <p:tav tm="0">
                                          <p:val>
                                            <p:strVal val="1+#ppt_w/2"/>
                                          </p:val>
                                        </p:tav>
                                        <p:tav tm="100000">
                                          <p:val>
                                            <p:strVal val="#ppt_x"/>
                                          </p:val>
                                        </p:tav>
                                      </p:tavLst>
                                    </p:anim>
                                    <p:anim calcmode="lin" valueType="num">
                                      <p:cBhvr additive="base">
                                        <p:cTn id="14" dur="3000" fill="hold"/>
                                        <p:tgtEl>
                                          <p:spTgt spid="5"/>
                                        </p:tgtEl>
                                        <p:attrNameLst>
                                          <p:attrName>ppt_y</p:attrName>
                                        </p:attrNameLst>
                                      </p:cBhvr>
                                      <p:tavLst>
                                        <p:tav tm="0">
                                          <p:val>
                                            <p:strVal val="#ppt_y"/>
                                          </p:val>
                                        </p:tav>
                                        <p:tav tm="100000">
                                          <p:val>
                                            <p:strVal val="#ppt_y"/>
                                          </p:val>
                                        </p:tav>
                                      </p:tavLst>
                                    </p:anim>
                                  </p:childTnLst>
                                </p:cTn>
                              </p:par>
                              <p:par>
                                <p:cTn id="15" presetID="2" presetClass="exit" presetSubtype="8" fill="hold" grpId="1" nodeType="withEffect">
                                  <p:stCondLst>
                                    <p:cond delay="0"/>
                                  </p:stCondLst>
                                  <p:childTnLst>
                                    <p:anim calcmode="lin" valueType="num">
                                      <p:cBhvr additive="base">
                                        <p:cTn id="16" dur="4750"/>
                                        <p:tgtEl>
                                          <p:spTgt spid="5"/>
                                        </p:tgtEl>
                                        <p:attrNameLst>
                                          <p:attrName>ppt_x</p:attrName>
                                        </p:attrNameLst>
                                      </p:cBhvr>
                                      <p:tavLst>
                                        <p:tav tm="0">
                                          <p:val>
                                            <p:strVal val="ppt_x"/>
                                          </p:val>
                                        </p:tav>
                                        <p:tav tm="100000">
                                          <p:val>
                                            <p:strVal val="0-ppt_w/2"/>
                                          </p:val>
                                        </p:tav>
                                      </p:tavLst>
                                    </p:anim>
                                    <p:anim calcmode="lin" valueType="num">
                                      <p:cBhvr additive="base">
                                        <p:cTn id="17" dur="4750"/>
                                        <p:tgtEl>
                                          <p:spTgt spid="5"/>
                                        </p:tgtEl>
                                        <p:attrNameLst>
                                          <p:attrName>ppt_y</p:attrName>
                                        </p:attrNameLst>
                                      </p:cBhvr>
                                      <p:tavLst>
                                        <p:tav tm="0">
                                          <p:val>
                                            <p:strVal val="ppt_y"/>
                                          </p:val>
                                        </p:tav>
                                        <p:tav tm="100000">
                                          <p:val>
                                            <p:strVal val="ppt_y"/>
                                          </p:val>
                                        </p:tav>
                                      </p:tavLst>
                                    </p:anim>
                                    <p:set>
                                      <p:cBhvr>
                                        <p:cTn id="18" dur="1" fill="hold">
                                          <p:stCondLst>
                                            <p:cond delay="4749"/>
                                          </p:stCondLst>
                                        </p:cTn>
                                        <p:tgtEl>
                                          <p:spTgt spid="5"/>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3000" fill="hold"/>
                                        <p:tgtEl>
                                          <p:spTgt spid="4"/>
                                        </p:tgtEl>
                                        <p:attrNameLst>
                                          <p:attrName>ppt_x</p:attrName>
                                        </p:attrNameLst>
                                      </p:cBhvr>
                                      <p:tavLst>
                                        <p:tav tm="0">
                                          <p:val>
                                            <p:strVal val="0-#ppt_w/2"/>
                                          </p:val>
                                        </p:tav>
                                        <p:tav tm="100000">
                                          <p:val>
                                            <p:strVal val="#ppt_x"/>
                                          </p:val>
                                        </p:tav>
                                      </p:tavLst>
                                    </p:anim>
                                    <p:anim calcmode="lin" valueType="num">
                                      <p:cBhvr additive="base">
                                        <p:cTn id="22" dur="3000" fill="hold"/>
                                        <p:tgtEl>
                                          <p:spTgt spid="4"/>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4750"/>
                                        <p:tgtEl>
                                          <p:spTgt spid="4"/>
                                        </p:tgtEl>
                                        <p:attrNameLst>
                                          <p:attrName>ppt_x</p:attrName>
                                        </p:attrNameLst>
                                      </p:cBhvr>
                                      <p:tavLst>
                                        <p:tav tm="0">
                                          <p:val>
                                            <p:strVal val="ppt_x"/>
                                          </p:val>
                                        </p:tav>
                                        <p:tav tm="100000">
                                          <p:val>
                                            <p:strVal val="1+ppt_w/2"/>
                                          </p:val>
                                        </p:tav>
                                      </p:tavLst>
                                    </p:anim>
                                    <p:anim calcmode="lin" valueType="num">
                                      <p:cBhvr additive="base">
                                        <p:cTn id="25" dur="4750"/>
                                        <p:tgtEl>
                                          <p:spTgt spid="4"/>
                                        </p:tgtEl>
                                        <p:attrNameLst>
                                          <p:attrName>ppt_y</p:attrName>
                                        </p:attrNameLst>
                                      </p:cBhvr>
                                      <p:tavLst>
                                        <p:tav tm="0">
                                          <p:val>
                                            <p:strVal val="ppt_y"/>
                                          </p:val>
                                        </p:tav>
                                        <p:tav tm="100000">
                                          <p:val>
                                            <p:strVal val="ppt_y"/>
                                          </p:val>
                                        </p:tav>
                                      </p:tavLst>
                                    </p:anim>
                                    <p:set>
                                      <p:cBhvr>
                                        <p:cTn id="26" dur="1" fill="hold">
                                          <p:stCondLst>
                                            <p:cond delay="4749"/>
                                          </p:stCondLst>
                                        </p:cTn>
                                        <p:tgtEl>
                                          <p:spTgt spid="4"/>
                                        </p:tgtEl>
                                        <p:attrNameLst>
                                          <p:attrName>style.visibility</p:attrName>
                                        </p:attrNameLst>
                                      </p:cBhvr>
                                      <p:to>
                                        <p:strVal val="hidden"/>
                                      </p:to>
                                    </p:set>
                                  </p:childTnLst>
                                </p:cTn>
                              </p:par>
                              <p:par>
                                <p:cTn id="27" presetID="23" presetClass="entr" presetSubtype="16" fill="hold" grpId="0" nodeType="with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p:cTn id="29" dur="2000" fill="hold"/>
                                        <p:tgtEl>
                                          <p:spTgt spid="8"/>
                                        </p:tgtEl>
                                        <p:attrNameLst>
                                          <p:attrName>ppt_w</p:attrName>
                                        </p:attrNameLst>
                                      </p:cBhvr>
                                      <p:tavLst>
                                        <p:tav tm="0">
                                          <p:val>
                                            <p:fltVal val="0"/>
                                          </p:val>
                                        </p:tav>
                                        <p:tav tm="100000">
                                          <p:val>
                                            <p:strVal val="#ppt_w"/>
                                          </p:val>
                                        </p:tav>
                                      </p:tavLst>
                                    </p:anim>
                                    <p:anim calcmode="lin" valueType="num">
                                      <p:cBhvr>
                                        <p:cTn id="30" dur="2000" fill="hold"/>
                                        <p:tgtEl>
                                          <p:spTgt spid="8"/>
                                        </p:tgtEl>
                                        <p:attrNameLst>
                                          <p:attrName>ppt_h</p:attrName>
                                        </p:attrNameLst>
                                      </p:cBhvr>
                                      <p:tavLst>
                                        <p:tav tm="0">
                                          <p:val>
                                            <p:fltVal val="0"/>
                                          </p:val>
                                        </p:tav>
                                        <p:tav tm="100000">
                                          <p:val>
                                            <p:strVal val="#ppt_h"/>
                                          </p:val>
                                        </p:tav>
                                      </p:tavLst>
                                    </p:anim>
                                  </p:childTnLst>
                                </p:cTn>
                              </p:par>
                              <p:par>
                                <p:cTn id="31" presetID="23" presetClass="exit" presetSubtype="16" fill="hold" grpId="1" nodeType="withEffect">
                                  <p:stCondLst>
                                    <p:cond delay="1500"/>
                                  </p:stCondLst>
                                  <p:childTnLst>
                                    <p:anim calcmode="lin" valueType="num">
                                      <p:cBhvr>
                                        <p:cTn id="32" dur="3000"/>
                                        <p:tgtEl>
                                          <p:spTgt spid="8"/>
                                        </p:tgtEl>
                                        <p:attrNameLst>
                                          <p:attrName>ppt_w</p:attrName>
                                        </p:attrNameLst>
                                      </p:cBhvr>
                                      <p:tavLst>
                                        <p:tav tm="0">
                                          <p:val>
                                            <p:strVal val="ppt_w"/>
                                          </p:val>
                                        </p:tav>
                                        <p:tav tm="100000">
                                          <p:val>
                                            <p:strVal val="4*ppt_w"/>
                                          </p:val>
                                        </p:tav>
                                      </p:tavLst>
                                    </p:anim>
                                    <p:anim calcmode="lin" valueType="num">
                                      <p:cBhvr>
                                        <p:cTn id="33" dur="3000"/>
                                        <p:tgtEl>
                                          <p:spTgt spid="8"/>
                                        </p:tgtEl>
                                        <p:attrNameLst>
                                          <p:attrName>ppt_h</p:attrName>
                                        </p:attrNameLst>
                                      </p:cBhvr>
                                      <p:tavLst>
                                        <p:tav tm="0">
                                          <p:val>
                                            <p:strVal val="ppt_h"/>
                                          </p:val>
                                        </p:tav>
                                        <p:tav tm="100000">
                                          <p:val>
                                            <p:strVal val="4*ppt_h"/>
                                          </p:val>
                                        </p:tav>
                                      </p:tavLst>
                                    </p:anim>
                                    <p:set>
                                      <p:cBhvr>
                                        <p:cTn id="34" dur="1" fill="hold">
                                          <p:stCondLst>
                                            <p:cond delay="2999"/>
                                          </p:stCondLst>
                                        </p:cTn>
                                        <p:tgtEl>
                                          <p:spTgt spid="8"/>
                                        </p:tgtEl>
                                        <p:attrNameLst>
                                          <p:attrName>style.visibility</p:attrName>
                                        </p:attrNameLst>
                                      </p:cBhvr>
                                      <p:to>
                                        <p:strVal val="hidden"/>
                                      </p:to>
                                    </p:set>
                                  </p:childTnLst>
                                </p:cTn>
                              </p:par>
                              <p:par>
                                <p:cTn id="35" presetID="23" presetClass="entr" presetSubtype="16" fill="hold" nodeType="withEffect">
                                  <p:stCondLst>
                                    <p:cond delay="750"/>
                                  </p:stCondLst>
                                  <p:childTnLst>
                                    <p:set>
                                      <p:cBhvr>
                                        <p:cTn id="36" dur="1" fill="hold">
                                          <p:stCondLst>
                                            <p:cond delay="0"/>
                                          </p:stCondLst>
                                        </p:cTn>
                                        <p:tgtEl>
                                          <p:spTgt spid="7"/>
                                        </p:tgtEl>
                                        <p:attrNameLst>
                                          <p:attrName>style.visibility</p:attrName>
                                        </p:attrNameLst>
                                      </p:cBhvr>
                                      <p:to>
                                        <p:strVal val="visible"/>
                                      </p:to>
                                    </p:set>
                                    <p:anim calcmode="lin" valueType="num">
                                      <p:cBhvr>
                                        <p:cTn id="37" dur="4000" fill="hold"/>
                                        <p:tgtEl>
                                          <p:spTgt spid="7"/>
                                        </p:tgtEl>
                                        <p:attrNameLst>
                                          <p:attrName>ppt_w</p:attrName>
                                        </p:attrNameLst>
                                      </p:cBhvr>
                                      <p:tavLst>
                                        <p:tav tm="0">
                                          <p:val>
                                            <p:fltVal val="0"/>
                                          </p:val>
                                        </p:tav>
                                        <p:tav tm="100000">
                                          <p:val>
                                            <p:strVal val="#ppt_w"/>
                                          </p:val>
                                        </p:tav>
                                      </p:tavLst>
                                    </p:anim>
                                    <p:anim calcmode="lin" valueType="num">
                                      <p:cBhvr>
                                        <p:cTn id="38" dur="4000" fill="hold"/>
                                        <p:tgtEl>
                                          <p:spTgt spid="7"/>
                                        </p:tgtEl>
                                        <p:attrNameLst>
                                          <p:attrName>ppt_h</p:attrName>
                                        </p:attrNameLst>
                                      </p:cBhvr>
                                      <p:tavLst>
                                        <p:tav tm="0">
                                          <p:val>
                                            <p:fltVal val="0"/>
                                          </p:val>
                                        </p:tav>
                                        <p:tav tm="100000">
                                          <p:val>
                                            <p:strVal val="#ppt_h"/>
                                          </p:val>
                                        </p:tav>
                                      </p:tavLst>
                                    </p:anim>
                                  </p:childTnLst>
                                </p:cTn>
                              </p:par>
                              <p:par>
                                <p:cTn id="39" presetID="16" presetClass="entr" presetSubtype="37" fill="hold" nodeType="withEffect">
                                  <p:stCondLst>
                                    <p:cond delay="750"/>
                                  </p:stCondLst>
                                  <p:childTnLst>
                                    <p:set>
                                      <p:cBhvr>
                                        <p:cTn id="40" dur="1" fill="hold">
                                          <p:stCondLst>
                                            <p:cond delay="0"/>
                                          </p:stCondLst>
                                        </p:cTn>
                                        <p:tgtEl>
                                          <p:spTgt spid="7"/>
                                        </p:tgtEl>
                                        <p:attrNameLst>
                                          <p:attrName>style.visibility</p:attrName>
                                        </p:attrNameLst>
                                      </p:cBhvr>
                                      <p:to>
                                        <p:strVal val="visible"/>
                                      </p:to>
                                    </p:set>
                                    <p:animEffect transition="in" filter="barn(outVertical)">
                                      <p:cBhvr>
                                        <p:cTn id="41" dur="4000"/>
                                        <p:tgtEl>
                                          <p:spTgt spid="7"/>
                                        </p:tgtEl>
                                      </p:cBhvr>
                                    </p:animEffect>
                                  </p:childTnLst>
                                </p:cTn>
                              </p:par>
                              <p:par>
                                <p:cTn id="42" presetID="9" presetClass="emph" presetSubtype="0" grpId="0" nodeType="withEffect">
                                  <p:stCondLst>
                                    <p:cond delay="0"/>
                                  </p:stCondLst>
                                  <p:childTnLst>
                                    <p:set>
                                      <p:cBhvr rctx="PPT">
                                        <p:cTn id="43" dur="indefinite"/>
                                        <p:tgtEl>
                                          <p:spTgt spid="9"/>
                                        </p:tgtEl>
                                        <p:attrNameLst>
                                          <p:attrName>style.opacity</p:attrName>
                                        </p:attrNameLst>
                                      </p:cBhvr>
                                      <p:to>
                                        <p:strVal val="0"/>
                                      </p:to>
                                    </p:set>
                                    <p:animEffect filter="image" prLst="opacity: 0">
                                      <p:cBhvr rctx="IE">
                                        <p:cTn id="44"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3" grpId="0" animBg="1"/>
      <p:bldP spid="4" grpId="0" animBg="1"/>
      <p:bldP spid="4" grpId="1" animBg="1"/>
      <p:bldP spid="5" grpId="0" animBg="1"/>
      <p:bldP spid="5" grpId="1" animBg="1"/>
      <p:bldP spid="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115616" y="1008000"/>
            <a:ext cx="5112568" cy="3231654"/>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Aplaza </a:t>
            </a:r>
            <a:r>
              <a:rPr lang="es-ES" sz="2000" dirty="0">
                <a:solidFill>
                  <a:srgbClr val="21164A"/>
                </a:solidFill>
                <a:latin typeface="Hobo Std" pitchFamily="34" charset="0"/>
              </a:rPr>
              <a:t>los efectos de la vejez</a:t>
            </a:r>
          </a:p>
          <a:p>
            <a:pPr algn="ctr"/>
            <a:r>
              <a:rPr lang="es-ES" sz="1400" dirty="0" smtClean="0">
                <a:solidFill>
                  <a:srgbClr val="21164A"/>
                </a:solidFill>
                <a:latin typeface="Hobo Std" pitchFamily="34" charset="0"/>
              </a:rPr>
              <a:t>Según </a:t>
            </a:r>
            <a:r>
              <a:rPr lang="es-ES" sz="1400" dirty="0">
                <a:solidFill>
                  <a:srgbClr val="21164A"/>
                </a:solidFill>
                <a:latin typeface="Hobo Std" pitchFamily="34" charset="0"/>
              </a:rPr>
              <a:t>el doctor James A. Joseph, </a:t>
            </a:r>
            <a:r>
              <a:rPr lang="es-ES" sz="1400" dirty="0" err="1">
                <a:solidFill>
                  <a:srgbClr val="21164A"/>
                </a:solidFill>
                <a:latin typeface="Hobo Std" pitchFamily="34" charset="0"/>
              </a:rPr>
              <a:t>Ph.D</a:t>
            </a:r>
            <a:r>
              <a:rPr lang="es-ES" sz="1400" dirty="0">
                <a:solidFill>
                  <a:srgbClr val="21164A"/>
                </a:solidFill>
                <a:latin typeface="Hobo Std" pitchFamily="34" charset="0"/>
              </a:rPr>
              <a:t>., lo arándanos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pueden </a:t>
            </a:r>
            <a:r>
              <a:rPr lang="es-ES" sz="1400" dirty="0">
                <a:solidFill>
                  <a:srgbClr val="21164A"/>
                </a:solidFill>
                <a:latin typeface="Hobo Std" pitchFamily="34" charset="0"/>
              </a:rPr>
              <a:t>ser “uno de los mejores alimentos a prueba de edad”. El Dr. James A. Joseph era el investigador principal en el Mayer USDA Centro de Investigación de Nutrición Humana sobre Envejecimiento, hasta su muerte en 2010. Él era un firme creyente en el “pigmento de energía” de las frutas y verduras de colores. Él planteaba que además de mantener la apariencia de la piel “más joven” –debido a sus propiedades antiinflamatorias–, el consumo diario de cantidades modestas de arándanos reduce drásticamente las deficiencias en la memoria y la </a:t>
            </a:r>
            <a:r>
              <a:rPr lang="es-ES" sz="1400" dirty="0" smtClean="0">
                <a:solidFill>
                  <a:srgbClr val="21164A"/>
                </a:solidFill>
                <a:latin typeface="Hobo Std" pitchFamily="34" charset="0"/>
              </a:rPr>
              <a:t>coordinación</a:t>
            </a:r>
          </a:p>
          <a:p>
            <a:pPr algn="ctr"/>
            <a:r>
              <a:rPr lang="es-ES" sz="1400" dirty="0" smtClean="0">
                <a:solidFill>
                  <a:srgbClr val="21164A"/>
                </a:solidFill>
                <a:latin typeface="Hobo Std" pitchFamily="34" charset="0"/>
              </a:rPr>
              <a:t> </a:t>
            </a:r>
            <a:r>
              <a:rPr lang="es-ES" sz="1400" dirty="0">
                <a:solidFill>
                  <a:srgbClr val="21164A"/>
                </a:solidFill>
                <a:latin typeface="Hobo Std" pitchFamily="34" charset="0"/>
              </a:rPr>
              <a:t>motora </a:t>
            </a:r>
            <a:r>
              <a:rPr lang="es-ES" sz="1400" dirty="0" smtClean="0">
                <a:solidFill>
                  <a:srgbClr val="21164A"/>
                </a:solidFill>
                <a:latin typeface="Hobo Std" pitchFamily="34" charset="0"/>
              </a:rPr>
              <a:t>que </a:t>
            </a:r>
            <a:r>
              <a:rPr lang="es-ES" sz="1400" dirty="0">
                <a:solidFill>
                  <a:srgbClr val="21164A"/>
                </a:solidFill>
                <a:latin typeface="Hobo Std" pitchFamily="34" charset="0"/>
              </a:rPr>
              <a:t>normalmente acompañan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el </a:t>
            </a:r>
            <a:r>
              <a:rPr lang="es-ES" sz="1400" dirty="0">
                <a:solidFill>
                  <a:srgbClr val="21164A"/>
                </a:solidFill>
                <a:latin typeface="Hobo Std" pitchFamily="34" charset="0"/>
              </a:rPr>
              <a:t>envejecimiento</a:t>
            </a:r>
            <a:r>
              <a:rPr lang="es-ES" sz="1600" dirty="0">
                <a:solidFill>
                  <a:srgbClr val="21164A"/>
                </a:solidFill>
                <a:latin typeface="Hobo Std" pitchFamily="34" charset="0"/>
              </a:rPr>
              <a:t>.</a:t>
            </a:r>
            <a:endParaRPr lang="es-ES" sz="2000" dirty="0">
              <a:solidFill>
                <a:srgbClr val="21164A"/>
              </a:solidFill>
              <a:latin typeface="Hobo Std" pitchFamily="34" charset="0"/>
            </a:endParaRPr>
          </a:p>
        </p:txBody>
      </p:sp>
    </p:spTree>
    <p:extLst>
      <p:ext uri="{BB962C8B-B14F-4D97-AF65-F5344CB8AC3E}">
        <p14:creationId xmlns:p14="http://schemas.microsoft.com/office/powerpoint/2010/main" val="462926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 name="375 Imagen" descr="Diapositiva5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288000" y="0"/>
            <a:ext cx="8532440" cy="5143500"/>
            <a:chOff x="288000" y="0"/>
            <a:chExt cx="8532440" cy="5143500"/>
          </a:xfrm>
          <a:gradFill>
            <a:gsLst>
              <a:gs pos="40414">
                <a:srgbClr val="FFC000">
                  <a:lumMod val="0"/>
                  <a:lumOff val="100000"/>
                </a:srgbClr>
              </a:gs>
              <a:gs pos="16000">
                <a:srgbClr val="FF6600"/>
              </a:gs>
              <a:gs pos="25000">
                <a:srgbClr val="FFCCA4">
                  <a:lumMod val="32000"/>
                  <a:lumOff val="68000"/>
                </a:srgbClr>
              </a:gs>
              <a:gs pos="96000">
                <a:srgbClr val="FFFF00">
                  <a:lumMod val="0"/>
                  <a:lumOff val="100000"/>
                </a:srgbClr>
              </a:gs>
              <a:gs pos="82000">
                <a:srgbClr val="FFC000">
                  <a:lumMod val="17000"/>
                  <a:lumOff val="83000"/>
                </a:srgbClr>
              </a:gs>
              <a:gs pos="71000">
                <a:srgbClr val="07A93D">
                  <a:alpha val="92000"/>
                </a:srgbClr>
              </a:gs>
            </a:gsLst>
            <a:path path="circle">
              <a:fillToRect l="50000" t="50000" r="50000" b="50000"/>
            </a:path>
          </a:gradFill>
          <a:effectLst/>
          <a:scene3d>
            <a:camera prst="orthographicFront"/>
            <a:lightRig rig="flood" dir="t">
              <a:rot lat="0" lon="0" rev="14400000"/>
            </a:lightRig>
          </a:scene3d>
        </p:grpSpPr>
        <p:grpSp>
          <p:nvGrpSpPr>
            <p:cNvPr id="3" name="2 Grupo"/>
            <p:cNvGrpSpPr/>
            <p:nvPr/>
          </p:nvGrpSpPr>
          <p:grpSpPr>
            <a:xfrm>
              <a:off x="288000" y="0"/>
              <a:ext cx="8532440" cy="5143500"/>
              <a:chOff x="251520" y="0"/>
              <a:chExt cx="8532440" cy="5143500"/>
            </a:xfrm>
            <a:grpFill/>
          </p:grpSpPr>
          <p:grpSp>
            <p:nvGrpSpPr>
              <p:cNvPr id="50" name="49 Grupo"/>
              <p:cNvGrpSpPr/>
              <p:nvPr/>
            </p:nvGrpSpPr>
            <p:grpSpPr>
              <a:xfrm>
                <a:off x="251520" y="0"/>
                <a:ext cx="8532440" cy="5143500"/>
                <a:chOff x="-144016" y="-504000"/>
                <a:chExt cx="9540048" cy="6316110"/>
              </a:xfrm>
              <a:grpFill/>
            </p:grpSpPr>
            <p:sp>
              <p:nvSpPr>
                <p:cNvPr id="52" name="51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1" name="50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 name="3 Grupo"/>
            <p:cNvGrpSpPr/>
            <p:nvPr/>
          </p:nvGrpSpPr>
          <p:grpSpPr>
            <a:xfrm rot="336727">
              <a:off x="1298414" y="928975"/>
              <a:ext cx="6345056" cy="3240360"/>
              <a:chOff x="251520" y="0"/>
              <a:chExt cx="8532440" cy="5143500"/>
            </a:xfrm>
            <a:grpFill/>
          </p:grpSpPr>
          <p:grpSp>
            <p:nvGrpSpPr>
              <p:cNvPr id="5" name="4 Grupo"/>
              <p:cNvGrpSpPr/>
              <p:nvPr/>
            </p:nvGrpSpPr>
            <p:grpSpPr>
              <a:xfrm>
                <a:off x="251520" y="0"/>
                <a:ext cx="8532440" cy="5143500"/>
                <a:chOff x="-144016" y="-504000"/>
                <a:chExt cx="9540048" cy="6316110"/>
              </a:xfrm>
              <a:grpFill/>
            </p:grpSpPr>
            <p:sp>
              <p:nvSpPr>
                <p:cNvPr id="7" name="6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 name="5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5" name="94 Grupo"/>
          <p:cNvGrpSpPr/>
          <p:nvPr/>
        </p:nvGrpSpPr>
        <p:grpSpPr>
          <a:xfrm>
            <a:off x="288000" y="0"/>
            <a:ext cx="8532440" cy="5143500"/>
            <a:chOff x="288000" y="0"/>
            <a:chExt cx="8532440" cy="5143500"/>
          </a:xfrm>
          <a:gradFill>
            <a:gsLst>
              <a:gs pos="40414">
                <a:srgbClr val="FFC000">
                  <a:lumMod val="0"/>
                  <a:lumOff val="100000"/>
                </a:srgbClr>
              </a:gs>
              <a:gs pos="16000">
                <a:srgbClr val="FF6600"/>
              </a:gs>
              <a:gs pos="25000">
                <a:srgbClr val="FFCCA4">
                  <a:lumMod val="32000"/>
                  <a:lumOff val="68000"/>
                </a:srgbClr>
              </a:gs>
              <a:gs pos="96000">
                <a:srgbClr val="FFFF00">
                  <a:lumMod val="0"/>
                  <a:lumOff val="100000"/>
                </a:srgbClr>
              </a:gs>
              <a:gs pos="82000">
                <a:srgbClr val="FFC000">
                  <a:lumMod val="17000"/>
                  <a:lumOff val="83000"/>
                </a:srgbClr>
              </a:gs>
              <a:gs pos="71000">
                <a:srgbClr val="07A93D">
                  <a:alpha val="92000"/>
                </a:srgbClr>
              </a:gs>
            </a:gsLst>
            <a:path path="circle">
              <a:fillToRect l="50000" t="50000" r="50000" b="50000"/>
            </a:path>
          </a:gradFill>
          <a:effectLst/>
          <a:scene3d>
            <a:camera prst="orthographicFront"/>
            <a:lightRig rig="flood" dir="t">
              <a:rot lat="0" lon="0" rev="14400000"/>
            </a:lightRig>
          </a:scene3d>
        </p:grpSpPr>
        <p:grpSp>
          <p:nvGrpSpPr>
            <p:cNvPr id="96" name="95 Grupo"/>
            <p:cNvGrpSpPr/>
            <p:nvPr/>
          </p:nvGrpSpPr>
          <p:grpSpPr>
            <a:xfrm>
              <a:off x="288000" y="0"/>
              <a:ext cx="8532440" cy="5143500"/>
              <a:chOff x="251520" y="0"/>
              <a:chExt cx="8532440" cy="5143500"/>
            </a:xfrm>
            <a:grpFill/>
          </p:grpSpPr>
          <p:grpSp>
            <p:nvGrpSpPr>
              <p:cNvPr id="143" name="142 Grupo"/>
              <p:cNvGrpSpPr/>
              <p:nvPr/>
            </p:nvGrpSpPr>
            <p:grpSpPr>
              <a:xfrm>
                <a:off x="251520" y="0"/>
                <a:ext cx="8532440" cy="5143500"/>
                <a:chOff x="-144016" y="-504000"/>
                <a:chExt cx="9540048" cy="6316110"/>
              </a:xfrm>
              <a:grpFill/>
            </p:grpSpPr>
            <p:sp>
              <p:nvSpPr>
                <p:cNvPr id="145" name="144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4" name="143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336727">
              <a:off x="1298414" y="928975"/>
              <a:ext cx="6345056" cy="3240360"/>
              <a:chOff x="251520" y="0"/>
              <a:chExt cx="8532440" cy="5143500"/>
            </a:xfrm>
            <a:grpFill/>
          </p:grpSpPr>
          <p:grpSp>
            <p:nvGrpSpPr>
              <p:cNvPr id="98" name="97 Grupo"/>
              <p:cNvGrpSpPr/>
              <p:nvPr/>
            </p:nvGrpSpPr>
            <p:grpSpPr>
              <a:xfrm>
                <a:off x="251520" y="0"/>
                <a:ext cx="8532440" cy="5143500"/>
                <a:chOff x="-144016" y="-504000"/>
                <a:chExt cx="9540048" cy="6316110"/>
              </a:xfrm>
              <a:grpFill/>
            </p:grpSpPr>
            <p:sp>
              <p:nvSpPr>
                <p:cNvPr id="100" name="99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99" name="98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8" name="187 Grupo"/>
          <p:cNvGrpSpPr/>
          <p:nvPr/>
        </p:nvGrpSpPr>
        <p:grpSpPr>
          <a:xfrm flipH="1">
            <a:off x="323528" y="0"/>
            <a:ext cx="8532440" cy="5143500"/>
            <a:chOff x="288000" y="0"/>
            <a:chExt cx="8532440" cy="5143500"/>
          </a:xfrm>
          <a:gradFill>
            <a:gsLst>
              <a:gs pos="40414">
                <a:srgbClr val="FFC000">
                  <a:lumMod val="0"/>
                  <a:lumOff val="100000"/>
                </a:srgbClr>
              </a:gs>
              <a:gs pos="16000">
                <a:srgbClr val="FF6600"/>
              </a:gs>
              <a:gs pos="25000">
                <a:srgbClr val="FFCCA4">
                  <a:lumMod val="32000"/>
                  <a:lumOff val="68000"/>
                </a:srgbClr>
              </a:gs>
              <a:gs pos="96000">
                <a:srgbClr val="FFFF00">
                  <a:lumMod val="0"/>
                  <a:lumOff val="100000"/>
                </a:srgbClr>
              </a:gs>
              <a:gs pos="82000">
                <a:srgbClr val="FFC000">
                  <a:lumMod val="17000"/>
                  <a:lumOff val="83000"/>
                </a:srgbClr>
              </a:gs>
              <a:gs pos="71000">
                <a:srgbClr val="07A93D">
                  <a:alpha val="92000"/>
                </a:srgbClr>
              </a:gs>
            </a:gsLst>
            <a:path path="circle">
              <a:fillToRect l="50000" t="50000" r="50000" b="50000"/>
            </a:path>
          </a:gradFill>
          <a:effectLst/>
          <a:scene3d>
            <a:camera prst="orthographicFront"/>
            <a:lightRig rig="flood" dir="t">
              <a:rot lat="0" lon="0" rev="14400000"/>
            </a:lightRig>
          </a:scene3d>
        </p:grpSpPr>
        <p:grpSp>
          <p:nvGrpSpPr>
            <p:cNvPr id="189" name="188 Grupo"/>
            <p:cNvGrpSpPr/>
            <p:nvPr/>
          </p:nvGrpSpPr>
          <p:grpSpPr>
            <a:xfrm>
              <a:off x="288000" y="0"/>
              <a:ext cx="8532440" cy="5143500"/>
              <a:chOff x="251520" y="0"/>
              <a:chExt cx="8532440" cy="5143500"/>
            </a:xfrm>
            <a:grpFill/>
          </p:grpSpPr>
          <p:grpSp>
            <p:nvGrpSpPr>
              <p:cNvPr id="236" name="235 Grupo"/>
              <p:cNvGrpSpPr/>
              <p:nvPr/>
            </p:nvGrpSpPr>
            <p:grpSpPr>
              <a:xfrm>
                <a:off x="251520" y="0"/>
                <a:ext cx="8532440" cy="5143500"/>
                <a:chOff x="-144016" y="-504000"/>
                <a:chExt cx="9540048" cy="6316110"/>
              </a:xfrm>
              <a:grpFill/>
            </p:grpSpPr>
            <p:sp>
              <p:nvSpPr>
                <p:cNvPr id="238" name="237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1" name="260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6" name="265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7" name="266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9" name="268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69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71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37" name="236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336727">
              <a:off x="1298414" y="928975"/>
              <a:ext cx="6345056" cy="3240360"/>
              <a:chOff x="251520" y="0"/>
              <a:chExt cx="8532440" cy="5143500"/>
            </a:xfrm>
            <a:grpFill/>
          </p:grpSpPr>
          <p:grpSp>
            <p:nvGrpSpPr>
              <p:cNvPr id="191" name="190 Grupo"/>
              <p:cNvGrpSpPr/>
              <p:nvPr/>
            </p:nvGrpSpPr>
            <p:grpSpPr>
              <a:xfrm>
                <a:off x="251520" y="0"/>
                <a:ext cx="8532440" cy="5143500"/>
                <a:chOff x="-144016" y="-504000"/>
                <a:chExt cx="9540048" cy="6316110"/>
              </a:xfrm>
              <a:grpFill/>
            </p:grpSpPr>
            <p:sp>
              <p:nvSpPr>
                <p:cNvPr id="193" name="192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92" name="191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81" name="280 Grupo"/>
          <p:cNvGrpSpPr/>
          <p:nvPr/>
        </p:nvGrpSpPr>
        <p:grpSpPr>
          <a:xfrm flipH="1">
            <a:off x="323528" y="0"/>
            <a:ext cx="8532440" cy="5143500"/>
            <a:chOff x="288000" y="0"/>
            <a:chExt cx="8532440" cy="5143500"/>
          </a:xfrm>
          <a:gradFill>
            <a:gsLst>
              <a:gs pos="40414">
                <a:srgbClr val="FFC000">
                  <a:lumMod val="0"/>
                  <a:lumOff val="100000"/>
                </a:srgbClr>
              </a:gs>
              <a:gs pos="16000">
                <a:srgbClr val="FF6600"/>
              </a:gs>
              <a:gs pos="25000">
                <a:srgbClr val="FFCCA4">
                  <a:lumMod val="32000"/>
                  <a:lumOff val="68000"/>
                </a:srgbClr>
              </a:gs>
              <a:gs pos="96000">
                <a:srgbClr val="FFFF00">
                  <a:lumMod val="0"/>
                  <a:lumOff val="100000"/>
                </a:srgbClr>
              </a:gs>
              <a:gs pos="82000">
                <a:srgbClr val="FFC000">
                  <a:lumMod val="17000"/>
                  <a:lumOff val="83000"/>
                </a:srgbClr>
              </a:gs>
              <a:gs pos="71000">
                <a:srgbClr val="07A93D">
                  <a:alpha val="92000"/>
                </a:srgbClr>
              </a:gs>
            </a:gsLst>
            <a:path path="circle">
              <a:fillToRect l="50000" t="50000" r="50000" b="50000"/>
            </a:path>
          </a:gradFill>
          <a:effectLst/>
          <a:scene3d>
            <a:camera prst="orthographicFront"/>
            <a:lightRig rig="flood" dir="t">
              <a:rot lat="0" lon="0" rev="14400000"/>
            </a:lightRig>
          </a:scene3d>
        </p:grpSpPr>
        <p:grpSp>
          <p:nvGrpSpPr>
            <p:cNvPr id="282" name="281 Grupo"/>
            <p:cNvGrpSpPr/>
            <p:nvPr/>
          </p:nvGrpSpPr>
          <p:grpSpPr>
            <a:xfrm>
              <a:off x="288000" y="0"/>
              <a:ext cx="8532440" cy="5143500"/>
              <a:chOff x="251520" y="0"/>
              <a:chExt cx="8532440" cy="5143500"/>
            </a:xfrm>
            <a:grpFill/>
          </p:grpSpPr>
          <p:grpSp>
            <p:nvGrpSpPr>
              <p:cNvPr id="329" name="328 Grupo"/>
              <p:cNvGrpSpPr/>
              <p:nvPr/>
            </p:nvGrpSpPr>
            <p:grpSpPr>
              <a:xfrm>
                <a:off x="251520" y="0"/>
                <a:ext cx="8532440" cy="5143500"/>
                <a:chOff x="-144016" y="-504000"/>
                <a:chExt cx="9540048" cy="6316110"/>
              </a:xfrm>
              <a:grpFill/>
            </p:grpSpPr>
            <p:sp>
              <p:nvSpPr>
                <p:cNvPr id="331" name="330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3" name="332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334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6" name="335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8" name="337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343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346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349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355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8" name="357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359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6" name="365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7" name="366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370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2" name="371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372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30" name="329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rot="336727">
              <a:off x="1298414" y="928975"/>
              <a:ext cx="6345056" cy="3240360"/>
              <a:chOff x="251520" y="0"/>
              <a:chExt cx="8532440" cy="5143500"/>
            </a:xfrm>
            <a:grpFill/>
          </p:grpSpPr>
          <p:grpSp>
            <p:nvGrpSpPr>
              <p:cNvPr id="284" name="283 Grupo"/>
              <p:cNvGrpSpPr/>
              <p:nvPr/>
            </p:nvGrpSpPr>
            <p:grpSpPr>
              <a:xfrm>
                <a:off x="251520" y="0"/>
                <a:ext cx="8532440" cy="5143500"/>
                <a:chOff x="-144016" y="-504000"/>
                <a:chExt cx="9540048" cy="6316110"/>
              </a:xfrm>
              <a:grpFill/>
            </p:grpSpPr>
            <p:sp>
              <p:nvSpPr>
                <p:cNvPr id="286" name="285 Elipse"/>
                <p:cNvSpPr/>
                <p:nvPr/>
              </p:nvSpPr>
              <p:spPr>
                <a:xfrm>
                  <a:off x="683568" y="-4525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1224000"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Elipse"/>
                <p:cNvSpPr/>
                <p:nvPr/>
              </p:nvSpPr>
              <p:spPr>
                <a:xfrm>
                  <a:off x="1763688" y="-504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2844000" y="-2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Elipse"/>
                <p:cNvSpPr/>
                <p:nvPr/>
              </p:nvSpPr>
              <p:spPr>
                <a:xfrm>
                  <a:off x="3347864" y="-1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1" name="290 Elipse"/>
                <p:cNvSpPr/>
                <p:nvPr/>
              </p:nvSpPr>
              <p:spPr>
                <a:xfrm>
                  <a:off x="3851920" y="7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4320000" y="2674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92 Elipse"/>
                <p:cNvSpPr/>
                <p:nvPr/>
              </p:nvSpPr>
              <p:spPr>
                <a:xfrm>
                  <a:off x="4788024" y="48351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Elipse"/>
                <p:cNvSpPr/>
                <p:nvPr/>
              </p:nvSpPr>
              <p:spPr>
                <a:xfrm>
                  <a:off x="5292080"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5760000" y="98757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95 Elipse"/>
                <p:cNvSpPr/>
                <p:nvPr/>
              </p:nvSpPr>
              <p:spPr>
                <a:xfrm>
                  <a:off x="216000" y="-25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108000" y="1954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144016" y="6995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Elipse"/>
                <p:cNvSpPr/>
                <p:nvPr/>
              </p:nvSpPr>
              <p:spPr>
                <a:xfrm>
                  <a:off x="72000" y="11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Elipse"/>
                <p:cNvSpPr/>
                <p:nvPr/>
              </p:nvSpPr>
              <p:spPr>
                <a:xfrm>
                  <a:off x="323528" y="163564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683568" y="206769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301 Elipse"/>
                <p:cNvSpPr/>
                <p:nvPr/>
              </p:nvSpPr>
              <p:spPr>
                <a:xfrm>
                  <a:off x="1043608" y="242773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1440000" y="280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1872000" y="314781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304 Elipse"/>
                <p:cNvSpPr/>
                <p:nvPr/>
              </p:nvSpPr>
              <p:spPr>
                <a:xfrm>
                  <a:off x="2304000" y="345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305 Elipse"/>
                <p:cNvSpPr/>
                <p:nvPr/>
              </p:nvSpPr>
              <p:spPr>
                <a:xfrm>
                  <a:off x="6228184" y="127560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6660232" y="15636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307 Elipse"/>
                <p:cNvSpPr/>
                <p:nvPr/>
              </p:nvSpPr>
              <p:spPr>
                <a:xfrm>
                  <a:off x="7092280" y="18516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7524328" y="221171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7884368" y="257175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Elipse"/>
                <p:cNvSpPr/>
                <p:nvPr/>
              </p:nvSpPr>
              <p:spPr>
                <a:xfrm>
                  <a:off x="2736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2" name="311 Elipse"/>
                <p:cNvSpPr/>
                <p:nvPr/>
              </p:nvSpPr>
              <p:spPr>
                <a:xfrm>
                  <a:off x="8280000" y="293179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3203848" y="403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4" name="313 Elipse"/>
                <p:cNvSpPr/>
                <p:nvPr/>
              </p:nvSpPr>
              <p:spPr>
                <a:xfrm>
                  <a:off x="3635896"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5" name="314 Elipse"/>
                <p:cNvSpPr/>
                <p:nvPr/>
              </p:nvSpPr>
              <p:spPr>
                <a:xfrm>
                  <a:off x="8604448" y="336383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4139952" y="4536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7" name="316 Elipse"/>
                <p:cNvSpPr/>
                <p:nvPr/>
              </p:nvSpPr>
              <p:spPr>
                <a:xfrm>
                  <a:off x="4608000" y="478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5112000" y="4968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892000" y="3795886"/>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5652120" y="51435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1" name="320 Elipse"/>
                <p:cNvSpPr/>
                <p:nvPr/>
              </p:nvSpPr>
              <p:spPr>
                <a:xfrm>
                  <a:off x="6156176" y="5308054"/>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6660232"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322 Elipse"/>
                <p:cNvSpPr/>
                <p:nvPr/>
              </p:nvSpPr>
              <p:spPr>
                <a:xfrm>
                  <a:off x="7200000"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7740352" y="5524078"/>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244408" y="545207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748464" y="529200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326 Elipse"/>
                <p:cNvSpPr/>
                <p:nvPr/>
              </p:nvSpPr>
              <p:spPr>
                <a:xfrm>
                  <a:off x="9108000" y="4841930"/>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9072000" y="4299942"/>
                  <a:ext cx="288032" cy="288032"/>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85" name="284 Elipse"/>
              <p:cNvSpPr/>
              <p:nvPr/>
            </p:nvSpPr>
            <p:spPr>
              <a:xfrm>
                <a:off x="2483768" y="72000"/>
                <a:ext cx="257610" cy="234558"/>
              </a:xfrm>
              <a:prstGeom prst="ellipse">
                <a:avLst/>
              </a:prstGeom>
              <a:grpFill/>
              <a:ln w="19050">
                <a:gradFill>
                  <a:gsLst>
                    <a:gs pos="29000">
                      <a:srgbClr val="FFE6DE"/>
                    </a:gs>
                    <a:gs pos="7917">
                      <a:srgbClr val="FFE6DE"/>
                    </a:gs>
                    <a:gs pos="77000">
                      <a:srgbClr val="FF8628">
                        <a:lumMod val="0"/>
                        <a:lumOff val="100000"/>
                      </a:srgbClr>
                    </a:gs>
                  </a:gsLst>
                  <a:lin ang="5400000" scaled="0"/>
                </a:grad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sp>
        <p:nvSpPr>
          <p:cNvPr id="375" name="374 Rectángulo"/>
          <p:cNvSpPr/>
          <p:nvPr/>
        </p:nvSpPr>
        <p:spPr>
          <a:xfrm flipH="1">
            <a:off x="-799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08973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2500" fill="hold"/>
                                        <p:tgtEl>
                                          <p:spTgt spid="2"/>
                                        </p:tgtEl>
                                        <p:attrNameLst>
                                          <p:attrName>ppt_w</p:attrName>
                                        </p:attrNameLst>
                                      </p:cBhvr>
                                      <p:tavLst>
                                        <p:tav tm="0">
                                          <p:val>
                                            <p:strVal val="2/3*#ppt_w"/>
                                          </p:val>
                                        </p:tav>
                                        <p:tav tm="100000">
                                          <p:val>
                                            <p:strVal val="#ppt_w"/>
                                          </p:val>
                                        </p:tav>
                                      </p:tavLst>
                                    </p:anim>
                                    <p:anim calcmode="lin" valueType="num">
                                      <p:cBhvr>
                                        <p:cTn id="8" dur="2500" fill="hold"/>
                                        <p:tgtEl>
                                          <p:spTgt spid="2"/>
                                        </p:tgtEl>
                                        <p:attrNameLst>
                                          <p:attrName>ppt_h</p:attrName>
                                        </p:attrNameLst>
                                      </p:cBhvr>
                                      <p:tavLst>
                                        <p:tav tm="0">
                                          <p:val>
                                            <p:strVal val="2/3*#ppt_h"/>
                                          </p:val>
                                        </p:tav>
                                        <p:tav tm="100000">
                                          <p:val>
                                            <p:strVal val="#ppt_h"/>
                                          </p:val>
                                        </p:tav>
                                      </p:tavLst>
                                    </p:anim>
                                  </p:childTnLst>
                                </p:cTn>
                              </p:par>
                              <p:par>
                                <p:cTn id="9" presetID="2" presetClass="entr" presetSubtype="6"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750" fill="hold"/>
                                        <p:tgtEl>
                                          <p:spTgt spid="2"/>
                                        </p:tgtEl>
                                        <p:attrNameLst>
                                          <p:attrName>ppt_x</p:attrName>
                                        </p:attrNameLst>
                                      </p:cBhvr>
                                      <p:tavLst>
                                        <p:tav tm="0">
                                          <p:val>
                                            <p:strVal val="1+#ppt_w/2"/>
                                          </p:val>
                                        </p:tav>
                                        <p:tav tm="100000">
                                          <p:val>
                                            <p:strVal val="#ppt_x"/>
                                          </p:val>
                                        </p:tav>
                                      </p:tavLst>
                                    </p:anim>
                                    <p:anim calcmode="lin" valueType="num">
                                      <p:cBhvr additive="base">
                                        <p:cTn id="12" dur="2750" fill="hold"/>
                                        <p:tgtEl>
                                          <p:spTgt spid="2"/>
                                        </p:tgtEl>
                                        <p:attrNameLst>
                                          <p:attrName>ppt_y</p:attrName>
                                        </p:attrNameLst>
                                      </p:cBhvr>
                                      <p:tavLst>
                                        <p:tav tm="0">
                                          <p:val>
                                            <p:strVal val="1+#ppt_h/2"/>
                                          </p:val>
                                        </p:tav>
                                        <p:tav tm="100000">
                                          <p:val>
                                            <p:strVal val="#ppt_y"/>
                                          </p:val>
                                        </p:tav>
                                      </p:tavLst>
                                    </p:anim>
                                  </p:childTnLst>
                                </p:cTn>
                              </p:par>
                              <p:par>
                                <p:cTn id="13" presetID="23" presetClass="entr" presetSubtype="272" fill="hold" nodeType="withEffect">
                                  <p:stCondLst>
                                    <p:cond delay="0"/>
                                  </p:stCondLst>
                                  <p:childTnLst>
                                    <p:set>
                                      <p:cBhvr>
                                        <p:cTn id="14" dur="1" fill="hold">
                                          <p:stCondLst>
                                            <p:cond delay="0"/>
                                          </p:stCondLst>
                                        </p:cTn>
                                        <p:tgtEl>
                                          <p:spTgt spid="95"/>
                                        </p:tgtEl>
                                        <p:attrNameLst>
                                          <p:attrName>style.visibility</p:attrName>
                                        </p:attrNameLst>
                                      </p:cBhvr>
                                      <p:to>
                                        <p:strVal val="visible"/>
                                      </p:to>
                                    </p:set>
                                    <p:anim calcmode="lin" valueType="num">
                                      <p:cBhvr>
                                        <p:cTn id="15" dur="2500" fill="hold"/>
                                        <p:tgtEl>
                                          <p:spTgt spid="95"/>
                                        </p:tgtEl>
                                        <p:attrNameLst>
                                          <p:attrName>ppt_w</p:attrName>
                                        </p:attrNameLst>
                                      </p:cBhvr>
                                      <p:tavLst>
                                        <p:tav tm="0">
                                          <p:val>
                                            <p:strVal val="2/3*#ppt_w"/>
                                          </p:val>
                                        </p:tav>
                                        <p:tav tm="100000">
                                          <p:val>
                                            <p:strVal val="#ppt_w"/>
                                          </p:val>
                                        </p:tav>
                                      </p:tavLst>
                                    </p:anim>
                                    <p:anim calcmode="lin" valueType="num">
                                      <p:cBhvr>
                                        <p:cTn id="16" dur="2500" fill="hold"/>
                                        <p:tgtEl>
                                          <p:spTgt spid="95"/>
                                        </p:tgtEl>
                                        <p:attrNameLst>
                                          <p:attrName>ppt_h</p:attrName>
                                        </p:attrNameLst>
                                      </p:cBhvr>
                                      <p:tavLst>
                                        <p:tav tm="0">
                                          <p:val>
                                            <p:strVal val="2/3*#ppt_h"/>
                                          </p:val>
                                        </p:tav>
                                        <p:tav tm="100000">
                                          <p:val>
                                            <p:strVal val="#ppt_h"/>
                                          </p:val>
                                        </p:tav>
                                      </p:tavLst>
                                    </p:anim>
                                  </p:childTnLst>
                                </p:cTn>
                              </p:par>
                              <p:par>
                                <p:cTn id="17" presetID="2" presetClass="entr" presetSubtype="9" fill="hold" nodeType="withEffect">
                                  <p:stCondLst>
                                    <p:cond delay="0"/>
                                  </p:stCondLst>
                                  <p:childTnLst>
                                    <p:set>
                                      <p:cBhvr>
                                        <p:cTn id="18" dur="1" fill="hold">
                                          <p:stCondLst>
                                            <p:cond delay="0"/>
                                          </p:stCondLst>
                                        </p:cTn>
                                        <p:tgtEl>
                                          <p:spTgt spid="95"/>
                                        </p:tgtEl>
                                        <p:attrNameLst>
                                          <p:attrName>style.visibility</p:attrName>
                                        </p:attrNameLst>
                                      </p:cBhvr>
                                      <p:to>
                                        <p:strVal val="visible"/>
                                      </p:to>
                                    </p:set>
                                    <p:anim calcmode="lin" valueType="num">
                                      <p:cBhvr additive="base">
                                        <p:cTn id="19" dur="2500" fill="hold"/>
                                        <p:tgtEl>
                                          <p:spTgt spid="95"/>
                                        </p:tgtEl>
                                        <p:attrNameLst>
                                          <p:attrName>ppt_x</p:attrName>
                                        </p:attrNameLst>
                                      </p:cBhvr>
                                      <p:tavLst>
                                        <p:tav tm="0">
                                          <p:val>
                                            <p:strVal val="0-#ppt_w/2"/>
                                          </p:val>
                                        </p:tav>
                                        <p:tav tm="100000">
                                          <p:val>
                                            <p:strVal val="#ppt_x"/>
                                          </p:val>
                                        </p:tav>
                                      </p:tavLst>
                                    </p:anim>
                                    <p:anim calcmode="lin" valueType="num">
                                      <p:cBhvr additive="base">
                                        <p:cTn id="20" dur="2500" fill="hold"/>
                                        <p:tgtEl>
                                          <p:spTgt spid="95"/>
                                        </p:tgtEl>
                                        <p:attrNameLst>
                                          <p:attrName>ppt_y</p:attrName>
                                        </p:attrNameLst>
                                      </p:cBhvr>
                                      <p:tavLst>
                                        <p:tav tm="0">
                                          <p:val>
                                            <p:strVal val="0-#ppt_h/2"/>
                                          </p:val>
                                        </p:tav>
                                        <p:tav tm="100000">
                                          <p:val>
                                            <p:strVal val="#ppt_y"/>
                                          </p:val>
                                        </p:tav>
                                      </p:tavLst>
                                    </p:anim>
                                  </p:childTnLst>
                                </p:cTn>
                              </p:par>
                              <p:par>
                                <p:cTn id="21" presetID="23" presetClass="entr" presetSubtype="272" fill="hold" nodeType="withEffect">
                                  <p:stCondLst>
                                    <p:cond delay="0"/>
                                  </p:stCondLst>
                                  <p:childTnLst>
                                    <p:set>
                                      <p:cBhvr>
                                        <p:cTn id="22" dur="1" fill="hold">
                                          <p:stCondLst>
                                            <p:cond delay="0"/>
                                          </p:stCondLst>
                                        </p:cTn>
                                        <p:tgtEl>
                                          <p:spTgt spid="281"/>
                                        </p:tgtEl>
                                        <p:attrNameLst>
                                          <p:attrName>style.visibility</p:attrName>
                                        </p:attrNameLst>
                                      </p:cBhvr>
                                      <p:to>
                                        <p:strVal val="visible"/>
                                      </p:to>
                                    </p:set>
                                    <p:anim calcmode="lin" valueType="num">
                                      <p:cBhvr>
                                        <p:cTn id="23" dur="2500" fill="hold"/>
                                        <p:tgtEl>
                                          <p:spTgt spid="281"/>
                                        </p:tgtEl>
                                        <p:attrNameLst>
                                          <p:attrName>ppt_w</p:attrName>
                                        </p:attrNameLst>
                                      </p:cBhvr>
                                      <p:tavLst>
                                        <p:tav tm="0">
                                          <p:val>
                                            <p:strVal val="2/3*#ppt_w"/>
                                          </p:val>
                                        </p:tav>
                                        <p:tav tm="100000">
                                          <p:val>
                                            <p:strVal val="#ppt_w"/>
                                          </p:val>
                                        </p:tav>
                                      </p:tavLst>
                                    </p:anim>
                                    <p:anim calcmode="lin" valueType="num">
                                      <p:cBhvr>
                                        <p:cTn id="24" dur="2500" fill="hold"/>
                                        <p:tgtEl>
                                          <p:spTgt spid="281"/>
                                        </p:tgtEl>
                                        <p:attrNameLst>
                                          <p:attrName>ppt_h</p:attrName>
                                        </p:attrNameLst>
                                      </p:cBhvr>
                                      <p:tavLst>
                                        <p:tav tm="0">
                                          <p:val>
                                            <p:strVal val="2/3*#ppt_h"/>
                                          </p:val>
                                        </p:tav>
                                        <p:tav tm="100000">
                                          <p:val>
                                            <p:strVal val="#ppt_h"/>
                                          </p:val>
                                        </p:tav>
                                      </p:tavLst>
                                    </p:anim>
                                  </p:childTnLst>
                                </p:cTn>
                              </p:par>
                              <p:par>
                                <p:cTn id="25" presetID="2" presetClass="entr" presetSubtype="12" fill="hold" nodeType="withEffect">
                                  <p:stCondLst>
                                    <p:cond delay="0"/>
                                  </p:stCondLst>
                                  <p:childTnLst>
                                    <p:set>
                                      <p:cBhvr>
                                        <p:cTn id="26" dur="1" fill="hold">
                                          <p:stCondLst>
                                            <p:cond delay="0"/>
                                          </p:stCondLst>
                                        </p:cTn>
                                        <p:tgtEl>
                                          <p:spTgt spid="281"/>
                                        </p:tgtEl>
                                        <p:attrNameLst>
                                          <p:attrName>style.visibility</p:attrName>
                                        </p:attrNameLst>
                                      </p:cBhvr>
                                      <p:to>
                                        <p:strVal val="visible"/>
                                      </p:to>
                                    </p:set>
                                    <p:anim calcmode="lin" valueType="num">
                                      <p:cBhvr additive="base">
                                        <p:cTn id="27" dur="2500" fill="hold"/>
                                        <p:tgtEl>
                                          <p:spTgt spid="281"/>
                                        </p:tgtEl>
                                        <p:attrNameLst>
                                          <p:attrName>ppt_x</p:attrName>
                                        </p:attrNameLst>
                                      </p:cBhvr>
                                      <p:tavLst>
                                        <p:tav tm="0">
                                          <p:val>
                                            <p:strVal val="0-#ppt_w/2"/>
                                          </p:val>
                                        </p:tav>
                                        <p:tav tm="100000">
                                          <p:val>
                                            <p:strVal val="#ppt_x"/>
                                          </p:val>
                                        </p:tav>
                                      </p:tavLst>
                                    </p:anim>
                                    <p:anim calcmode="lin" valueType="num">
                                      <p:cBhvr additive="base">
                                        <p:cTn id="28" dur="2500" fill="hold"/>
                                        <p:tgtEl>
                                          <p:spTgt spid="281"/>
                                        </p:tgtEl>
                                        <p:attrNameLst>
                                          <p:attrName>ppt_y</p:attrName>
                                        </p:attrNameLst>
                                      </p:cBhvr>
                                      <p:tavLst>
                                        <p:tav tm="0">
                                          <p:val>
                                            <p:strVal val="1+#ppt_h/2"/>
                                          </p:val>
                                        </p:tav>
                                        <p:tav tm="100000">
                                          <p:val>
                                            <p:strVal val="#ppt_y"/>
                                          </p:val>
                                        </p:tav>
                                      </p:tavLst>
                                    </p:anim>
                                  </p:childTnLst>
                                </p:cTn>
                              </p:par>
                              <p:par>
                                <p:cTn id="29" presetID="23" presetClass="entr" presetSubtype="272" fill="hold" nodeType="withEffect">
                                  <p:stCondLst>
                                    <p:cond delay="0"/>
                                  </p:stCondLst>
                                  <p:childTnLst>
                                    <p:set>
                                      <p:cBhvr>
                                        <p:cTn id="30" dur="1" fill="hold">
                                          <p:stCondLst>
                                            <p:cond delay="0"/>
                                          </p:stCondLst>
                                        </p:cTn>
                                        <p:tgtEl>
                                          <p:spTgt spid="188"/>
                                        </p:tgtEl>
                                        <p:attrNameLst>
                                          <p:attrName>style.visibility</p:attrName>
                                        </p:attrNameLst>
                                      </p:cBhvr>
                                      <p:to>
                                        <p:strVal val="visible"/>
                                      </p:to>
                                    </p:set>
                                    <p:anim calcmode="lin" valueType="num">
                                      <p:cBhvr>
                                        <p:cTn id="31" dur="2500" fill="hold"/>
                                        <p:tgtEl>
                                          <p:spTgt spid="188"/>
                                        </p:tgtEl>
                                        <p:attrNameLst>
                                          <p:attrName>ppt_w</p:attrName>
                                        </p:attrNameLst>
                                      </p:cBhvr>
                                      <p:tavLst>
                                        <p:tav tm="0">
                                          <p:val>
                                            <p:strVal val="2/3*#ppt_w"/>
                                          </p:val>
                                        </p:tav>
                                        <p:tav tm="100000">
                                          <p:val>
                                            <p:strVal val="#ppt_w"/>
                                          </p:val>
                                        </p:tav>
                                      </p:tavLst>
                                    </p:anim>
                                    <p:anim calcmode="lin" valueType="num">
                                      <p:cBhvr>
                                        <p:cTn id="32" dur="2500" fill="hold"/>
                                        <p:tgtEl>
                                          <p:spTgt spid="188"/>
                                        </p:tgtEl>
                                        <p:attrNameLst>
                                          <p:attrName>ppt_h</p:attrName>
                                        </p:attrNameLst>
                                      </p:cBhvr>
                                      <p:tavLst>
                                        <p:tav tm="0">
                                          <p:val>
                                            <p:strVal val="2/3*#ppt_h"/>
                                          </p:val>
                                        </p:tav>
                                        <p:tav tm="100000">
                                          <p:val>
                                            <p:strVal val="#ppt_h"/>
                                          </p:val>
                                        </p:tav>
                                      </p:tavLst>
                                    </p:anim>
                                  </p:childTnLst>
                                </p:cTn>
                              </p:par>
                              <p:par>
                                <p:cTn id="33" presetID="2" presetClass="entr" presetSubtype="3" fill="hold" nodeType="withEffect">
                                  <p:stCondLst>
                                    <p:cond delay="0"/>
                                  </p:stCondLst>
                                  <p:childTnLst>
                                    <p:set>
                                      <p:cBhvr>
                                        <p:cTn id="34" dur="1" fill="hold">
                                          <p:stCondLst>
                                            <p:cond delay="0"/>
                                          </p:stCondLst>
                                        </p:cTn>
                                        <p:tgtEl>
                                          <p:spTgt spid="188"/>
                                        </p:tgtEl>
                                        <p:attrNameLst>
                                          <p:attrName>style.visibility</p:attrName>
                                        </p:attrNameLst>
                                      </p:cBhvr>
                                      <p:to>
                                        <p:strVal val="visible"/>
                                      </p:to>
                                    </p:set>
                                    <p:anim calcmode="lin" valueType="num">
                                      <p:cBhvr additive="base">
                                        <p:cTn id="35" dur="2500" fill="hold"/>
                                        <p:tgtEl>
                                          <p:spTgt spid="188"/>
                                        </p:tgtEl>
                                        <p:attrNameLst>
                                          <p:attrName>ppt_x</p:attrName>
                                        </p:attrNameLst>
                                      </p:cBhvr>
                                      <p:tavLst>
                                        <p:tav tm="0">
                                          <p:val>
                                            <p:strVal val="1+#ppt_w/2"/>
                                          </p:val>
                                        </p:tav>
                                        <p:tav tm="100000">
                                          <p:val>
                                            <p:strVal val="#ppt_x"/>
                                          </p:val>
                                        </p:tav>
                                      </p:tavLst>
                                    </p:anim>
                                    <p:anim calcmode="lin" valueType="num">
                                      <p:cBhvr additive="base">
                                        <p:cTn id="36" dur="2500" fill="hold"/>
                                        <p:tgtEl>
                                          <p:spTgt spid="188"/>
                                        </p:tgtEl>
                                        <p:attrNameLst>
                                          <p:attrName>ppt_y</p:attrName>
                                        </p:attrNameLst>
                                      </p:cBhvr>
                                      <p:tavLst>
                                        <p:tav tm="0">
                                          <p:val>
                                            <p:strVal val="0-#ppt_h/2"/>
                                          </p:val>
                                        </p:tav>
                                        <p:tav tm="100000">
                                          <p:val>
                                            <p:strVal val="#ppt_y"/>
                                          </p:val>
                                        </p:tav>
                                      </p:tavLst>
                                    </p:anim>
                                  </p:childTnLst>
                                </p:cTn>
                              </p:par>
                              <p:par>
                                <p:cTn id="37" presetID="2" presetClass="exit" presetSubtype="6" fill="hold" nodeType="withEffect">
                                  <p:stCondLst>
                                    <p:cond delay="0"/>
                                  </p:stCondLst>
                                  <p:childTnLst>
                                    <p:anim calcmode="lin" valueType="num">
                                      <p:cBhvr additive="base">
                                        <p:cTn id="38" dur="4250"/>
                                        <p:tgtEl>
                                          <p:spTgt spid="2"/>
                                        </p:tgtEl>
                                        <p:attrNameLst>
                                          <p:attrName>ppt_x</p:attrName>
                                        </p:attrNameLst>
                                      </p:cBhvr>
                                      <p:tavLst>
                                        <p:tav tm="0">
                                          <p:val>
                                            <p:strVal val="ppt_x"/>
                                          </p:val>
                                        </p:tav>
                                        <p:tav tm="100000">
                                          <p:val>
                                            <p:strVal val="1+ppt_w/2"/>
                                          </p:val>
                                        </p:tav>
                                      </p:tavLst>
                                    </p:anim>
                                    <p:anim calcmode="lin" valueType="num">
                                      <p:cBhvr additive="base">
                                        <p:cTn id="39" dur="4250"/>
                                        <p:tgtEl>
                                          <p:spTgt spid="2"/>
                                        </p:tgtEl>
                                        <p:attrNameLst>
                                          <p:attrName>ppt_y</p:attrName>
                                        </p:attrNameLst>
                                      </p:cBhvr>
                                      <p:tavLst>
                                        <p:tav tm="0">
                                          <p:val>
                                            <p:strVal val="ppt_y"/>
                                          </p:val>
                                        </p:tav>
                                        <p:tav tm="100000">
                                          <p:val>
                                            <p:strVal val="1+ppt_h/2"/>
                                          </p:val>
                                        </p:tav>
                                      </p:tavLst>
                                    </p:anim>
                                    <p:set>
                                      <p:cBhvr>
                                        <p:cTn id="40" dur="1" fill="hold">
                                          <p:stCondLst>
                                            <p:cond delay="4249"/>
                                          </p:stCondLst>
                                        </p:cTn>
                                        <p:tgtEl>
                                          <p:spTgt spid="2"/>
                                        </p:tgtEl>
                                        <p:attrNameLst>
                                          <p:attrName>style.visibility</p:attrName>
                                        </p:attrNameLst>
                                      </p:cBhvr>
                                      <p:to>
                                        <p:strVal val="hidden"/>
                                      </p:to>
                                    </p:set>
                                  </p:childTnLst>
                                </p:cTn>
                              </p:par>
                              <p:par>
                                <p:cTn id="41" presetID="2" presetClass="exit" presetSubtype="9" fill="hold" nodeType="withEffect">
                                  <p:stCondLst>
                                    <p:cond delay="0"/>
                                  </p:stCondLst>
                                  <p:childTnLst>
                                    <p:anim calcmode="lin" valueType="num">
                                      <p:cBhvr additive="base">
                                        <p:cTn id="42" dur="4250"/>
                                        <p:tgtEl>
                                          <p:spTgt spid="95"/>
                                        </p:tgtEl>
                                        <p:attrNameLst>
                                          <p:attrName>ppt_x</p:attrName>
                                        </p:attrNameLst>
                                      </p:cBhvr>
                                      <p:tavLst>
                                        <p:tav tm="0">
                                          <p:val>
                                            <p:strVal val="ppt_x"/>
                                          </p:val>
                                        </p:tav>
                                        <p:tav tm="100000">
                                          <p:val>
                                            <p:strVal val="0-ppt_w/2"/>
                                          </p:val>
                                        </p:tav>
                                      </p:tavLst>
                                    </p:anim>
                                    <p:anim calcmode="lin" valueType="num">
                                      <p:cBhvr additive="base">
                                        <p:cTn id="43" dur="4250"/>
                                        <p:tgtEl>
                                          <p:spTgt spid="95"/>
                                        </p:tgtEl>
                                        <p:attrNameLst>
                                          <p:attrName>ppt_y</p:attrName>
                                        </p:attrNameLst>
                                      </p:cBhvr>
                                      <p:tavLst>
                                        <p:tav tm="0">
                                          <p:val>
                                            <p:strVal val="ppt_y"/>
                                          </p:val>
                                        </p:tav>
                                        <p:tav tm="100000">
                                          <p:val>
                                            <p:strVal val="0-ppt_h/2"/>
                                          </p:val>
                                        </p:tav>
                                      </p:tavLst>
                                    </p:anim>
                                    <p:set>
                                      <p:cBhvr>
                                        <p:cTn id="44" dur="1" fill="hold">
                                          <p:stCondLst>
                                            <p:cond delay="4249"/>
                                          </p:stCondLst>
                                        </p:cTn>
                                        <p:tgtEl>
                                          <p:spTgt spid="95"/>
                                        </p:tgtEl>
                                        <p:attrNameLst>
                                          <p:attrName>style.visibility</p:attrName>
                                        </p:attrNameLst>
                                      </p:cBhvr>
                                      <p:to>
                                        <p:strVal val="hidden"/>
                                      </p:to>
                                    </p:set>
                                  </p:childTnLst>
                                </p:cTn>
                              </p:par>
                              <p:par>
                                <p:cTn id="45" presetID="2" presetClass="exit" presetSubtype="3" fill="hold" nodeType="withEffect">
                                  <p:stCondLst>
                                    <p:cond delay="0"/>
                                  </p:stCondLst>
                                  <p:childTnLst>
                                    <p:anim calcmode="lin" valueType="num">
                                      <p:cBhvr additive="base">
                                        <p:cTn id="46" dur="4250"/>
                                        <p:tgtEl>
                                          <p:spTgt spid="188"/>
                                        </p:tgtEl>
                                        <p:attrNameLst>
                                          <p:attrName>ppt_x</p:attrName>
                                        </p:attrNameLst>
                                      </p:cBhvr>
                                      <p:tavLst>
                                        <p:tav tm="0">
                                          <p:val>
                                            <p:strVal val="ppt_x"/>
                                          </p:val>
                                        </p:tav>
                                        <p:tav tm="100000">
                                          <p:val>
                                            <p:strVal val="1+ppt_w/2"/>
                                          </p:val>
                                        </p:tav>
                                      </p:tavLst>
                                    </p:anim>
                                    <p:anim calcmode="lin" valueType="num">
                                      <p:cBhvr additive="base">
                                        <p:cTn id="47" dur="4250"/>
                                        <p:tgtEl>
                                          <p:spTgt spid="188"/>
                                        </p:tgtEl>
                                        <p:attrNameLst>
                                          <p:attrName>ppt_y</p:attrName>
                                        </p:attrNameLst>
                                      </p:cBhvr>
                                      <p:tavLst>
                                        <p:tav tm="0">
                                          <p:val>
                                            <p:strVal val="ppt_y"/>
                                          </p:val>
                                        </p:tav>
                                        <p:tav tm="100000">
                                          <p:val>
                                            <p:strVal val="0-ppt_h/2"/>
                                          </p:val>
                                        </p:tav>
                                      </p:tavLst>
                                    </p:anim>
                                    <p:set>
                                      <p:cBhvr>
                                        <p:cTn id="48" dur="1" fill="hold">
                                          <p:stCondLst>
                                            <p:cond delay="4249"/>
                                          </p:stCondLst>
                                        </p:cTn>
                                        <p:tgtEl>
                                          <p:spTgt spid="188"/>
                                        </p:tgtEl>
                                        <p:attrNameLst>
                                          <p:attrName>style.visibility</p:attrName>
                                        </p:attrNameLst>
                                      </p:cBhvr>
                                      <p:to>
                                        <p:strVal val="hidden"/>
                                      </p:to>
                                    </p:set>
                                  </p:childTnLst>
                                </p:cTn>
                              </p:par>
                              <p:par>
                                <p:cTn id="49" presetID="2" presetClass="exit" presetSubtype="12" fill="hold" nodeType="withEffect">
                                  <p:stCondLst>
                                    <p:cond delay="0"/>
                                  </p:stCondLst>
                                  <p:childTnLst>
                                    <p:anim calcmode="lin" valueType="num">
                                      <p:cBhvr additive="base">
                                        <p:cTn id="50" dur="4250"/>
                                        <p:tgtEl>
                                          <p:spTgt spid="281"/>
                                        </p:tgtEl>
                                        <p:attrNameLst>
                                          <p:attrName>ppt_x</p:attrName>
                                        </p:attrNameLst>
                                      </p:cBhvr>
                                      <p:tavLst>
                                        <p:tav tm="0">
                                          <p:val>
                                            <p:strVal val="ppt_x"/>
                                          </p:val>
                                        </p:tav>
                                        <p:tav tm="100000">
                                          <p:val>
                                            <p:strVal val="0-ppt_w/2"/>
                                          </p:val>
                                        </p:tav>
                                      </p:tavLst>
                                    </p:anim>
                                    <p:anim calcmode="lin" valueType="num">
                                      <p:cBhvr additive="base">
                                        <p:cTn id="51" dur="4250"/>
                                        <p:tgtEl>
                                          <p:spTgt spid="281"/>
                                        </p:tgtEl>
                                        <p:attrNameLst>
                                          <p:attrName>ppt_y</p:attrName>
                                        </p:attrNameLst>
                                      </p:cBhvr>
                                      <p:tavLst>
                                        <p:tav tm="0">
                                          <p:val>
                                            <p:strVal val="ppt_y"/>
                                          </p:val>
                                        </p:tav>
                                        <p:tav tm="100000">
                                          <p:val>
                                            <p:strVal val="1+ppt_h/2"/>
                                          </p:val>
                                        </p:tav>
                                      </p:tavLst>
                                    </p:anim>
                                    <p:set>
                                      <p:cBhvr>
                                        <p:cTn id="52" dur="1" fill="hold">
                                          <p:stCondLst>
                                            <p:cond delay="4249"/>
                                          </p:stCondLst>
                                        </p:cTn>
                                        <p:tgtEl>
                                          <p:spTgt spid="281"/>
                                        </p:tgtEl>
                                        <p:attrNameLst>
                                          <p:attrName>style.visibility</p:attrName>
                                        </p:attrNameLst>
                                      </p:cBhvr>
                                      <p:to>
                                        <p:strVal val="hidden"/>
                                      </p:to>
                                    </p:set>
                                  </p:childTnLst>
                                </p:cTn>
                              </p:par>
                              <p:par>
                                <p:cTn id="53" presetID="23" presetClass="entr" presetSubtype="272" fill="hold" nodeType="withEffect">
                                  <p:stCondLst>
                                    <p:cond delay="500"/>
                                  </p:stCondLst>
                                  <p:childTnLst>
                                    <p:set>
                                      <p:cBhvr>
                                        <p:cTn id="54" dur="1" fill="hold">
                                          <p:stCondLst>
                                            <p:cond delay="0"/>
                                          </p:stCondLst>
                                        </p:cTn>
                                        <p:tgtEl>
                                          <p:spTgt spid="376"/>
                                        </p:tgtEl>
                                        <p:attrNameLst>
                                          <p:attrName>style.visibility</p:attrName>
                                        </p:attrNameLst>
                                      </p:cBhvr>
                                      <p:to>
                                        <p:strVal val="visible"/>
                                      </p:to>
                                    </p:set>
                                    <p:anim calcmode="lin" valueType="num">
                                      <p:cBhvr>
                                        <p:cTn id="55" dur="3500" fill="hold"/>
                                        <p:tgtEl>
                                          <p:spTgt spid="376"/>
                                        </p:tgtEl>
                                        <p:attrNameLst>
                                          <p:attrName>ppt_w</p:attrName>
                                        </p:attrNameLst>
                                      </p:cBhvr>
                                      <p:tavLst>
                                        <p:tav tm="0">
                                          <p:val>
                                            <p:strVal val="2/3*#ppt_w"/>
                                          </p:val>
                                        </p:tav>
                                        <p:tav tm="100000">
                                          <p:val>
                                            <p:strVal val="#ppt_w"/>
                                          </p:val>
                                        </p:tav>
                                      </p:tavLst>
                                    </p:anim>
                                    <p:anim calcmode="lin" valueType="num">
                                      <p:cBhvr>
                                        <p:cTn id="56" dur="3500" fill="hold"/>
                                        <p:tgtEl>
                                          <p:spTgt spid="376"/>
                                        </p:tgtEl>
                                        <p:attrNameLst>
                                          <p:attrName>ppt_h</p:attrName>
                                        </p:attrNameLst>
                                      </p:cBhvr>
                                      <p:tavLst>
                                        <p:tav tm="0">
                                          <p:val>
                                            <p:strVal val="2/3*#ppt_h"/>
                                          </p:val>
                                        </p:tav>
                                        <p:tav tm="100000">
                                          <p:val>
                                            <p:strVal val="#ppt_h"/>
                                          </p:val>
                                        </p:tav>
                                      </p:tavLst>
                                    </p:anim>
                                  </p:childTnLst>
                                </p:cTn>
                              </p:par>
                              <p:par>
                                <p:cTn id="57" presetID="8" presetClass="entr" presetSubtype="32" fill="hold" nodeType="withEffect">
                                  <p:stCondLst>
                                    <p:cond delay="500"/>
                                  </p:stCondLst>
                                  <p:childTnLst>
                                    <p:set>
                                      <p:cBhvr>
                                        <p:cTn id="58" dur="1" fill="hold">
                                          <p:stCondLst>
                                            <p:cond delay="0"/>
                                          </p:stCondLst>
                                        </p:cTn>
                                        <p:tgtEl>
                                          <p:spTgt spid="376"/>
                                        </p:tgtEl>
                                        <p:attrNameLst>
                                          <p:attrName>style.visibility</p:attrName>
                                        </p:attrNameLst>
                                      </p:cBhvr>
                                      <p:to>
                                        <p:strVal val="visible"/>
                                      </p:to>
                                    </p:set>
                                    <p:animEffect transition="in" filter="diamond(out)">
                                      <p:cBhvr>
                                        <p:cTn id="59" dur="3500"/>
                                        <p:tgtEl>
                                          <p:spTgt spid="376"/>
                                        </p:tgtEl>
                                      </p:cBhvr>
                                    </p:animEffect>
                                  </p:childTnLst>
                                </p:cTn>
                              </p:par>
                              <p:par>
                                <p:cTn id="60" presetID="9" presetClass="emph" presetSubtype="0" grpId="0" nodeType="withEffect">
                                  <p:stCondLst>
                                    <p:cond delay="0"/>
                                  </p:stCondLst>
                                  <p:childTnLst>
                                    <p:set>
                                      <p:cBhvr rctx="PPT">
                                        <p:cTn id="61" dur="indefinite"/>
                                        <p:tgtEl>
                                          <p:spTgt spid="375"/>
                                        </p:tgtEl>
                                        <p:attrNameLst>
                                          <p:attrName>style.opacity</p:attrName>
                                        </p:attrNameLst>
                                      </p:cBhvr>
                                      <p:to>
                                        <p:strVal val="0"/>
                                      </p:to>
                                    </p:set>
                                    <p:animEffect filter="image" prLst="opacity: 0">
                                      <p:cBhvr rctx="IE">
                                        <p:cTn id="62" dur="indefinite"/>
                                        <p:tgtEl>
                                          <p:spTgt spid="3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69 Imagen" descr="Diapositiva5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6057" y="-1676"/>
            <a:ext cx="9144000" cy="5143500"/>
          </a:xfrm>
          <a:prstGeom prst="rect">
            <a:avLst/>
          </a:prstGeom>
          <a:noFill/>
          <a:ln>
            <a:noFill/>
          </a:ln>
        </p:spPr>
      </p:pic>
      <p:grpSp>
        <p:nvGrpSpPr>
          <p:cNvPr id="15" name="14 Grupo"/>
          <p:cNvGrpSpPr/>
          <p:nvPr/>
        </p:nvGrpSpPr>
        <p:grpSpPr>
          <a:xfrm rot="18295164">
            <a:off x="40415" y="324000"/>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16" name="15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8295164">
            <a:off x="1236942" y="-179546"/>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11" name="1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8295164">
            <a:off x="2522351" y="-637327"/>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2" name="1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3304836" flipH="1">
            <a:off x="7385444" y="357178"/>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33" name="32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3304836" flipH="1">
            <a:off x="6188917" y="-146368"/>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29" name="2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 name="23 Grupo"/>
          <p:cNvGrpSpPr/>
          <p:nvPr/>
        </p:nvGrpSpPr>
        <p:grpSpPr>
          <a:xfrm rot="3304836" flipH="1">
            <a:off x="4903508" y="-604149"/>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rot lat="0" lon="0" rev="6000000"/>
            </a:lightRig>
          </a:scene3d>
        </p:grpSpPr>
        <p:sp>
          <p:nvSpPr>
            <p:cNvPr id="25" name="2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3304836" flipV="1">
            <a:off x="4487" y="3683152"/>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49" name="48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rot="3304836" flipV="1">
            <a:off x="1201014" y="4186698"/>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45" name="4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3304836" flipV="1">
            <a:off x="2486423" y="4644479"/>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41" name="4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8295164" flipH="1" flipV="1">
            <a:off x="7349516" y="3716330"/>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65" name="64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8295164" flipH="1" flipV="1">
            <a:off x="6152989" y="4219876"/>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61" name="60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8295164" flipH="1" flipV="1">
            <a:off x="4867580" y="4677657"/>
            <a:ext cx="1724579" cy="1019594"/>
            <a:chOff x="3203848" y="699542"/>
            <a:chExt cx="2124208" cy="1296144"/>
          </a:xfrm>
          <a:gradFill flip="none" rotWithShape="1">
            <a:gsLst>
              <a:gs pos="49000">
                <a:schemeClr val="tx1">
                  <a:lumMod val="85000"/>
                </a:schemeClr>
              </a:gs>
              <a:gs pos="100000">
                <a:srgbClr val="FF0000"/>
              </a:gs>
              <a:gs pos="81000">
                <a:srgbClr val="FFC000"/>
              </a:gs>
              <a:gs pos="9000">
                <a:schemeClr val="tx1"/>
              </a:gs>
            </a:gsLst>
            <a:lin ang="5400000" scaled="1"/>
            <a:tileRect/>
          </a:gradFill>
          <a:scene3d>
            <a:camera prst="orthographicFront"/>
            <a:lightRig rig="flat" dir="t"/>
          </a:scene3d>
        </p:grpSpPr>
        <p:sp>
          <p:nvSpPr>
            <p:cNvPr id="57" name="56 Triángulo isósceles"/>
            <p:cNvSpPr/>
            <p:nvPr/>
          </p:nvSpPr>
          <p:spPr>
            <a:xfrm>
              <a:off x="320384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a:off x="374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a:off x="4283968"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a:off x="4824000" y="699542"/>
              <a:ext cx="504056" cy="1296144"/>
            </a:xfrm>
            <a:prstGeom prst="triangle">
              <a:avLst/>
            </a:prstGeom>
            <a:grpFill/>
            <a:ln>
              <a:noFill/>
            </a:ln>
            <a:sp3d prstMaterial="metal">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9" name="68 Rectángulo"/>
          <p:cNvSpPr/>
          <p:nvPr/>
        </p:nvSpPr>
        <p:spPr>
          <a:xfrm flipH="1" flipV="1">
            <a:off x="-1476672" y="-1100658"/>
            <a:ext cx="12313368" cy="7128792"/>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8552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3000" fill="hold"/>
                                        <p:tgtEl>
                                          <p:spTgt spid="15"/>
                                        </p:tgtEl>
                                        <p:attrNameLst>
                                          <p:attrName>ppt_x</p:attrName>
                                        </p:attrNameLst>
                                      </p:cBhvr>
                                      <p:tavLst>
                                        <p:tav tm="0">
                                          <p:val>
                                            <p:strVal val="#ppt_x"/>
                                          </p:val>
                                        </p:tav>
                                        <p:tav tm="100000">
                                          <p:val>
                                            <p:strVal val="#ppt_x"/>
                                          </p:val>
                                        </p:tav>
                                      </p:tavLst>
                                    </p:anim>
                                    <p:anim calcmode="lin" valueType="num">
                                      <p:cBhvr>
                                        <p:cTn id="8" dur="3000" fill="hold"/>
                                        <p:tgtEl>
                                          <p:spTgt spid="15"/>
                                        </p:tgtEl>
                                        <p:attrNameLst>
                                          <p:attrName>ppt_y</p:attrName>
                                        </p:attrNameLst>
                                      </p:cBhvr>
                                      <p:tavLst>
                                        <p:tav tm="0">
                                          <p:val>
                                            <p:strVal val="#ppt_y+#ppt_h/2"/>
                                          </p:val>
                                        </p:tav>
                                        <p:tav tm="100000">
                                          <p:val>
                                            <p:strVal val="#ppt_y"/>
                                          </p:val>
                                        </p:tav>
                                      </p:tavLst>
                                    </p:anim>
                                    <p:anim calcmode="lin" valueType="num">
                                      <p:cBhvr>
                                        <p:cTn id="9" dur="3000" fill="hold"/>
                                        <p:tgtEl>
                                          <p:spTgt spid="15"/>
                                        </p:tgtEl>
                                        <p:attrNameLst>
                                          <p:attrName>ppt_w</p:attrName>
                                        </p:attrNameLst>
                                      </p:cBhvr>
                                      <p:tavLst>
                                        <p:tav tm="0">
                                          <p:val>
                                            <p:strVal val="#ppt_w"/>
                                          </p:val>
                                        </p:tav>
                                        <p:tav tm="100000">
                                          <p:val>
                                            <p:strVal val="#ppt_w"/>
                                          </p:val>
                                        </p:tav>
                                      </p:tavLst>
                                    </p:anim>
                                    <p:anim calcmode="lin" valueType="num">
                                      <p:cBhvr>
                                        <p:cTn id="10" dur="3000" fill="hold"/>
                                        <p:tgtEl>
                                          <p:spTgt spid="15"/>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5"/>
                                        </p:tgtEl>
                                      </p:cBhvr>
                                      <p:by x="400000" y="100000"/>
                                    </p:animScale>
                                  </p:childTnLst>
                                </p:cTn>
                              </p:par>
                              <p:par>
                                <p:cTn id="13" presetID="2" presetClass="exit" presetSubtype="6" fill="hold" nodeType="withEffect">
                                  <p:stCondLst>
                                    <p:cond delay="0"/>
                                  </p:stCondLst>
                                  <p:childTnLst>
                                    <p:anim calcmode="lin" valueType="num">
                                      <p:cBhvr additive="base">
                                        <p:cTn id="14" dur="3500"/>
                                        <p:tgtEl>
                                          <p:spTgt spid="15"/>
                                        </p:tgtEl>
                                        <p:attrNameLst>
                                          <p:attrName>ppt_x</p:attrName>
                                        </p:attrNameLst>
                                      </p:cBhvr>
                                      <p:tavLst>
                                        <p:tav tm="0">
                                          <p:val>
                                            <p:strVal val="ppt_x"/>
                                          </p:val>
                                        </p:tav>
                                        <p:tav tm="100000">
                                          <p:val>
                                            <p:strVal val="1+ppt_w/2"/>
                                          </p:val>
                                        </p:tav>
                                      </p:tavLst>
                                    </p:anim>
                                    <p:anim calcmode="lin" valueType="num">
                                      <p:cBhvr additive="base">
                                        <p:cTn id="15" dur="3500"/>
                                        <p:tgtEl>
                                          <p:spTgt spid="15"/>
                                        </p:tgtEl>
                                        <p:attrNameLst>
                                          <p:attrName>ppt_y</p:attrName>
                                        </p:attrNameLst>
                                      </p:cBhvr>
                                      <p:tavLst>
                                        <p:tav tm="0">
                                          <p:val>
                                            <p:strVal val="ppt_y"/>
                                          </p:val>
                                        </p:tav>
                                        <p:tav tm="100000">
                                          <p:val>
                                            <p:strVal val="1+ppt_h/2"/>
                                          </p:val>
                                        </p:tav>
                                      </p:tavLst>
                                    </p:anim>
                                    <p:set>
                                      <p:cBhvr>
                                        <p:cTn id="16" dur="1" fill="hold">
                                          <p:stCondLst>
                                            <p:cond delay="3499"/>
                                          </p:stCondLst>
                                        </p:cTn>
                                        <p:tgtEl>
                                          <p:spTgt spid="15"/>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0" fill="hold"/>
                                        <p:tgtEl>
                                          <p:spTgt spid="10"/>
                                        </p:tgtEl>
                                        <p:attrNameLst>
                                          <p:attrName>ppt_x</p:attrName>
                                        </p:attrNameLst>
                                      </p:cBhvr>
                                      <p:tavLst>
                                        <p:tav tm="0">
                                          <p:val>
                                            <p:strVal val="#ppt_x"/>
                                          </p:val>
                                        </p:tav>
                                        <p:tav tm="100000">
                                          <p:val>
                                            <p:strVal val="#ppt_x"/>
                                          </p:val>
                                        </p:tav>
                                      </p:tavLst>
                                    </p:anim>
                                    <p:anim calcmode="lin" valueType="num">
                                      <p:cBhvr>
                                        <p:cTn id="20" dur="3000" fill="hold"/>
                                        <p:tgtEl>
                                          <p:spTgt spid="10"/>
                                        </p:tgtEl>
                                        <p:attrNameLst>
                                          <p:attrName>ppt_y</p:attrName>
                                        </p:attrNameLst>
                                      </p:cBhvr>
                                      <p:tavLst>
                                        <p:tav tm="0">
                                          <p:val>
                                            <p:strVal val="#ppt_y+#ppt_h/2"/>
                                          </p:val>
                                        </p:tav>
                                        <p:tav tm="100000">
                                          <p:val>
                                            <p:strVal val="#ppt_y"/>
                                          </p:val>
                                        </p:tav>
                                      </p:tavLst>
                                    </p:anim>
                                    <p:anim calcmode="lin" valueType="num">
                                      <p:cBhvr>
                                        <p:cTn id="21" dur="3000" fill="hold"/>
                                        <p:tgtEl>
                                          <p:spTgt spid="10"/>
                                        </p:tgtEl>
                                        <p:attrNameLst>
                                          <p:attrName>ppt_w</p:attrName>
                                        </p:attrNameLst>
                                      </p:cBhvr>
                                      <p:tavLst>
                                        <p:tav tm="0">
                                          <p:val>
                                            <p:strVal val="#ppt_w"/>
                                          </p:val>
                                        </p:tav>
                                        <p:tav tm="100000">
                                          <p:val>
                                            <p:strVal val="#ppt_w"/>
                                          </p:val>
                                        </p:tav>
                                      </p:tavLst>
                                    </p:anim>
                                    <p:anim calcmode="lin" valueType="num">
                                      <p:cBhvr>
                                        <p:cTn id="22" dur="3000" fill="hold"/>
                                        <p:tgtEl>
                                          <p:spTgt spid="10"/>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0"/>
                                        </p:tgtEl>
                                      </p:cBhvr>
                                      <p:by x="400000" y="100000"/>
                                    </p:animScale>
                                  </p:childTnLst>
                                </p:cTn>
                              </p:par>
                              <p:par>
                                <p:cTn id="25" presetID="2" presetClass="exit" presetSubtype="6" fill="hold" nodeType="withEffect">
                                  <p:stCondLst>
                                    <p:cond delay="0"/>
                                  </p:stCondLst>
                                  <p:childTnLst>
                                    <p:anim calcmode="lin" valueType="num">
                                      <p:cBhvr additive="base">
                                        <p:cTn id="26" dur="3500"/>
                                        <p:tgtEl>
                                          <p:spTgt spid="10"/>
                                        </p:tgtEl>
                                        <p:attrNameLst>
                                          <p:attrName>ppt_x</p:attrName>
                                        </p:attrNameLst>
                                      </p:cBhvr>
                                      <p:tavLst>
                                        <p:tav tm="0">
                                          <p:val>
                                            <p:strVal val="ppt_x"/>
                                          </p:val>
                                        </p:tav>
                                        <p:tav tm="100000">
                                          <p:val>
                                            <p:strVal val="1+ppt_w/2"/>
                                          </p:val>
                                        </p:tav>
                                      </p:tavLst>
                                    </p:anim>
                                    <p:anim calcmode="lin" valueType="num">
                                      <p:cBhvr additive="base">
                                        <p:cTn id="27" dur="3500"/>
                                        <p:tgtEl>
                                          <p:spTgt spid="10"/>
                                        </p:tgtEl>
                                        <p:attrNameLst>
                                          <p:attrName>ppt_y</p:attrName>
                                        </p:attrNameLst>
                                      </p:cBhvr>
                                      <p:tavLst>
                                        <p:tav tm="0">
                                          <p:val>
                                            <p:strVal val="ppt_y"/>
                                          </p:val>
                                        </p:tav>
                                        <p:tav tm="100000">
                                          <p:val>
                                            <p:strVal val="1+ppt_h/2"/>
                                          </p:val>
                                        </p:tav>
                                      </p:tavLst>
                                    </p:anim>
                                    <p:set>
                                      <p:cBhvr>
                                        <p:cTn id="28" dur="1" fill="hold">
                                          <p:stCondLst>
                                            <p:cond delay="3499"/>
                                          </p:stCondLst>
                                        </p:cTn>
                                        <p:tgtEl>
                                          <p:spTgt spid="10"/>
                                        </p:tgtEl>
                                        <p:attrNameLst>
                                          <p:attrName>style.visibility</p:attrName>
                                        </p:attrNameLst>
                                      </p:cBhvr>
                                      <p:to>
                                        <p:strVal val="hidden"/>
                                      </p:to>
                                    </p:set>
                                  </p:childTnLst>
                                </p:cTn>
                              </p:par>
                              <p:par>
                                <p:cTn id="29" presetID="17"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000" fill="hold"/>
                                        <p:tgtEl>
                                          <p:spTgt spid="6"/>
                                        </p:tgtEl>
                                        <p:attrNameLst>
                                          <p:attrName>ppt_x</p:attrName>
                                        </p:attrNameLst>
                                      </p:cBhvr>
                                      <p:tavLst>
                                        <p:tav tm="0">
                                          <p:val>
                                            <p:strVal val="#ppt_x"/>
                                          </p:val>
                                        </p:tav>
                                        <p:tav tm="100000">
                                          <p:val>
                                            <p:strVal val="#ppt_x"/>
                                          </p:val>
                                        </p:tav>
                                      </p:tavLst>
                                    </p:anim>
                                    <p:anim calcmode="lin" valueType="num">
                                      <p:cBhvr>
                                        <p:cTn id="32" dur="3000" fill="hold"/>
                                        <p:tgtEl>
                                          <p:spTgt spid="6"/>
                                        </p:tgtEl>
                                        <p:attrNameLst>
                                          <p:attrName>ppt_y</p:attrName>
                                        </p:attrNameLst>
                                      </p:cBhvr>
                                      <p:tavLst>
                                        <p:tav tm="0">
                                          <p:val>
                                            <p:strVal val="#ppt_y+#ppt_h/2"/>
                                          </p:val>
                                        </p:tav>
                                        <p:tav tm="100000">
                                          <p:val>
                                            <p:strVal val="#ppt_y"/>
                                          </p:val>
                                        </p:tav>
                                      </p:tavLst>
                                    </p:anim>
                                    <p:anim calcmode="lin" valueType="num">
                                      <p:cBhvr>
                                        <p:cTn id="33" dur="3000" fill="hold"/>
                                        <p:tgtEl>
                                          <p:spTgt spid="6"/>
                                        </p:tgtEl>
                                        <p:attrNameLst>
                                          <p:attrName>ppt_w</p:attrName>
                                        </p:attrNameLst>
                                      </p:cBhvr>
                                      <p:tavLst>
                                        <p:tav tm="0">
                                          <p:val>
                                            <p:strVal val="#ppt_w"/>
                                          </p:val>
                                        </p:tav>
                                        <p:tav tm="100000">
                                          <p:val>
                                            <p:strVal val="#ppt_w"/>
                                          </p:val>
                                        </p:tav>
                                      </p:tavLst>
                                    </p:anim>
                                    <p:anim calcmode="lin" valueType="num">
                                      <p:cBhvr>
                                        <p:cTn id="34" dur="3000" fill="hold"/>
                                        <p:tgtEl>
                                          <p:spTgt spid="6"/>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6"/>
                                        </p:tgtEl>
                                      </p:cBhvr>
                                      <p:by x="400000" y="100000"/>
                                    </p:animScale>
                                  </p:childTnLst>
                                </p:cTn>
                              </p:par>
                              <p:par>
                                <p:cTn id="37" presetID="2" presetClass="exit" presetSubtype="6" fill="hold" nodeType="withEffect">
                                  <p:stCondLst>
                                    <p:cond delay="0"/>
                                  </p:stCondLst>
                                  <p:childTnLst>
                                    <p:anim calcmode="lin" valueType="num">
                                      <p:cBhvr additive="base">
                                        <p:cTn id="38" dur="3500"/>
                                        <p:tgtEl>
                                          <p:spTgt spid="6"/>
                                        </p:tgtEl>
                                        <p:attrNameLst>
                                          <p:attrName>ppt_x</p:attrName>
                                        </p:attrNameLst>
                                      </p:cBhvr>
                                      <p:tavLst>
                                        <p:tav tm="0">
                                          <p:val>
                                            <p:strVal val="ppt_x"/>
                                          </p:val>
                                        </p:tav>
                                        <p:tav tm="100000">
                                          <p:val>
                                            <p:strVal val="1+ppt_w/2"/>
                                          </p:val>
                                        </p:tav>
                                      </p:tavLst>
                                    </p:anim>
                                    <p:anim calcmode="lin" valueType="num">
                                      <p:cBhvr additive="base">
                                        <p:cTn id="39" dur="3500"/>
                                        <p:tgtEl>
                                          <p:spTgt spid="6"/>
                                        </p:tgtEl>
                                        <p:attrNameLst>
                                          <p:attrName>ppt_y</p:attrName>
                                        </p:attrNameLst>
                                      </p:cBhvr>
                                      <p:tavLst>
                                        <p:tav tm="0">
                                          <p:val>
                                            <p:strVal val="ppt_y"/>
                                          </p:val>
                                        </p:tav>
                                        <p:tav tm="100000">
                                          <p:val>
                                            <p:strVal val="1+ppt_h/2"/>
                                          </p:val>
                                        </p:tav>
                                      </p:tavLst>
                                    </p:anim>
                                    <p:set>
                                      <p:cBhvr>
                                        <p:cTn id="40" dur="1" fill="hold">
                                          <p:stCondLst>
                                            <p:cond delay="3499"/>
                                          </p:stCondLst>
                                        </p:cTn>
                                        <p:tgtEl>
                                          <p:spTgt spid="6"/>
                                        </p:tgtEl>
                                        <p:attrNameLst>
                                          <p:attrName>style.visibility</p:attrName>
                                        </p:attrNameLst>
                                      </p:cBhvr>
                                      <p:to>
                                        <p:strVal val="hidden"/>
                                      </p:to>
                                    </p:set>
                                  </p:childTnLst>
                                </p:cTn>
                              </p:par>
                              <p:par>
                                <p:cTn id="41" presetID="17"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3000" fill="hold"/>
                                        <p:tgtEl>
                                          <p:spTgt spid="24"/>
                                        </p:tgtEl>
                                        <p:attrNameLst>
                                          <p:attrName>ppt_x</p:attrName>
                                        </p:attrNameLst>
                                      </p:cBhvr>
                                      <p:tavLst>
                                        <p:tav tm="0">
                                          <p:val>
                                            <p:strVal val="#ppt_x"/>
                                          </p:val>
                                        </p:tav>
                                        <p:tav tm="100000">
                                          <p:val>
                                            <p:strVal val="#ppt_x"/>
                                          </p:val>
                                        </p:tav>
                                      </p:tavLst>
                                    </p:anim>
                                    <p:anim calcmode="lin" valueType="num">
                                      <p:cBhvr>
                                        <p:cTn id="44" dur="3000" fill="hold"/>
                                        <p:tgtEl>
                                          <p:spTgt spid="24"/>
                                        </p:tgtEl>
                                        <p:attrNameLst>
                                          <p:attrName>ppt_y</p:attrName>
                                        </p:attrNameLst>
                                      </p:cBhvr>
                                      <p:tavLst>
                                        <p:tav tm="0">
                                          <p:val>
                                            <p:strVal val="#ppt_y+#ppt_h/2"/>
                                          </p:val>
                                        </p:tav>
                                        <p:tav tm="100000">
                                          <p:val>
                                            <p:strVal val="#ppt_y"/>
                                          </p:val>
                                        </p:tav>
                                      </p:tavLst>
                                    </p:anim>
                                    <p:anim calcmode="lin" valueType="num">
                                      <p:cBhvr>
                                        <p:cTn id="45" dur="3000" fill="hold"/>
                                        <p:tgtEl>
                                          <p:spTgt spid="24"/>
                                        </p:tgtEl>
                                        <p:attrNameLst>
                                          <p:attrName>ppt_w</p:attrName>
                                        </p:attrNameLst>
                                      </p:cBhvr>
                                      <p:tavLst>
                                        <p:tav tm="0">
                                          <p:val>
                                            <p:strVal val="#ppt_w"/>
                                          </p:val>
                                        </p:tav>
                                        <p:tav tm="100000">
                                          <p:val>
                                            <p:strVal val="#ppt_w"/>
                                          </p:val>
                                        </p:tav>
                                      </p:tavLst>
                                    </p:anim>
                                    <p:anim calcmode="lin" valueType="num">
                                      <p:cBhvr>
                                        <p:cTn id="46" dur="3000" fill="hold"/>
                                        <p:tgtEl>
                                          <p:spTgt spid="24"/>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24"/>
                                        </p:tgtEl>
                                      </p:cBhvr>
                                      <p:by x="400000" y="100000"/>
                                    </p:animScale>
                                  </p:childTnLst>
                                </p:cTn>
                              </p:par>
                              <p:par>
                                <p:cTn id="49" presetID="2" presetClass="exit" presetSubtype="12" fill="hold" nodeType="withEffect">
                                  <p:stCondLst>
                                    <p:cond delay="0"/>
                                  </p:stCondLst>
                                  <p:childTnLst>
                                    <p:anim calcmode="lin" valueType="num">
                                      <p:cBhvr additive="base">
                                        <p:cTn id="50" dur="3500"/>
                                        <p:tgtEl>
                                          <p:spTgt spid="24"/>
                                        </p:tgtEl>
                                        <p:attrNameLst>
                                          <p:attrName>ppt_x</p:attrName>
                                        </p:attrNameLst>
                                      </p:cBhvr>
                                      <p:tavLst>
                                        <p:tav tm="0">
                                          <p:val>
                                            <p:strVal val="ppt_x"/>
                                          </p:val>
                                        </p:tav>
                                        <p:tav tm="100000">
                                          <p:val>
                                            <p:strVal val="0-ppt_w/2"/>
                                          </p:val>
                                        </p:tav>
                                      </p:tavLst>
                                    </p:anim>
                                    <p:anim calcmode="lin" valueType="num">
                                      <p:cBhvr additive="base">
                                        <p:cTn id="51" dur="3500"/>
                                        <p:tgtEl>
                                          <p:spTgt spid="24"/>
                                        </p:tgtEl>
                                        <p:attrNameLst>
                                          <p:attrName>ppt_y</p:attrName>
                                        </p:attrNameLst>
                                      </p:cBhvr>
                                      <p:tavLst>
                                        <p:tav tm="0">
                                          <p:val>
                                            <p:strVal val="ppt_y"/>
                                          </p:val>
                                        </p:tav>
                                        <p:tav tm="100000">
                                          <p:val>
                                            <p:strVal val="1+ppt_h/2"/>
                                          </p:val>
                                        </p:tav>
                                      </p:tavLst>
                                    </p:anim>
                                    <p:set>
                                      <p:cBhvr>
                                        <p:cTn id="52" dur="1" fill="hold">
                                          <p:stCondLst>
                                            <p:cond delay="3499"/>
                                          </p:stCondLst>
                                        </p:cTn>
                                        <p:tgtEl>
                                          <p:spTgt spid="24"/>
                                        </p:tgtEl>
                                        <p:attrNameLst>
                                          <p:attrName>style.visibility</p:attrName>
                                        </p:attrNameLst>
                                      </p:cBhvr>
                                      <p:to>
                                        <p:strVal val="hidden"/>
                                      </p:to>
                                    </p:set>
                                  </p:childTnLst>
                                </p:cTn>
                              </p:par>
                              <p:par>
                                <p:cTn id="53" presetID="17" presetClass="entr" presetSubtype="4"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 calcmode="lin" valueType="num">
                                      <p:cBhvr>
                                        <p:cTn id="55" dur="3000" fill="hold"/>
                                        <p:tgtEl>
                                          <p:spTgt spid="23"/>
                                        </p:tgtEl>
                                        <p:attrNameLst>
                                          <p:attrName>ppt_x</p:attrName>
                                        </p:attrNameLst>
                                      </p:cBhvr>
                                      <p:tavLst>
                                        <p:tav tm="0">
                                          <p:val>
                                            <p:strVal val="#ppt_x"/>
                                          </p:val>
                                        </p:tav>
                                        <p:tav tm="100000">
                                          <p:val>
                                            <p:strVal val="#ppt_x"/>
                                          </p:val>
                                        </p:tav>
                                      </p:tavLst>
                                    </p:anim>
                                    <p:anim calcmode="lin" valueType="num">
                                      <p:cBhvr>
                                        <p:cTn id="56" dur="3000" fill="hold"/>
                                        <p:tgtEl>
                                          <p:spTgt spid="23"/>
                                        </p:tgtEl>
                                        <p:attrNameLst>
                                          <p:attrName>ppt_y</p:attrName>
                                        </p:attrNameLst>
                                      </p:cBhvr>
                                      <p:tavLst>
                                        <p:tav tm="0">
                                          <p:val>
                                            <p:strVal val="#ppt_y+#ppt_h/2"/>
                                          </p:val>
                                        </p:tav>
                                        <p:tav tm="100000">
                                          <p:val>
                                            <p:strVal val="#ppt_y"/>
                                          </p:val>
                                        </p:tav>
                                      </p:tavLst>
                                    </p:anim>
                                    <p:anim calcmode="lin" valueType="num">
                                      <p:cBhvr>
                                        <p:cTn id="57" dur="3000" fill="hold"/>
                                        <p:tgtEl>
                                          <p:spTgt spid="23"/>
                                        </p:tgtEl>
                                        <p:attrNameLst>
                                          <p:attrName>ppt_w</p:attrName>
                                        </p:attrNameLst>
                                      </p:cBhvr>
                                      <p:tavLst>
                                        <p:tav tm="0">
                                          <p:val>
                                            <p:strVal val="#ppt_w"/>
                                          </p:val>
                                        </p:tav>
                                        <p:tav tm="100000">
                                          <p:val>
                                            <p:strVal val="#ppt_w"/>
                                          </p:val>
                                        </p:tav>
                                      </p:tavLst>
                                    </p:anim>
                                    <p:anim calcmode="lin" valueType="num">
                                      <p:cBhvr>
                                        <p:cTn id="58" dur="3000" fill="hold"/>
                                        <p:tgtEl>
                                          <p:spTgt spid="23"/>
                                        </p:tgtEl>
                                        <p:attrNameLst>
                                          <p:attrName>ppt_h</p:attrName>
                                        </p:attrNameLst>
                                      </p:cBhvr>
                                      <p:tavLst>
                                        <p:tav tm="0">
                                          <p:val>
                                            <p:fltVal val="0"/>
                                          </p:val>
                                        </p:tav>
                                        <p:tav tm="100000">
                                          <p:val>
                                            <p:strVal val="#ppt_h"/>
                                          </p:val>
                                        </p:tav>
                                      </p:tavLst>
                                    </p:anim>
                                  </p:childTnLst>
                                </p:cTn>
                              </p:par>
                              <p:par>
                                <p:cTn id="59" presetID="6" presetClass="emph" presetSubtype="0" fill="hold" nodeType="withEffect">
                                  <p:stCondLst>
                                    <p:cond delay="0"/>
                                  </p:stCondLst>
                                  <p:childTnLst>
                                    <p:animScale>
                                      <p:cBhvr>
                                        <p:cTn id="60" dur="3000" fill="hold"/>
                                        <p:tgtEl>
                                          <p:spTgt spid="23"/>
                                        </p:tgtEl>
                                      </p:cBhvr>
                                      <p:by x="400000" y="100000"/>
                                    </p:animScale>
                                  </p:childTnLst>
                                </p:cTn>
                              </p:par>
                              <p:par>
                                <p:cTn id="61" presetID="2" presetClass="exit" presetSubtype="12" fill="hold" nodeType="withEffect">
                                  <p:stCondLst>
                                    <p:cond delay="0"/>
                                  </p:stCondLst>
                                  <p:childTnLst>
                                    <p:anim calcmode="lin" valueType="num">
                                      <p:cBhvr additive="base">
                                        <p:cTn id="62" dur="3500"/>
                                        <p:tgtEl>
                                          <p:spTgt spid="23"/>
                                        </p:tgtEl>
                                        <p:attrNameLst>
                                          <p:attrName>ppt_x</p:attrName>
                                        </p:attrNameLst>
                                      </p:cBhvr>
                                      <p:tavLst>
                                        <p:tav tm="0">
                                          <p:val>
                                            <p:strVal val="ppt_x"/>
                                          </p:val>
                                        </p:tav>
                                        <p:tav tm="100000">
                                          <p:val>
                                            <p:strVal val="0-ppt_w/2"/>
                                          </p:val>
                                        </p:tav>
                                      </p:tavLst>
                                    </p:anim>
                                    <p:anim calcmode="lin" valueType="num">
                                      <p:cBhvr additive="base">
                                        <p:cTn id="63" dur="3500"/>
                                        <p:tgtEl>
                                          <p:spTgt spid="23"/>
                                        </p:tgtEl>
                                        <p:attrNameLst>
                                          <p:attrName>ppt_y</p:attrName>
                                        </p:attrNameLst>
                                      </p:cBhvr>
                                      <p:tavLst>
                                        <p:tav tm="0">
                                          <p:val>
                                            <p:strVal val="ppt_y"/>
                                          </p:val>
                                        </p:tav>
                                        <p:tav tm="100000">
                                          <p:val>
                                            <p:strVal val="1+ppt_h/2"/>
                                          </p:val>
                                        </p:tav>
                                      </p:tavLst>
                                    </p:anim>
                                    <p:set>
                                      <p:cBhvr>
                                        <p:cTn id="64" dur="1" fill="hold">
                                          <p:stCondLst>
                                            <p:cond delay="3499"/>
                                          </p:stCondLst>
                                        </p:cTn>
                                        <p:tgtEl>
                                          <p:spTgt spid="23"/>
                                        </p:tgtEl>
                                        <p:attrNameLst>
                                          <p:attrName>style.visibility</p:attrName>
                                        </p:attrNameLst>
                                      </p:cBhvr>
                                      <p:to>
                                        <p:strVal val="hidden"/>
                                      </p:to>
                                    </p:set>
                                  </p:childTnLst>
                                </p:cTn>
                              </p:par>
                              <p:par>
                                <p:cTn id="65" presetID="17" presetClass="entr" presetSubtype="4" fill="hold"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
                                          </p:val>
                                        </p:tav>
                                        <p:tav tm="100000">
                                          <p:val>
                                            <p:strVal val="#ppt_x"/>
                                          </p:val>
                                        </p:tav>
                                      </p:tavLst>
                                    </p:anim>
                                    <p:anim calcmode="lin" valueType="num">
                                      <p:cBhvr>
                                        <p:cTn id="68" dur="3000" fill="hold"/>
                                        <p:tgtEl>
                                          <p:spTgt spid="22"/>
                                        </p:tgtEl>
                                        <p:attrNameLst>
                                          <p:attrName>ppt_y</p:attrName>
                                        </p:attrNameLst>
                                      </p:cBhvr>
                                      <p:tavLst>
                                        <p:tav tm="0">
                                          <p:val>
                                            <p:strVal val="#ppt_y+#ppt_h/2"/>
                                          </p:val>
                                        </p:tav>
                                        <p:tav tm="100000">
                                          <p:val>
                                            <p:strVal val="#ppt_y"/>
                                          </p:val>
                                        </p:tav>
                                      </p:tavLst>
                                    </p:anim>
                                    <p:anim calcmode="lin" valueType="num">
                                      <p:cBhvr>
                                        <p:cTn id="69" dur="3000" fill="hold"/>
                                        <p:tgtEl>
                                          <p:spTgt spid="22"/>
                                        </p:tgtEl>
                                        <p:attrNameLst>
                                          <p:attrName>ppt_w</p:attrName>
                                        </p:attrNameLst>
                                      </p:cBhvr>
                                      <p:tavLst>
                                        <p:tav tm="0">
                                          <p:val>
                                            <p:strVal val="#ppt_w"/>
                                          </p:val>
                                        </p:tav>
                                        <p:tav tm="100000">
                                          <p:val>
                                            <p:strVal val="#ppt_w"/>
                                          </p:val>
                                        </p:tav>
                                      </p:tavLst>
                                    </p:anim>
                                    <p:anim calcmode="lin" valueType="num">
                                      <p:cBhvr>
                                        <p:cTn id="70" dur="3000" fill="hold"/>
                                        <p:tgtEl>
                                          <p:spTgt spid="22"/>
                                        </p:tgtEl>
                                        <p:attrNameLst>
                                          <p:attrName>ppt_h</p:attrName>
                                        </p:attrNameLst>
                                      </p:cBhvr>
                                      <p:tavLst>
                                        <p:tav tm="0">
                                          <p:val>
                                            <p:fltVal val="0"/>
                                          </p:val>
                                        </p:tav>
                                        <p:tav tm="100000">
                                          <p:val>
                                            <p:strVal val="#ppt_h"/>
                                          </p:val>
                                        </p:tav>
                                      </p:tavLst>
                                    </p:anim>
                                  </p:childTnLst>
                                </p:cTn>
                              </p:par>
                              <p:par>
                                <p:cTn id="71" presetID="6" presetClass="emph" presetSubtype="0" fill="hold" nodeType="withEffect">
                                  <p:stCondLst>
                                    <p:cond delay="0"/>
                                  </p:stCondLst>
                                  <p:childTnLst>
                                    <p:animScale>
                                      <p:cBhvr>
                                        <p:cTn id="72" dur="3000" fill="hold"/>
                                        <p:tgtEl>
                                          <p:spTgt spid="22"/>
                                        </p:tgtEl>
                                      </p:cBhvr>
                                      <p:by x="400000" y="100000"/>
                                    </p:animScale>
                                  </p:childTnLst>
                                </p:cTn>
                              </p:par>
                              <p:par>
                                <p:cTn id="73" presetID="2" presetClass="exit" presetSubtype="12" fill="hold" nodeType="withEffect">
                                  <p:stCondLst>
                                    <p:cond delay="0"/>
                                  </p:stCondLst>
                                  <p:childTnLst>
                                    <p:anim calcmode="lin" valueType="num">
                                      <p:cBhvr additive="base">
                                        <p:cTn id="74" dur="3500"/>
                                        <p:tgtEl>
                                          <p:spTgt spid="22"/>
                                        </p:tgtEl>
                                        <p:attrNameLst>
                                          <p:attrName>ppt_x</p:attrName>
                                        </p:attrNameLst>
                                      </p:cBhvr>
                                      <p:tavLst>
                                        <p:tav tm="0">
                                          <p:val>
                                            <p:strVal val="ppt_x"/>
                                          </p:val>
                                        </p:tav>
                                        <p:tav tm="100000">
                                          <p:val>
                                            <p:strVal val="0-ppt_w/2"/>
                                          </p:val>
                                        </p:tav>
                                      </p:tavLst>
                                    </p:anim>
                                    <p:anim calcmode="lin" valueType="num">
                                      <p:cBhvr additive="base">
                                        <p:cTn id="75" dur="3500"/>
                                        <p:tgtEl>
                                          <p:spTgt spid="22"/>
                                        </p:tgtEl>
                                        <p:attrNameLst>
                                          <p:attrName>ppt_y</p:attrName>
                                        </p:attrNameLst>
                                      </p:cBhvr>
                                      <p:tavLst>
                                        <p:tav tm="0">
                                          <p:val>
                                            <p:strVal val="ppt_y"/>
                                          </p:val>
                                        </p:tav>
                                        <p:tav tm="100000">
                                          <p:val>
                                            <p:strVal val="1+ppt_h/2"/>
                                          </p:val>
                                        </p:tav>
                                      </p:tavLst>
                                    </p:anim>
                                    <p:set>
                                      <p:cBhvr>
                                        <p:cTn id="76" dur="1" fill="hold">
                                          <p:stCondLst>
                                            <p:cond delay="3499"/>
                                          </p:stCondLst>
                                        </p:cTn>
                                        <p:tgtEl>
                                          <p:spTgt spid="22"/>
                                        </p:tgtEl>
                                        <p:attrNameLst>
                                          <p:attrName>style.visibility</p:attrName>
                                        </p:attrNameLst>
                                      </p:cBhvr>
                                      <p:to>
                                        <p:strVal val="hidden"/>
                                      </p:to>
                                    </p:set>
                                  </p:childTnLst>
                                </p:cTn>
                              </p:par>
                              <p:par>
                                <p:cTn id="77" presetID="17" presetClass="entr" presetSubtype="1" fill="hold" nodeType="withEffect">
                                  <p:stCondLst>
                                    <p:cond delay="0"/>
                                  </p:stCondLst>
                                  <p:childTnLst>
                                    <p:set>
                                      <p:cBhvr>
                                        <p:cTn id="78" dur="1" fill="hold">
                                          <p:stCondLst>
                                            <p:cond delay="0"/>
                                          </p:stCondLst>
                                        </p:cTn>
                                        <p:tgtEl>
                                          <p:spTgt spid="38"/>
                                        </p:tgtEl>
                                        <p:attrNameLst>
                                          <p:attrName>style.visibility</p:attrName>
                                        </p:attrNameLst>
                                      </p:cBhvr>
                                      <p:to>
                                        <p:strVal val="visible"/>
                                      </p:to>
                                    </p:set>
                                    <p:anim calcmode="lin" valueType="num">
                                      <p:cBhvr>
                                        <p:cTn id="79" dur="3000" fill="hold"/>
                                        <p:tgtEl>
                                          <p:spTgt spid="38"/>
                                        </p:tgtEl>
                                        <p:attrNameLst>
                                          <p:attrName>ppt_x</p:attrName>
                                        </p:attrNameLst>
                                      </p:cBhvr>
                                      <p:tavLst>
                                        <p:tav tm="0">
                                          <p:val>
                                            <p:strVal val="#ppt_x"/>
                                          </p:val>
                                        </p:tav>
                                        <p:tav tm="100000">
                                          <p:val>
                                            <p:strVal val="#ppt_x"/>
                                          </p:val>
                                        </p:tav>
                                      </p:tavLst>
                                    </p:anim>
                                    <p:anim calcmode="lin" valueType="num">
                                      <p:cBhvr>
                                        <p:cTn id="80" dur="3000" fill="hold"/>
                                        <p:tgtEl>
                                          <p:spTgt spid="38"/>
                                        </p:tgtEl>
                                        <p:attrNameLst>
                                          <p:attrName>ppt_y</p:attrName>
                                        </p:attrNameLst>
                                      </p:cBhvr>
                                      <p:tavLst>
                                        <p:tav tm="0">
                                          <p:val>
                                            <p:strVal val="#ppt_y-#ppt_h/2"/>
                                          </p:val>
                                        </p:tav>
                                        <p:tav tm="100000">
                                          <p:val>
                                            <p:strVal val="#ppt_y"/>
                                          </p:val>
                                        </p:tav>
                                      </p:tavLst>
                                    </p:anim>
                                    <p:anim calcmode="lin" valueType="num">
                                      <p:cBhvr>
                                        <p:cTn id="81" dur="3000" fill="hold"/>
                                        <p:tgtEl>
                                          <p:spTgt spid="38"/>
                                        </p:tgtEl>
                                        <p:attrNameLst>
                                          <p:attrName>ppt_w</p:attrName>
                                        </p:attrNameLst>
                                      </p:cBhvr>
                                      <p:tavLst>
                                        <p:tav tm="0">
                                          <p:val>
                                            <p:strVal val="#ppt_w"/>
                                          </p:val>
                                        </p:tav>
                                        <p:tav tm="100000">
                                          <p:val>
                                            <p:strVal val="#ppt_w"/>
                                          </p:val>
                                        </p:tav>
                                      </p:tavLst>
                                    </p:anim>
                                    <p:anim calcmode="lin" valueType="num">
                                      <p:cBhvr>
                                        <p:cTn id="82" dur="3000" fill="hold"/>
                                        <p:tgtEl>
                                          <p:spTgt spid="38"/>
                                        </p:tgtEl>
                                        <p:attrNameLst>
                                          <p:attrName>ppt_h</p:attrName>
                                        </p:attrNameLst>
                                      </p:cBhvr>
                                      <p:tavLst>
                                        <p:tav tm="0">
                                          <p:val>
                                            <p:fltVal val="0"/>
                                          </p:val>
                                        </p:tav>
                                        <p:tav tm="100000">
                                          <p:val>
                                            <p:strVal val="#ppt_h"/>
                                          </p:val>
                                        </p:tav>
                                      </p:tavLst>
                                    </p:anim>
                                  </p:childTnLst>
                                </p:cTn>
                              </p:par>
                              <p:par>
                                <p:cTn id="83" presetID="6" presetClass="emph" presetSubtype="0" fill="hold" nodeType="withEffect">
                                  <p:stCondLst>
                                    <p:cond delay="0"/>
                                  </p:stCondLst>
                                  <p:childTnLst>
                                    <p:animScale>
                                      <p:cBhvr>
                                        <p:cTn id="84" dur="3000" fill="hold"/>
                                        <p:tgtEl>
                                          <p:spTgt spid="38"/>
                                        </p:tgtEl>
                                      </p:cBhvr>
                                      <p:by x="400000" y="100000"/>
                                    </p:animScale>
                                  </p:childTnLst>
                                </p:cTn>
                              </p:par>
                              <p:par>
                                <p:cTn id="85" presetID="2" presetClass="exit" presetSubtype="3" fill="hold" nodeType="withEffect">
                                  <p:stCondLst>
                                    <p:cond delay="0"/>
                                  </p:stCondLst>
                                  <p:childTnLst>
                                    <p:anim calcmode="lin" valueType="num">
                                      <p:cBhvr additive="base">
                                        <p:cTn id="86" dur="3500"/>
                                        <p:tgtEl>
                                          <p:spTgt spid="38"/>
                                        </p:tgtEl>
                                        <p:attrNameLst>
                                          <p:attrName>ppt_x</p:attrName>
                                        </p:attrNameLst>
                                      </p:cBhvr>
                                      <p:tavLst>
                                        <p:tav tm="0">
                                          <p:val>
                                            <p:strVal val="ppt_x"/>
                                          </p:val>
                                        </p:tav>
                                        <p:tav tm="100000">
                                          <p:val>
                                            <p:strVal val="1+ppt_w/2"/>
                                          </p:val>
                                        </p:tav>
                                      </p:tavLst>
                                    </p:anim>
                                    <p:anim calcmode="lin" valueType="num">
                                      <p:cBhvr additive="base">
                                        <p:cTn id="87" dur="3500"/>
                                        <p:tgtEl>
                                          <p:spTgt spid="38"/>
                                        </p:tgtEl>
                                        <p:attrNameLst>
                                          <p:attrName>ppt_y</p:attrName>
                                        </p:attrNameLst>
                                      </p:cBhvr>
                                      <p:tavLst>
                                        <p:tav tm="0">
                                          <p:val>
                                            <p:strVal val="ppt_y"/>
                                          </p:val>
                                        </p:tav>
                                        <p:tav tm="100000">
                                          <p:val>
                                            <p:strVal val="0-ppt_h/2"/>
                                          </p:val>
                                        </p:tav>
                                      </p:tavLst>
                                    </p:anim>
                                    <p:set>
                                      <p:cBhvr>
                                        <p:cTn id="88" dur="1" fill="hold">
                                          <p:stCondLst>
                                            <p:cond delay="3499"/>
                                          </p:stCondLst>
                                        </p:cTn>
                                        <p:tgtEl>
                                          <p:spTgt spid="38"/>
                                        </p:tgtEl>
                                        <p:attrNameLst>
                                          <p:attrName>style.visibility</p:attrName>
                                        </p:attrNameLst>
                                      </p:cBhvr>
                                      <p:to>
                                        <p:strVal val="hidden"/>
                                      </p:to>
                                    </p:set>
                                  </p:childTnLst>
                                </p:cTn>
                              </p:par>
                              <p:par>
                                <p:cTn id="89" presetID="17" presetClass="entr" presetSubtype="1" fill="hold" nodeType="withEffect">
                                  <p:stCondLst>
                                    <p:cond delay="0"/>
                                  </p:stCondLst>
                                  <p:childTnLst>
                                    <p:set>
                                      <p:cBhvr>
                                        <p:cTn id="90" dur="1" fill="hold">
                                          <p:stCondLst>
                                            <p:cond delay="0"/>
                                          </p:stCondLst>
                                        </p:cTn>
                                        <p:tgtEl>
                                          <p:spTgt spid="39"/>
                                        </p:tgtEl>
                                        <p:attrNameLst>
                                          <p:attrName>style.visibility</p:attrName>
                                        </p:attrNameLst>
                                      </p:cBhvr>
                                      <p:to>
                                        <p:strVal val="visible"/>
                                      </p:to>
                                    </p:set>
                                    <p:anim calcmode="lin" valueType="num">
                                      <p:cBhvr>
                                        <p:cTn id="91" dur="3000" fill="hold"/>
                                        <p:tgtEl>
                                          <p:spTgt spid="39"/>
                                        </p:tgtEl>
                                        <p:attrNameLst>
                                          <p:attrName>ppt_x</p:attrName>
                                        </p:attrNameLst>
                                      </p:cBhvr>
                                      <p:tavLst>
                                        <p:tav tm="0">
                                          <p:val>
                                            <p:strVal val="#ppt_x"/>
                                          </p:val>
                                        </p:tav>
                                        <p:tav tm="100000">
                                          <p:val>
                                            <p:strVal val="#ppt_x"/>
                                          </p:val>
                                        </p:tav>
                                      </p:tavLst>
                                    </p:anim>
                                    <p:anim calcmode="lin" valueType="num">
                                      <p:cBhvr>
                                        <p:cTn id="92" dur="3000" fill="hold"/>
                                        <p:tgtEl>
                                          <p:spTgt spid="39"/>
                                        </p:tgtEl>
                                        <p:attrNameLst>
                                          <p:attrName>ppt_y</p:attrName>
                                        </p:attrNameLst>
                                      </p:cBhvr>
                                      <p:tavLst>
                                        <p:tav tm="0">
                                          <p:val>
                                            <p:strVal val="#ppt_y-#ppt_h/2"/>
                                          </p:val>
                                        </p:tav>
                                        <p:tav tm="100000">
                                          <p:val>
                                            <p:strVal val="#ppt_y"/>
                                          </p:val>
                                        </p:tav>
                                      </p:tavLst>
                                    </p:anim>
                                    <p:anim calcmode="lin" valueType="num">
                                      <p:cBhvr>
                                        <p:cTn id="93" dur="3000" fill="hold"/>
                                        <p:tgtEl>
                                          <p:spTgt spid="39"/>
                                        </p:tgtEl>
                                        <p:attrNameLst>
                                          <p:attrName>ppt_w</p:attrName>
                                        </p:attrNameLst>
                                      </p:cBhvr>
                                      <p:tavLst>
                                        <p:tav tm="0">
                                          <p:val>
                                            <p:strVal val="#ppt_w"/>
                                          </p:val>
                                        </p:tav>
                                        <p:tav tm="100000">
                                          <p:val>
                                            <p:strVal val="#ppt_w"/>
                                          </p:val>
                                        </p:tav>
                                      </p:tavLst>
                                    </p:anim>
                                    <p:anim calcmode="lin" valueType="num">
                                      <p:cBhvr>
                                        <p:cTn id="94" dur="3000" fill="hold"/>
                                        <p:tgtEl>
                                          <p:spTgt spid="39"/>
                                        </p:tgtEl>
                                        <p:attrNameLst>
                                          <p:attrName>ppt_h</p:attrName>
                                        </p:attrNameLst>
                                      </p:cBhvr>
                                      <p:tavLst>
                                        <p:tav tm="0">
                                          <p:val>
                                            <p:fltVal val="0"/>
                                          </p:val>
                                        </p:tav>
                                        <p:tav tm="100000">
                                          <p:val>
                                            <p:strVal val="#ppt_h"/>
                                          </p:val>
                                        </p:tav>
                                      </p:tavLst>
                                    </p:anim>
                                  </p:childTnLst>
                                </p:cTn>
                              </p:par>
                              <p:par>
                                <p:cTn id="95" presetID="6" presetClass="emph" presetSubtype="0" fill="hold" nodeType="withEffect">
                                  <p:stCondLst>
                                    <p:cond delay="0"/>
                                  </p:stCondLst>
                                  <p:childTnLst>
                                    <p:animScale>
                                      <p:cBhvr>
                                        <p:cTn id="96" dur="3000" fill="hold"/>
                                        <p:tgtEl>
                                          <p:spTgt spid="39"/>
                                        </p:tgtEl>
                                      </p:cBhvr>
                                      <p:by x="400000" y="100000"/>
                                    </p:animScale>
                                  </p:childTnLst>
                                </p:cTn>
                              </p:par>
                              <p:par>
                                <p:cTn id="97" presetID="2" presetClass="exit" presetSubtype="3" fill="hold" nodeType="withEffect">
                                  <p:stCondLst>
                                    <p:cond delay="0"/>
                                  </p:stCondLst>
                                  <p:childTnLst>
                                    <p:anim calcmode="lin" valueType="num">
                                      <p:cBhvr additive="base">
                                        <p:cTn id="98" dur="3500"/>
                                        <p:tgtEl>
                                          <p:spTgt spid="39"/>
                                        </p:tgtEl>
                                        <p:attrNameLst>
                                          <p:attrName>ppt_x</p:attrName>
                                        </p:attrNameLst>
                                      </p:cBhvr>
                                      <p:tavLst>
                                        <p:tav tm="0">
                                          <p:val>
                                            <p:strVal val="ppt_x"/>
                                          </p:val>
                                        </p:tav>
                                        <p:tav tm="100000">
                                          <p:val>
                                            <p:strVal val="1+ppt_w/2"/>
                                          </p:val>
                                        </p:tav>
                                      </p:tavLst>
                                    </p:anim>
                                    <p:anim calcmode="lin" valueType="num">
                                      <p:cBhvr additive="base">
                                        <p:cTn id="99" dur="3500"/>
                                        <p:tgtEl>
                                          <p:spTgt spid="39"/>
                                        </p:tgtEl>
                                        <p:attrNameLst>
                                          <p:attrName>ppt_y</p:attrName>
                                        </p:attrNameLst>
                                      </p:cBhvr>
                                      <p:tavLst>
                                        <p:tav tm="0">
                                          <p:val>
                                            <p:strVal val="ppt_y"/>
                                          </p:val>
                                        </p:tav>
                                        <p:tav tm="100000">
                                          <p:val>
                                            <p:strVal val="0-ppt_h/2"/>
                                          </p:val>
                                        </p:tav>
                                      </p:tavLst>
                                    </p:anim>
                                    <p:set>
                                      <p:cBhvr>
                                        <p:cTn id="100" dur="1" fill="hold">
                                          <p:stCondLst>
                                            <p:cond delay="3499"/>
                                          </p:stCondLst>
                                        </p:cTn>
                                        <p:tgtEl>
                                          <p:spTgt spid="39"/>
                                        </p:tgtEl>
                                        <p:attrNameLst>
                                          <p:attrName>style.visibility</p:attrName>
                                        </p:attrNameLst>
                                      </p:cBhvr>
                                      <p:to>
                                        <p:strVal val="hidden"/>
                                      </p:to>
                                    </p:set>
                                  </p:childTnLst>
                                </p:cTn>
                              </p:par>
                              <p:par>
                                <p:cTn id="101" presetID="17" presetClass="entr" presetSubtype="1" fill="hold" nodeType="withEffect">
                                  <p:stCondLst>
                                    <p:cond delay="0"/>
                                  </p:stCondLst>
                                  <p:childTnLst>
                                    <p:set>
                                      <p:cBhvr>
                                        <p:cTn id="102" dur="1" fill="hold">
                                          <p:stCondLst>
                                            <p:cond delay="0"/>
                                          </p:stCondLst>
                                        </p:cTn>
                                        <p:tgtEl>
                                          <p:spTgt spid="40"/>
                                        </p:tgtEl>
                                        <p:attrNameLst>
                                          <p:attrName>style.visibility</p:attrName>
                                        </p:attrNameLst>
                                      </p:cBhvr>
                                      <p:to>
                                        <p:strVal val="visible"/>
                                      </p:to>
                                    </p:set>
                                    <p:anim calcmode="lin" valueType="num">
                                      <p:cBhvr>
                                        <p:cTn id="103" dur="3000" fill="hold"/>
                                        <p:tgtEl>
                                          <p:spTgt spid="40"/>
                                        </p:tgtEl>
                                        <p:attrNameLst>
                                          <p:attrName>ppt_x</p:attrName>
                                        </p:attrNameLst>
                                      </p:cBhvr>
                                      <p:tavLst>
                                        <p:tav tm="0">
                                          <p:val>
                                            <p:strVal val="#ppt_x"/>
                                          </p:val>
                                        </p:tav>
                                        <p:tav tm="100000">
                                          <p:val>
                                            <p:strVal val="#ppt_x"/>
                                          </p:val>
                                        </p:tav>
                                      </p:tavLst>
                                    </p:anim>
                                    <p:anim calcmode="lin" valueType="num">
                                      <p:cBhvr>
                                        <p:cTn id="104" dur="3000" fill="hold"/>
                                        <p:tgtEl>
                                          <p:spTgt spid="40"/>
                                        </p:tgtEl>
                                        <p:attrNameLst>
                                          <p:attrName>ppt_y</p:attrName>
                                        </p:attrNameLst>
                                      </p:cBhvr>
                                      <p:tavLst>
                                        <p:tav tm="0">
                                          <p:val>
                                            <p:strVal val="#ppt_y-#ppt_h/2"/>
                                          </p:val>
                                        </p:tav>
                                        <p:tav tm="100000">
                                          <p:val>
                                            <p:strVal val="#ppt_y"/>
                                          </p:val>
                                        </p:tav>
                                      </p:tavLst>
                                    </p:anim>
                                    <p:anim calcmode="lin" valueType="num">
                                      <p:cBhvr>
                                        <p:cTn id="105" dur="3000" fill="hold"/>
                                        <p:tgtEl>
                                          <p:spTgt spid="40"/>
                                        </p:tgtEl>
                                        <p:attrNameLst>
                                          <p:attrName>ppt_w</p:attrName>
                                        </p:attrNameLst>
                                      </p:cBhvr>
                                      <p:tavLst>
                                        <p:tav tm="0">
                                          <p:val>
                                            <p:strVal val="#ppt_w"/>
                                          </p:val>
                                        </p:tav>
                                        <p:tav tm="100000">
                                          <p:val>
                                            <p:strVal val="#ppt_w"/>
                                          </p:val>
                                        </p:tav>
                                      </p:tavLst>
                                    </p:anim>
                                    <p:anim calcmode="lin" valueType="num">
                                      <p:cBhvr>
                                        <p:cTn id="106" dur="3000" fill="hold"/>
                                        <p:tgtEl>
                                          <p:spTgt spid="40"/>
                                        </p:tgtEl>
                                        <p:attrNameLst>
                                          <p:attrName>ppt_h</p:attrName>
                                        </p:attrNameLst>
                                      </p:cBhvr>
                                      <p:tavLst>
                                        <p:tav tm="0">
                                          <p:val>
                                            <p:fltVal val="0"/>
                                          </p:val>
                                        </p:tav>
                                        <p:tav tm="100000">
                                          <p:val>
                                            <p:strVal val="#ppt_h"/>
                                          </p:val>
                                        </p:tav>
                                      </p:tavLst>
                                    </p:anim>
                                  </p:childTnLst>
                                </p:cTn>
                              </p:par>
                              <p:par>
                                <p:cTn id="107" presetID="6" presetClass="emph" presetSubtype="0" fill="hold" nodeType="withEffect">
                                  <p:stCondLst>
                                    <p:cond delay="0"/>
                                  </p:stCondLst>
                                  <p:childTnLst>
                                    <p:animScale>
                                      <p:cBhvr>
                                        <p:cTn id="108" dur="3000" fill="hold"/>
                                        <p:tgtEl>
                                          <p:spTgt spid="40"/>
                                        </p:tgtEl>
                                      </p:cBhvr>
                                      <p:by x="400000" y="100000"/>
                                    </p:animScale>
                                  </p:childTnLst>
                                </p:cTn>
                              </p:par>
                              <p:par>
                                <p:cTn id="109" presetID="2" presetClass="exit" presetSubtype="3" fill="hold" nodeType="withEffect">
                                  <p:stCondLst>
                                    <p:cond delay="0"/>
                                  </p:stCondLst>
                                  <p:childTnLst>
                                    <p:anim calcmode="lin" valueType="num">
                                      <p:cBhvr additive="base">
                                        <p:cTn id="110" dur="3500"/>
                                        <p:tgtEl>
                                          <p:spTgt spid="40"/>
                                        </p:tgtEl>
                                        <p:attrNameLst>
                                          <p:attrName>ppt_x</p:attrName>
                                        </p:attrNameLst>
                                      </p:cBhvr>
                                      <p:tavLst>
                                        <p:tav tm="0">
                                          <p:val>
                                            <p:strVal val="ppt_x"/>
                                          </p:val>
                                        </p:tav>
                                        <p:tav tm="100000">
                                          <p:val>
                                            <p:strVal val="1+ppt_w/2"/>
                                          </p:val>
                                        </p:tav>
                                      </p:tavLst>
                                    </p:anim>
                                    <p:anim calcmode="lin" valueType="num">
                                      <p:cBhvr additive="base">
                                        <p:cTn id="111" dur="3500"/>
                                        <p:tgtEl>
                                          <p:spTgt spid="40"/>
                                        </p:tgtEl>
                                        <p:attrNameLst>
                                          <p:attrName>ppt_y</p:attrName>
                                        </p:attrNameLst>
                                      </p:cBhvr>
                                      <p:tavLst>
                                        <p:tav tm="0">
                                          <p:val>
                                            <p:strVal val="ppt_y"/>
                                          </p:val>
                                        </p:tav>
                                        <p:tav tm="100000">
                                          <p:val>
                                            <p:strVal val="0-ppt_h/2"/>
                                          </p:val>
                                        </p:tav>
                                      </p:tavLst>
                                    </p:anim>
                                    <p:set>
                                      <p:cBhvr>
                                        <p:cTn id="112" dur="1" fill="hold">
                                          <p:stCondLst>
                                            <p:cond delay="3499"/>
                                          </p:stCondLst>
                                        </p:cTn>
                                        <p:tgtEl>
                                          <p:spTgt spid="40"/>
                                        </p:tgtEl>
                                        <p:attrNameLst>
                                          <p:attrName>style.visibility</p:attrName>
                                        </p:attrNameLst>
                                      </p:cBhvr>
                                      <p:to>
                                        <p:strVal val="hidden"/>
                                      </p:to>
                                    </p:set>
                                  </p:childTnLst>
                                </p:cTn>
                              </p:par>
                              <p:par>
                                <p:cTn id="113" presetID="17" presetClass="entr" presetSubtype="1"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 calcmode="lin" valueType="num">
                                      <p:cBhvr>
                                        <p:cTn id="115" dur="3000" fill="hold"/>
                                        <p:tgtEl>
                                          <p:spTgt spid="56"/>
                                        </p:tgtEl>
                                        <p:attrNameLst>
                                          <p:attrName>ppt_x</p:attrName>
                                        </p:attrNameLst>
                                      </p:cBhvr>
                                      <p:tavLst>
                                        <p:tav tm="0">
                                          <p:val>
                                            <p:strVal val="#ppt_x"/>
                                          </p:val>
                                        </p:tav>
                                        <p:tav tm="100000">
                                          <p:val>
                                            <p:strVal val="#ppt_x"/>
                                          </p:val>
                                        </p:tav>
                                      </p:tavLst>
                                    </p:anim>
                                    <p:anim calcmode="lin" valueType="num">
                                      <p:cBhvr>
                                        <p:cTn id="116" dur="3000" fill="hold"/>
                                        <p:tgtEl>
                                          <p:spTgt spid="56"/>
                                        </p:tgtEl>
                                        <p:attrNameLst>
                                          <p:attrName>ppt_y</p:attrName>
                                        </p:attrNameLst>
                                      </p:cBhvr>
                                      <p:tavLst>
                                        <p:tav tm="0">
                                          <p:val>
                                            <p:strVal val="#ppt_y-#ppt_h/2"/>
                                          </p:val>
                                        </p:tav>
                                        <p:tav tm="100000">
                                          <p:val>
                                            <p:strVal val="#ppt_y"/>
                                          </p:val>
                                        </p:tav>
                                      </p:tavLst>
                                    </p:anim>
                                    <p:anim calcmode="lin" valueType="num">
                                      <p:cBhvr>
                                        <p:cTn id="117" dur="3000" fill="hold"/>
                                        <p:tgtEl>
                                          <p:spTgt spid="56"/>
                                        </p:tgtEl>
                                        <p:attrNameLst>
                                          <p:attrName>ppt_w</p:attrName>
                                        </p:attrNameLst>
                                      </p:cBhvr>
                                      <p:tavLst>
                                        <p:tav tm="0">
                                          <p:val>
                                            <p:strVal val="#ppt_w"/>
                                          </p:val>
                                        </p:tav>
                                        <p:tav tm="100000">
                                          <p:val>
                                            <p:strVal val="#ppt_w"/>
                                          </p:val>
                                        </p:tav>
                                      </p:tavLst>
                                    </p:anim>
                                    <p:anim calcmode="lin" valueType="num">
                                      <p:cBhvr>
                                        <p:cTn id="118" dur="3000" fill="hold"/>
                                        <p:tgtEl>
                                          <p:spTgt spid="56"/>
                                        </p:tgtEl>
                                        <p:attrNameLst>
                                          <p:attrName>ppt_h</p:attrName>
                                        </p:attrNameLst>
                                      </p:cBhvr>
                                      <p:tavLst>
                                        <p:tav tm="0">
                                          <p:val>
                                            <p:fltVal val="0"/>
                                          </p:val>
                                        </p:tav>
                                        <p:tav tm="100000">
                                          <p:val>
                                            <p:strVal val="#ppt_h"/>
                                          </p:val>
                                        </p:tav>
                                      </p:tavLst>
                                    </p:anim>
                                  </p:childTnLst>
                                </p:cTn>
                              </p:par>
                              <p:par>
                                <p:cTn id="119" presetID="6" presetClass="emph" presetSubtype="0" fill="hold" nodeType="withEffect">
                                  <p:stCondLst>
                                    <p:cond delay="0"/>
                                  </p:stCondLst>
                                  <p:childTnLst>
                                    <p:animScale>
                                      <p:cBhvr>
                                        <p:cTn id="120" dur="3000" fill="hold"/>
                                        <p:tgtEl>
                                          <p:spTgt spid="56"/>
                                        </p:tgtEl>
                                      </p:cBhvr>
                                      <p:by x="400000" y="100000"/>
                                    </p:animScale>
                                  </p:childTnLst>
                                </p:cTn>
                              </p:par>
                              <p:par>
                                <p:cTn id="121" presetID="2" presetClass="exit" presetSubtype="9" fill="hold" nodeType="withEffect">
                                  <p:stCondLst>
                                    <p:cond delay="0"/>
                                  </p:stCondLst>
                                  <p:childTnLst>
                                    <p:anim calcmode="lin" valueType="num">
                                      <p:cBhvr additive="base">
                                        <p:cTn id="122" dur="3500"/>
                                        <p:tgtEl>
                                          <p:spTgt spid="56"/>
                                        </p:tgtEl>
                                        <p:attrNameLst>
                                          <p:attrName>ppt_x</p:attrName>
                                        </p:attrNameLst>
                                      </p:cBhvr>
                                      <p:tavLst>
                                        <p:tav tm="0">
                                          <p:val>
                                            <p:strVal val="ppt_x"/>
                                          </p:val>
                                        </p:tav>
                                        <p:tav tm="100000">
                                          <p:val>
                                            <p:strVal val="0-ppt_w/2"/>
                                          </p:val>
                                        </p:tav>
                                      </p:tavLst>
                                    </p:anim>
                                    <p:anim calcmode="lin" valueType="num">
                                      <p:cBhvr additive="base">
                                        <p:cTn id="123" dur="3500"/>
                                        <p:tgtEl>
                                          <p:spTgt spid="56"/>
                                        </p:tgtEl>
                                        <p:attrNameLst>
                                          <p:attrName>ppt_y</p:attrName>
                                        </p:attrNameLst>
                                      </p:cBhvr>
                                      <p:tavLst>
                                        <p:tav tm="0">
                                          <p:val>
                                            <p:strVal val="ppt_y"/>
                                          </p:val>
                                        </p:tav>
                                        <p:tav tm="100000">
                                          <p:val>
                                            <p:strVal val="0-ppt_h/2"/>
                                          </p:val>
                                        </p:tav>
                                      </p:tavLst>
                                    </p:anim>
                                    <p:set>
                                      <p:cBhvr>
                                        <p:cTn id="124" dur="1" fill="hold">
                                          <p:stCondLst>
                                            <p:cond delay="3499"/>
                                          </p:stCondLst>
                                        </p:cTn>
                                        <p:tgtEl>
                                          <p:spTgt spid="56"/>
                                        </p:tgtEl>
                                        <p:attrNameLst>
                                          <p:attrName>style.visibility</p:attrName>
                                        </p:attrNameLst>
                                      </p:cBhvr>
                                      <p:to>
                                        <p:strVal val="hidden"/>
                                      </p:to>
                                    </p:set>
                                  </p:childTnLst>
                                </p:cTn>
                              </p:par>
                              <p:par>
                                <p:cTn id="125" presetID="17" presetClass="entr" presetSubtype="1" fill="hold" nodeType="withEffect">
                                  <p:stCondLst>
                                    <p:cond delay="0"/>
                                  </p:stCondLst>
                                  <p:childTnLst>
                                    <p:set>
                                      <p:cBhvr>
                                        <p:cTn id="126" dur="1" fill="hold">
                                          <p:stCondLst>
                                            <p:cond delay="0"/>
                                          </p:stCondLst>
                                        </p:cTn>
                                        <p:tgtEl>
                                          <p:spTgt spid="55"/>
                                        </p:tgtEl>
                                        <p:attrNameLst>
                                          <p:attrName>style.visibility</p:attrName>
                                        </p:attrNameLst>
                                      </p:cBhvr>
                                      <p:to>
                                        <p:strVal val="visible"/>
                                      </p:to>
                                    </p:set>
                                    <p:anim calcmode="lin" valueType="num">
                                      <p:cBhvr>
                                        <p:cTn id="127" dur="3000" fill="hold"/>
                                        <p:tgtEl>
                                          <p:spTgt spid="55"/>
                                        </p:tgtEl>
                                        <p:attrNameLst>
                                          <p:attrName>ppt_x</p:attrName>
                                        </p:attrNameLst>
                                      </p:cBhvr>
                                      <p:tavLst>
                                        <p:tav tm="0">
                                          <p:val>
                                            <p:strVal val="#ppt_x"/>
                                          </p:val>
                                        </p:tav>
                                        <p:tav tm="100000">
                                          <p:val>
                                            <p:strVal val="#ppt_x"/>
                                          </p:val>
                                        </p:tav>
                                      </p:tavLst>
                                    </p:anim>
                                    <p:anim calcmode="lin" valueType="num">
                                      <p:cBhvr>
                                        <p:cTn id="128" dur="3000" fill="hold"/>
                                        <p:tgtEl>
                                          <p:spTgt spid="55"/>
                                        </p:tgtEl>
                                        <p:attrNameLst>
                                          <p:attrName>ppt_y</p:attrName>
                                        </p:attrNameLst>
                                      </p:cBhvr>
                                      <p:tavLst>
                                        <p:tav tm="0">
                                          <p:val>
                                            <p:strVal val="#ppt_y-#ppt_h/2"/>
                                          </p:val>
                                        </p:tav>
                                        <p:tav tm="100000">
                                          <p:val>
                                            <p:strVal val="#ppt_y"/>
                                          </p:val>
                                        </p:tav>
                                      </p:tavLst>
                                    </p:anim>
                                    <p:anim calcmode="lin" valueType="num">
                                      <p:cBhvr>
                                        <p:cTn id="129" dur="3000" fill="hold"/>
                                        <p:tgtEl>
                                          <p:spTgt spid="55"/>
                                        </p:tgtEl>
                                        <p:attrNameLst>
                                          <p:attrName>ppt_w</p:attrName>
                                        </p:attrNameLst>
                                      </p:cBhvr>
                                      <p:tavLst>
                                        <p:tav tm="0">
                                          <p:val>
                                            <p:strVal val="#ppt_w"/>
                                          </p:val>
                                        </p:tav>
                                        <p:tav tm="100000">
                                          <p:val>
                                            <p:strVal val="#ppt_w"/>
                                          </p:val>
                                        </p:tav>
                                      </p:tavLst>
                                    </p:anim>
                                    <p:anim calcmode="lin" valueType="num">
                                      <p:cBhvr>
                                        <p:cTn id="130" dur="3000" fill="hold"/>
                                        <p:tgtEl>
                                          <p:spTgt spid="55"/>
                                        </p:tgtEl>
                                        <p:attrNameLst>
                                          <p:attrName>ppt_h</p:attrName>
                                        </p:attrNameLst>
                                      </p:cBhvr>
                                      <p:tavLst>
                                        <p:tav tm="0">
                                          <p:val>
                                            <p:fltVal val="0"/>
                                          </p:val>
                                        </p:tav>
                                        <p:tav tm="100000">
                                          <p:val>
                                            <p:strVal val="#ppt_h"/>
                                          </p:val>
                                        </p:tav>
                                      </p:tavLst>
                                    </p:anim>
                                  </p:childTnLst>
                                </p:cTn>
                              </p:par>
                              <p:par>
                                <p:cTn id="131" presetID="6" presetClass="emph" presetSubtype="0" fill="hold" nodeType="withEffect">
                                  <p:stCondLst>
                                    <p:cond delay="0"/>
                                  </p:stCondLst>
                                  <p:childTnLst>
                                    <p:animScale>
                                      <p:cBhvr>
                                        <p:cTn id="132" dur="3000" fill="hold"/>
                                        <p:tgtEl>
                                          <p:spTgt spid="55"/>
                                        </p:tgtEl>
                                      </p:cBhvr>
                                      <p:by x="400000" y="100000"/>
                                    </p:animScale>
                                  </p:childTnLst>
                                </p:cTn>
                              </p:par>
                              <p:par>
                                <p:cTn id="133" presetID="2" presetClass="exit" presetSubtype="9" fill="hold" nodeType="withEffect">
                                  <p:stCondLst>
                                    <p:cond delay="0"/>
                                  </p:stCondLst>
                                  <p:childTnLst>
                                    <p:anim calcmode="lin" valueType="num">
                                      <p:cBhvr additive="base">
                                        <p:cTn id="134" dur="3500"/>
                                        <p:tgtEl>
                                          <p:spTgt spid="55"/>
                                        </p:tgtEl>
                                        <p:attrNameLst>
                                          <p:attrName>ppt_x</p:attrName>
                                        </p:attrNameLst>
                                      </p:cBhvr>
                                      <p:tavLst>
                                        <p:tav tm="0">
                                          <p:val>
                                            <p:strVal val="ppt_x"/>
                                          </p:val>
                                        </p:tav>
                                        <p:tav tm="100000">
                                          <p:val>
                                            <p:strVal val="0-ppt_w/2"/>
                                          </p:val>
                                        </p:tav>
                                      </p:tavLst>
                                    </p:anim>
                                    <p:anim calcmode="lin" valueType="num">
                                      <p:cBhvr additive="base">
                                        <p:cTn id="135" dur="3500"/>
                                        <p:tgtEl>
                                          <p:spTgt spid="55"/>
                                        </p:tgtEl>
                                        <p:attrNameLst>
                                          <p:attrName>ppt_y</p:attrName>
                                        </p:attrNameLst>
                                      </p:cBhvr>
                                      <p:tavLst>
                                        <p:tav tm="0">
                                          <p:val>
                                            <p:strVal val="ppt_y"/>
                                          </p:val>
                                        </p:tav>
                                        <p:tav tm="100000">
                                          <p:val>
                                            <p:strVal val="0-ppt_h/2"/>
                                          </p:val>
                                        </p:tav>
                                      </p:tavLst>
                                    </p:anim>
                                    <p:set>
                                      <p:cBhvr>
                                        <p:cTn id="136" dur="1" fill="hold">
                                          <p:stCondLst>
                                            <p:cond delay="3499"/>
                                          </p:stCondLst>
                                        </p:cTn>
                                        <p:tgtEl>
                                          <p:spTgt spid="55"/>
                                        </p:tgtEl>
                                        <p:attrNameLst>
                                          <p:attrName>style.visibility</p:attrName>
                                        </p:attrNameLst>
                                      </p:cBhvr>
                                      <p:to>
                                        <p:strVal val="hidden"/>
                                      </p:to>
                                    </p:set>
                                  </p:childTnLst>
                                </p:cTn>
                              </p:par>
                              <p:par>
                                <p:cTn id="137" presetID="17" presetClass="entr" presetSubtype="1" fill="hold" nodeType="withEffect">
                                  <p:stCondLst>
                                    <p:cond delay="0"/>
                                  </p:stCondLst>
                                  <p:childTnLst>
                                    <p:set>
                                      <p:cBhvr>
                                        <p:cTn id="138" dur="1" fill="hold">
                                          <p:stCondLst>
                                            <p:cond delay="0"/>
                                          </p:stCondLst>
                                        </p:cTn>
                                        <p:tgtEl>
                                          <p:spTgt spid="54"/>
                                        </p:tgtEl>
                                        <p:attrNameLst>
                                          <p:attrName>style.visibility</p:attrName>
                                        </p:attrNameLst>
                                      </p:cBhvr>
                                      <p:to>
                                        <p:strVal val="visible"/>
                                      </p:to>
                                    </p:set>
                                    <p:anim calcmode="lin" valueType="num">
                                      <p:cBhvr>
                                        <p:cTn id="139" dur="3000" fill="hold"/>
                                        <p:tgtEl>
                                          <p:spTgt spid="54"/>
                                        </p:tgtEl>
                                        <p:attrNameLst>
                                          <p:attrName>ppt_x</p:attrName>
                                        </p:attrNameLst>
                                      </p:cBhvr>
                                      <p:tavLst>
                                        <p:tav tm="0">
                                          <p:val>
                                            <p:strVal val="#ppt_x"/>
                                          </p:val>
                                        </p:tav>
                                        <p:tav tm="100000">
                                          <p:val>
                                            <p:strVal val="#ppt_x"/>
                                          </p:val>
                                        </p:tav>
                                      </p:tavLst>
                                    </p:anim>
                                    <p:anim calcmode="lin" valueType="num">
                                      <p:cBhvr>
                                        <p:cTn id="140" dur="3000" fill="hold"/>
                                        <p:tgtEl>
                                          <p:spTgt spid="54"/>
                                        </p:tgtEl>
                                        <p:attrNameLst>
                                          <p:attrName>ppt_y</p:attrName>
                                        </p:attrNameLst>
                                      </p:cBhvr>
                                      <p:tavLst>
                                        <p:tav tm="0">
                                          <p:val>
                                            <p:strVal val="#ppt_y-#ppt_h/2"/>
                                          </p:val>
                                        </p:tav>
                                        <p:tav tm="100000">
                                          <p:val>
                                            <p:strVal val="#ppt_y"/>
                                          </p:val>
                                        </p:tav>
                                      </p:tavLst>
                                    </p:anim>
                                    <p:anim calcmode="lin" valueType="num">
                                      <p:cBhvr>
                                        <p:cTn id="141" dur="3000" fill="hold"/>
                                        <p:tgtEl>
                                          <p:spTgt spid="54"/>
                                        </p:tgtEl>
                                        <p:attrNameLst>
                                          <p:attrName>ppt_w</p:attrName>
                                        </p:attrNameLst>
                                      </p:cBhvr>
                                      <p:tavLst>
                                        <p:tav tm="0">
                                          <p:val>
                                            <p:strVal val="#ppt_w"/>
                                          </p:val>
                                        </p:tav>
                                        <p:tav tm="100000">
                                          <p:val>
                                            <p:strVal val="#ppt_w"/>
                                          </p:val>
                                        </p:tav>
                                      </p:tavLst>
                                    </p:anim>
                                    <p:anim calcmode="lin" valueType="num">
                                      <p:cBhvr>
                                        <p:cTn id="142" dur="3000" fill="hold"/>
                                        <p:tgtEl>
                                          <p:spTgt spid="54"/>
                                        </p:tgtEl>
                                        <p:attrNameLst>
                                          <p:attrName>ppt_h</p:attrName>
                                        </p:attrNameLst>
                                      </p:cBhvr>
                                      <p:tavLst>
                                        <p:tav tm="0">
                                          <p:val>
                                            <p:fltVal val="0"/>
                                          </p:val>
                                        </p:tav>
                                        <p:tav tm="100000">
                                          <p:val>
                                            <p:strVal val="#ppt_h"/>
                                          </p:val>
                                        </p:tav>
                                      </p:tavLst>
                                    </p:anim>
                                  </p:childTnLst>
                                </p:cTn>
                              </p:par>
                              <p:par>
                                <p:cTn id="143" presetID="6" presetClass="emph" presetSubtype="0" fill="hold" nodeType="withEffect">
                                  <p:stCondLst>
                                    <p:cond delay="0"/>
                                  </p:stCondLst>
                                  <p:childTnLst>
                                    <p:animScale>
                                      <p:cBhvr>
                                        <p:cTn id="144" dur="3000" fill="hold"/>
                                        <p:tgtEl>
                                          <p:spTgt spid="54"/>
                                        </p:tgtEl>
                                      </p:cBhvr>
                                      <p:by x="400000" y="100000"/>
                                    </p:animScale>
                                  </p:childTnLst>
                                </p:cTn>
                              </p:par>
                              <p:par>
                                <p:cTn id="145" presetID="2" presetClass="exit" presetSubtype="9" fill="hold" nodeType="withEffect">
                                  <p:stCondLst>
                                    <p:cond delay="0"/>
                                  </p:stCondLst>
                                  <p:childTnLst>
                                    <p:anim calcmode="lin" valueType="num">
                                      <p:cBhvr additive="base">
                                        <p:cTn id="146" dur="3500"/>
                                        <p:tgtEl>
                                          <p:spTgt spid="54"/>
                                        </p:tgtEl>
                                        <p:attrNameLst>
                                          <p:attrName>ppt_x</p:attrName>
                                        </p:attrNameLst>
                                      </p:cBhvr>
                                      <p:tavLst>
                                        <p:tav tm="0">
                                          <p:val>
                                            <p:strVal val="ppt_x"/>
                                          </p:val>
                                        </p:tav>
                                        <p:tav tm="100000">
                                          <p:val>
                                            <p:strVal val="0-ppt_w/2"/>
                                          </p:val>
                                        </p:tav>
                                      </p:tavLst>
                                    </p:anim>
                                    <p:anim calcmode="lin" valueType="num">
                                      <p:cBhvr additive="base">
                                        <p:cTn id="147" dur="3500"/>
                                        <p:tgtEl>
                                          <p:spTgt spid="54"/>
                                        </p:tgtEl>
                                        <p:attrNameLst>
                                          <p:attrName>ppt_y</p:attrName>
                                        </p:attrNameLst>
                                      </p:cBhvr>
                                      <p:tavLst>
                                        <p:tav tm="0">
                                          <p:val>
                                            <p:strVal val="ppt_y"/>
                                          </p:val>
                                        </p:tav>
                                        <p:tav tm="100000">
                                          <p:val>
                                            <p:strVal val="0-ppt_h/2"/>
                                          </p:val>
                                        </p:tav>
                                      </p:tavLst>
                                    </p:anim>
                                    <p:set>
                                      <p:cBhvr>
                                        <p:cTn id="148" dur="1" fill="hold">
                                          <p:stCondLst>
                                            <p:cond delay="3499"/>
                                          </p:stCondLst>
                                        </p:cTn>
                                        <p:tgtEl>
                                          <p:spTgt spid="5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70"/>
                                        </p:tgtEl>
                                        <p:attrNameLst>
                                          <p:attrName>style.visibility</p:attrName>
                                        </p:attrNameLst>
                                      </p:cBhvr>
                                      <p:to>
                                        <p:strVal val="visible"/>
                                      </p:to>
                                    </p:set>
                                    <p:anim calcmode="lin" valueType="num">
                                      <p:cBhvr>
                                        <p:cTn id="151" dur="3000" fill="hold"/>
                                        <p:tgtEl>
                                          <p:spTgt spid="70"/>
                                        </p:tgtEl>
                                        <p:attrNameLst>
                                          <p:attrName>ppt_w</p:attrName>
                                        </p:attrNameLst>
                                      </p:cBhvr>
                                      <p:tavLst>
                                        <p:tav tm="0">
                                          <p:val>
                                            <p:fltVal val="0"/>
                                          </p:val>
                                        </p:tav>
                                        <p:tav tm="100000">
                                          <p:val>
                                            <p:strVal val="#ppt_w"/>
                                          </p:val>
                                        </p:tav>
                                      </p:tavLst>
                                    </p:anim>
                                    <p:anim calcmode="lin" valueType="num">
                                      <p:cBhvr>
                                        <p:cTn id="152" dur="3000" fill="hold"/>
                                        <p:tgtEl>
                                          <p:spTgt spid="70"/>
                                        </p:tgtEl>
                                        <p:attrNameLst>
                                          <p:attrName>ppt_h</p:attrName>
                                        </p:attrNameLst>
                                      </p:cBhvr>
                                      <p:tavLst>
                                        <p:tav tm="0">
                                          <p:val>
                                            <p:fltVal val="0"/>
                                          </p:val>
                                        </p:tav>
                                        <p:tav tm="100000">
                                          <p:val>
                                            <p:strVal val="#ppt_h"/>
                                          </p:val>
                                        </p:tav>
                                      </p:tavLst>
                                    </p:anim>
                                    <p:anim calcmode="lin" valueType="num">
                                      <p:cBhvr>
                                        <p:cTn id="153" dur="3000" fill="hold"/>
                                        <p:tgtEl>
                                          <p:spTgt spid="70"/>
                                        </p:tgtEl>
                                        <p:attrNameLst>
                                          <p:attrName>ppt_x</p:attrName>
                                        </p:attrNameLst>
                                      </p:cBhvr>
                                      <p:tavLst>
                                        <p:tav tm="0">
                                          <p:val>
                                            <p:fltVal val="0.5"/>
                                          </p:val>
                                        </p:tav>
                                        <p:tav tm="100000">
                                          <p:val>
                                            <p:strVal val="#ppt_x"/>
                                          </p:val>
                                        </p:tav>
                                      </p:tavLst>
                                    </p:anim>
                                    <p:anim calcmode="lin" valueType="num">
                                      <p:cBhvr>
                                        <p:cTn id="154" dur="3000" fill="hold"/>
                                        <p:tgtEl>
                                          <p:spTgt spid="70"/>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70"/>
                                        </p:tgtEl>
                                        <p:attrNameLst>
                                          <p:attrName>style.visibility</p:attrName>
                                        </p:attrNameLst>
                                      </p:cBhvr>
                                      <p:to>
                                        <p:strVal val="visible"/>
                                      </p:to>
                                    </p:set>
                                    <p:animEffect transition="in" filter="diamond(out)">
                                      <p:cBhvr>
                                        <p:cTn id="157" dur="3250"/>
                                        <p:tgtEl>
                                          <p:spTgt spid="70"/>
                                        </p:tgtEl>
                                      </p:cBhvr>
                                    </p:animEffect>
                                  </p:childTnLst>
                                </p:cTn>
                              </p:par>
                              <p:par>
                                <p:cTn id="158" presetID="9" presetClass="emph" presetSubtype="0" grpId="0" nodeType="withEffect">
                                  <p:stCondLst>
                                    <p:cond delay="0"/>
                                  </p:stCondLst>
                                  <p:childTnLst>
                                    <p:set>
                                      <p:cBhvr rctx="PPT">
                                        <p:cTn id="159" dur="indefinite"/>
                                        <p:tgtEl>
                                          <p:spTgt spid="69"/>
                                        </p:tgtEl>
                                        <p:attrNameLst>
                                          <p:attrName>style.opacity</p:attrName>
                                        </p:attrNameLst>
                                      </p:cBhvr>
                                      <p:to>
                                        <p:strVal val="0"/>
                                      </p:to>
                                    </p:set>
                                    <p:animEffect filter="image" prLst="opacity: 0">
                                      <p:cBhvr rctx="IE">
                                        <p:cTn id="160" dur="indefinite"/>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45 Imagen" descr="Diapositiva54"/>
          <p:cNvPicPr>
            <a:picLocks noGrp="1" noChangeAspect="1"/>
          </p:cNvPicPr>
          <p:nvPr isPhoto="1"/>
        </p:nvPicPr>
        <p:blipFill rotWithShape="1">
          <a:blip r:embed="rId2">
            <a:lum/>
            <a:extLst>
              <a:ext uri="{28A0092B-C50C-407E-A947-70E740481C1C}">
                <a14:useLocalDpi xmlns:a14="http://schemas.microsoft.com/office/drawing/2010/main" val="0"/>
              </a:ext>
            </a:extLst>
          </a:blip>
          <a:srcRect t="-95023"/>
          <a:stretch/>
        </p:blipFill>
        <p:spPr>
          <a:xfrm>
            <a:off x="0" y="-4887490"/>
            <a:ext cx="9144000" cy="10030990"/>
          </a:xfrm>
          <a:prstGeom prst="rect">
            <a:avLst/>
          </a:prstGeom>
          <a:noFill/>
          <a:ln>
            <a:noFill/>
          </a:ln>
        </p:spPr>
      </p:pic>
      <p:sp>
        <p:nvSpPr>
          <p:cNvPr id="2" name="1 Rombo"/>
          <p:cNvSpPr/>
          <p:nvPr/>
        </p:nvSpPr>
        <p:spPr>
          <a:xfrm rot="16200000" flipH="1">
            <a:off x="-121952" y="-8465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Rombo"/>
          <p:cNvSpPr/>
          <p:nvPr/>
        </p:nvSpPr>
        <p:spPr>
          <a:xfrm rot="16200000" flipH="1">
            <a:off x="182849" y="-5417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Rombo"/>
          <p:cNvSpPr/>
          <p:nvPr/>
        </p:nvSpPr>
        <p:spPr>
          <a:xfrm rot="16200000" flipH="1">
            <a:off x="487650" y="-236996"/>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Rombo"/>
          <p:cNvSpPr/>
          <p:nvPr/>
        </p:nvSpPr>
        <p:spPr>
          <a:xfrm rot="16200000" flipH="1">
            <a:off x="792450" y="67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ombo"/>
          <p:cNvSpPr/>
          <p:nvPr/>
        </p:nvSpPr>
        <p:spPr>
          <a:xfrm rot="16200000" flipH="1">
            <a:off x="1097250" y="372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ombo"/>
          <p:cNvSpPr/>
          <p:nvPr/>
        </p:nvSpPr>
        <p:spPr>
          <a:xfrm rot="16200000" flipH="1">
            <a:off x="1402050" y="677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ombo"/>
          <p:cNvSpPr/>
          <p:nvPr/>
        </p:nvSpPr>
        <p:spPr>
          <a:xfrm rot="16200000" flipH="1">
            <a:off x="1706850" y="982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ombo"/>
          <p:cNvSpPr/>
          <p:nvPr/>
        </p:nvSpPr>
        <p:spPr>
          <a:xfrm rot="16200000" flipH="1">
            <a:off x="2011650" y="1287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ombo"/>
          <p:cNvSpPr/>
          <p:nvPr/>
        </p:nvSpPr>
        <p:spPr>
          <a:xfrm rot="16200000" flipH="1">
            <a:off x="2316448" y="1591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ombo"/>
          <p:cNvSpPr/>
          <p:nvPr/>
        </p:nvSpPr>
        <p:spPr>
          <a:xfrm rot="16200000" flipH="1">
            <a:off x="2621250" y="18966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Rombo"/>
          <p:cNvSpPr/>
          <p:nvPr/>
        </p:nvSpPr>
        <p:spPr>
          <a:xfrm rot="16200000" flipH="1">
            <a:off x="2926050" y="22014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Rombo"/>
          <p:cNvSpPr/>
          <p:nvPr/>
        </p:nvSpPr>
        <p:spPr>
          <a:xfrm rot="16200000" flipH="1">
            <a:off x="3230850" y="25062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ombo"/>
          <p:cNvSpPr/>
          <p:nvPr/>
        </p:nvSpPr>
        <p:spPr>
          <a:xfrm rot="16200000" flipH="1">
            <a:off x="3535650" y="28110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ombo"/>
          <p:cNvSpPr/>
          <p:nvPr/>
        </p:nvSpPr>
        <p:spPr>
          <a:xfrm rot="16200000" flipH="1">
            <a:off x="3840450" y="3115804"/>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ombo"/>
          <p:cNvSpPr/>
          <p:nvPr/>
        </p:nvSpPr>
        <p:spPr>
          <a:xfrm rot="5400000">
            <a:off x="7802850" y="-8742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ombo"/>
          <p:cNvSpPr/>
          <p:nvPr/>
        </p:nvSpPr>
        <p:spPr>
          <a:xfrm rot="5400000">
            <a:off x="7498050" y="-5694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ombo"/>
          <p:cNvSpPr/>
          <p:nvPr/>
        </p:nvSpPr>
        <p:spPr>
          <a:xfrm rot="5400000">
            <a:off x="7193250" y="-264612"/>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ombo"/>
          <p:cNvSpPr/>
          <p:nvPr/>
        </p:nvSpPr>
        <p:spPr>
          <a:xfrm rot="5400000">
            <a:off x="6888450" y="40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ombo"/>
          <p:cNvSpPr/>
          <p:nvPr/>
        </p:nvSpPr>
        <p:spPr>
          <a:xfrm rot="5400000">
            <a:off x="6583650" y="344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ombo"/>
          <p:cNvSpPr/>
          <p:nvPr/>
        </p:nvSpPr>
        <p:spPr>
          <a:xfrm rot="5400000">
            <a:off x="6278850" y="649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ombo"/>
          <p:cNvSpPr/>
          <p:nvPr/>
        </p:nvSpPr>
        <p:spPr>
          <a:xfrm rot="5400000">
            <a:off x="5974050" y="954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ombo"/>
          <p:cNvSpPr/>
          <p:nvPr/>
        </p:nvSpPr>
        <p:spPr>
          <a:xfrm rot="5400000">
            <a:off x="5669250" y="1259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ombo"/>
          <p:cNvSpPr/>
          <p:nvPr/>
        </p:nvSpPr>
        <p:spPr>
          <a:xfrm rot="5400000">
            <a:off x="5364449" y="1564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Rombo"/>
          <p:cNvSpPr/>
          <p:nvPr/>
        </p:nvSpPr>
        <p:spPr>
          <a:xfrm rot="5400000">
            <a:off x="5059650" y="18689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Rombo"/>
          <p:cNvSpPr/>
          <p:nvPr/>
        </p:nvSpPr>
        <p:spPr>
          <a:xfrm rot="5400000">
            <a:off x="4754850" y="21737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Rombo"/>
          <p:cNvSpPr/>
          <p:nvPr/>
        </p:nvSpPr>
        <p:spPr>
          <a:xfrm rot="5400000">
            <a:off x="4450050" y="24785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Rombo"/>
          <p:cNvSpPr/>
          <p:nvPr/>
        </p:nvSpPr>
        <p:spPr>
          <a:xfrm rot="5400000">
            <a:off x="4145250" y="27833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Rombo"/>
          <p:cNvSpPr/>
          <p:nvPr/>
        </p:nvSpPr>
        <p:spPr>
          <a:xfrm rot="5400000">
            <a:off x="3840450" y="3088188"/>
            <a:ext cx="1463105" cy="2592288"/>
          </a:xfrm>
          <a:custGeom>
            <a:avLst/>
            <a:gdLst>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 name="connsiteX0" fmla="*/ 0 w 4839743"/>
              <a:gd name="connsiteY0" fmla="*/ 3708413 h 7416826"/>
              <a:gd name="connsiteX1" fmla="*/ 2419872 w 4839743"/>
              <a:gd name="connsiteY1" fmla="*/ 0 h 7416826"/>
              <a:gd name="connsiteX2" fmla="*/ 4839743 w 4839743"/>
              <a:gd name="connsiteY2" fmla="*/ 3708413 h 7416826"/>
              <a:gd name="connsiteX3" fmla="*/ 2419872 w 4839743"/>
              <a:gd name="connsiteY3" fmla="*/ 7416826 h 7416826"/>
              <a:gd name="connsiteX4" fmla="*/ 0 w 4839743"/>
              <a:gd name="connsiteY4" fmla="*/ 3708413 h 741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9743" h="7416826">
                <a:moveTo>
                  <a:pt x="0" y="3708413"/>
                </a:moveTo>
                <a:cubicBezTo>
                  <a:pt x="806624" y="2472275"/>
                  <a:pt x="2001179" y="2122827"/>
                  <a:pt x="2419872" y="0"/>
                </a:cubicBezTo>
                <a:cubicBezTo>
                  <a:pt x="2700030" y="2011987"/>
                  <a:pt x="4033119" y="2472275"/>
                  <a:pt x="4839743" y="3708413"/>
                </a:cubicBezTo>
                <a:cubicBezTo>
                  <a:pt x="4033119" y="4944551"/>
                  <a:pt x="2700024" y="5183174"/>
                  <a:pt x="2419872" y="7416826"/>
                </a:cubicBezTo>
                <a:cubicBezTo>
                  <a:pt x="2028884" y="5155461"/>
                  <a:pt x="806624" y="4944551"/>
                  <a:pt x="0" y="3708413"/>
                </a:cubicBezTo>
                <a:close/>
              </a:path>
            </a:pathLst>
          </a:custGeom>
          <a:gradFill flip="none" rotWithShape="1">
            <a:gsLst>
              <a:gs pos="13000">
                <a:srgbClr val="CC0000"/>
              </a:gs>
              <a:gs pos="73000">
                <a:schemeClr val="accent1">
                  <a:lumMod val="20000"/>
                  <a:lumOff val="80000"/>
                  <a:alpha val="57000"/>
                </a:schemeClr>
              </a:gs>
              <a:gs pos="10000">
                <a:srgbClr val="3333CC">
                  <a:lumMod val="3000"/>
                </a:srgbClr>
              </a:gs>
              <a:gs pos="2000">
                <a:srgbClr val="9F0774"/>
              </a:gs>
              <a:gs pos="15000">
                <a:srgbClr val="FEECE1">
                  <a:alpha val="0"/>
                </a:srgbClr>
              </a:gs>
              <a:gs pos="42000">
                <a:srgbClr val="FFEDE4">
                  <a:alpha val="0"/>
                </a:srgbClr>
              </a:gs>
            </a:gsLst>
            <a:path path="circle">
              <a:fillToRect l="50000" t="50000" r="50000" b="50000"/>
            </a:path>
            <a:tileRect/>
          </a:gradFill>
          <a:ln w="25400">
            <a:solidFill>
              <a:srgbClr val="99FF33"/>
            </a:solidFill>
            <a:prstDash val="sysDot"/>
          </a:ln>
          <a:effectLst>
            <a:reflection blurRad="6350" stA="50000" endA="300" endPos="90000" dir="5400000" sy="-100000" algn="bl" rotWithShape="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1692696" y="-164554"/>
            <a:ext cx="12776012" cy="633670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37948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500" fill="hold"/>
                                        <p:tgtEl>
                                          <p:spTgt spid="2"/>
                                        </p:tgtEl>
                                        <p:attrNameLst>
                                          <p:attrName>ppt_w</p:attrName>
                                        </p:attrNameLst>
                                      </p:cBhvr>
                                      <p:tavLst>
                                        <p:tav tm="0">
                                          <p:val>
                                            <p:strVal val="#ppt_w"/>
                                          </p:val>
                                        </p:tav>
                                        <p:tav tm="100000">
                                          <p:val>
                                            <p:strVal val="#ppt_w"/>
                                          </p:val>
                                        </p:tav>
                                      </p:tavLst>
                                    </p:anim>
                                    <p:anim calcmode="lin" valueType="num">
                                      <p:cBhvr>
                                        <p:cTn id="8" dur="4500" fill="hold"/>
                                        <p:tgtEl>
                                          <p:spTgt spid="2"/>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2"/>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2"/>
                                        </p:tgtEl>
                                        <p:attrNameLst>
                                          <p:attrName>ppt_x</p:attrName>
                                        </p:attrNameLst>
                                      </p:cBhvr>
                                      <p:tavLst>
                                        <p:tav tm="0">
                                          <p:val>
                                            <p:strVal val="ppt_x"/>
                                          </p:val>
                                        </p:tav>
                                        <p:tav tm="100000">
                                          <p:val>
                                            <p:strVal val="1+ppt_w/2"/>
                                          </p:val>
                                        </p:tav>
                                      </p:tavLst>
                                    </p:anim>
                                    <p:anim calcmode="lin" valueType="num">
                                      <p:cBhvr additive="base">
                                        <p:cTn id="13" dur="4500"/>
                                        <p:tgtEl>
                                          <p:spTgt spid="2"/>
                                        </p:tgtEl>
                                        <p:attrNameLst>
                                          <p:attrName>ppt_y</p:attrName>
                                        </p:attrNameLst>
                                      </p:cBhvr>
                                      <p:tavLst>
                                        <p:tav tm="0">
                                          <p:val>
                                            <p:strVal val="ppt_y"/>
                                          </p:val>
                                        </p:tav>
                                        <p:tav tm="100000">
                                          <p:val>
                                            <p:strVal val="1+ppt_h/2"/>
                                          </p:val>
                                        </p:tav>
                                      </p:tavLst>
                                    </p:anim>
                                    <p:set>
                                      <p:cBhvr>
                                        <p:cTn id="14" dur="1" fill="hold">
                                          <p:stCondLst>
                                            <p:cond delay="4499"/>
                                          </p:stCondLst>
                                        </p:cTn>
                                        <p:tgtEl>
                                          <p:spTgt spid="2"/>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4500" fill="hold"/>
                                        <p:tgtEl>
                                          <p:spTgt spid="4"/>
                                        </p:tgtEl>
                                        <p:attrNameLst>
                                          <p:attrName>ppt_w</p:attrName>
                                        </p:attrNameLst>
                                      </p:cBhvr>
                                      <p:tavLst>
                                        <p:tav tm="0">
                                          <p:val>
                                            <p:strVal val="#ppt_w"/>
                                          </p:val>
                                        </p:tav>
                                        <p:tav tm="100000">
                                          <p:val>
                                            <p:strVal val="#ppt_w"/>
                                          </p:val>
                                        </p:tav>
                                      </p:tavLst>
                                    </p:anim>
                                    <p:anim calcmode="lin" valueType="num">
                                      <p:cBhvr>
                                        <p:cTn id="18" dur="4500" fill="hold"/>
                                        <p:tgtEl>
                                          <p:spTgt spid="4"/>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4"/>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4"/>
                                        </p:tgtEl>
                                        <p:attrNameLst>
                                          <p:attrName>ppt_x</p:attrName>
                                        </p:attrNameLst>
                                      </p:cBhvr>
                                      <p:tavLst>
                                        <p:tav tm="0">
                                          <p:val>
                                            <p:strVal val="ppt_x"/>
                                          </p:val>
                                        </p:tav>
                                        <p:tav tm="100000">
                                          <p:val>
                                            <p:strVal val="1+ppt_w/2"/>
                                          </p:val>
                                        </p:tav>
                                      </p:tavLst>
                                    </p:anim>
                                    <p:anim calcmode="lin" valueType="num">
                                      <p:cBhvr additive="base">
                                        <p:cTn id="23" dur="4500"/>
                                        <p:tgtEl>
                                          <p:spTgt spid="4"/>
                                        </p:tgtEl>
                                        <p:attrNameLst>
                                          <p:attrName>ppt_y</p:attrName>
                                        </p:attrNameLst>
                                      </p:cBhvr>
                                      <p:tavLst>
                                        <p:tav tm="0">
                                          <p:val>
                                            <p:strVal val="ppt_y"/>
                                          </p:val>
                                        </p:tav>
                                        <p:tav tm="100000">
                                          <p:val>
                                            <p:strVal val="1+ppt_h/2"/>
                                          </p:val>
                                        </p:tav>
                                      </p:tavLst>
                                    </p:anim>
                                    <p:set>
                                      <p:cBhvr>
                                        <p:cTn id="24" dur="1" fill="hold">
                                          <p:stCondLst>
                                            <p:cond delay="4499"/>
                                          </p:stCondLst>
                                        </p:cTn>
                                        <p:tgtEl>
                                          <p:spTgt spid="4"/>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4500" fill="hold"/>
                                        <p:tgtEl>
                                          <p:spTgt spid="6"/>
                                        </p:tgtEl>
                                        <p:attrNameLst>
                                          <p:attrName>ppt_w</p:attrName>
                                        </p:attrNameLst>
                                      </p:cBhvr>
                                      <p:tavLst>
                                        <p:tav tm="0">
                                          <p:val>
                                            <p:strVal val="#ppt_w"/>
                                          </p:val>
                                        </p:tav>
                                        <p:tav tm="100000">
                                          <p:val>
                                            <p:strVal val="#ppt_w"/>
                                          </p:val>
                                        </p:tav>
                                      </p:tavLst>
                                    </p:anim>
                                    <p:anim calcmode="lin" valueType="num">
                                      <p:cBhvr>
                                        <p:cTn id="28" dur="4500" fill="hold"/>
                                        <p:tgtEl>
                                          <p:spTgt spid="6"/>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6"/>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6"/>
                                        </p:tgtEl>
                                        <p:attrNameLst>
                                          <p:attrName>ppt_x</p:attrName>
                                        </p:attrNameLst>
                                      </p:cBhvr>
                                      <p:tavLst>
                                        <p:tav tm="0">
                                          <p:val>
                                            <p:strVal val="ppt_x"/>
                                          </p:val>
                                        </p:tav>
                                        <p:tav tm="100000">
                                          <p:val>
                                            <p:strVal val="1+ppt_w/2"/>
                                          </p:val>
                                        </p:tav>
                                      </p:tavLst>
                                    </p:anim>
                                    <p:anim calcmode="lin" valueType="num">
                                      <p:cBhvr additive="base">
                                        <p:cTn id="33" dur="4500"/>
                                        <p:tgtEl>
                                          <p:spTgt spid="6"/>
                                        </p:tgtEl>
                                        <p:attrNameLst>
                                          <p:attrName>ppt_y</p:attrName>
                                        </p:attrNameLst>
                                      </p:cBhvr>
                                      <p:tavLst>
                                        <p:tav tm="0">
                                          <p:val>
                                            <p:strVal val="ppt_y"/>
                                          </p:val>
                                        </p:tav>
                                        <p:tav tm="100000">
                                          <p:val>
                                            <p:strVal val="1+ppt_h/2"/>
                                          </p:val>
                                        </p:tav>
                                      </p:tavLst>
                                    </p:anim>
                                    <p:set>
                                      <p:cBhvr>
                                        <p:cTn id="34" dur="1" fill="hold">
                                          <p:stCondLst>
                                            <p:cond delay="4499"/>
                                          </p:stCondLst>
                                        </p:cTn>
                                        <p:tgtEl>
                                          <p:spTgt spid="6"/>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p:cTn id="37" dur="4500" fill="hold"/>
                                        <p:tgtEl>
                                          <p:spTgt spid="8"/>
                                        </p:tgtEl>
                                        <p:attrNameLst>
                                          <p:attrName>ppt_w</p:attrName>
                                        </p:attrNameLst>
                                      </p:cBhvr>
                                      <p:tavLst>
                                        <p:tav tm="0">
                                          <p:val>
                                            <p:strVal val="#ppt_w"/>
                                          </p:val>
                                        </p:tav>
                                        <p:tav tm="100000">
                                          <p:val>
                                            <p:strVal val="#ppt_w"/>
                                          </p:val>
                                        </p:tav>
                                      </p:tavLst>
                                    </p:anim>
                                    <p:anim calcmode="lin" valueType="num">
                                      <p:cBhvr>
                                        <p:cTn id="38" dur="4500" fill="hold"/>
                                        <p:tgtEl>
                                          <p:spTgt spid="8"/>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8"/>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8"/>
                                        </p:tgtEl>
                                        <p:attrNameLst>
                                          <p:attrName>ppt_x</p:attrName>
                                        </p:attrNameLst>
                                      </p:cBhvr>
                                      <p:tavLst>
                                        <p:tav tm="0">
                                          <p:val>
                                            <p:strVal val="ppt_x"/>
                                          </p:val>
                                        </p:tav>
                                        <p:tav tm="100000">
                                          <p:val>
                                            <p:strVal val="1+ppt_w/2"/>
                                          </p:val>
                                        </p:tav>
                                      </p:tavLst>
                                    </p:anim>
                                    <p:anim calcmode="lin" valueType="num">
                                      <p:cBhvr additive="base">
                                        <p:cTn id="43" dur="4500"/>
                                        <p:tgtEl>
                                          <p:spTgt spid="8"/>
                                        </p:tgtEl>
                                        <p:attrNameLst>
                                          <p:attrName>ppt_y</p:attrName>
                                        </p:attrNameLst>
                                      </p:cBhvr>
                                      <p:tavLst>
                                        <p:tav tm="0">
                                          <p:val>
                                            <p:strVal val="ppt_y"/>
                                          </p:val>
                                        </p:tav>
                                        <p:tav tm="100000">
                                          <p:val>
                                            <p:strVal val="1+ppt_h/2"/>
                                          </p:val>
                                        </p:tav>
                                      </p:tavLst>
                                    </p:anim>
                                    <p:set>
                                      <p:cBhvr>
                                        <p:cTn id="44" dur="1" fill="hold">
                                          <p:stCondLst>
                                            <p:cond delay="4499"/>
                                          </p:stCondLst>
                                        </p:cTn>
                                        <p:tgtEl>
                                          <p:spTgt spid="8"/>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500" fill="hold"/>
                                        <p:tgtEl>
                                          <p:spTgt spid="11"/>
                                        </p:tgtEl>
                                        <p:attrNameLst>
                                          <p:attrName>ppt_w</p:attrName>
                                        </p:attrNameLst>
                                      </p:cBhvr>
                                      <p:tavLst>
                                        <p:tav tm="0">
                                          <p:val>
                                            <p:strVal val="#ppt_w"/>
                                          </p:val>
                                        </p:tav>
                                        <p:tav tm="100000">
                                          <p:val>
                                            <p:strVal val="#ppt_w"/>
                                          </p:val>
                                        </p:tav>
                                      </p:tavLst>
                                    </p:anim>
                                    <p:anim calcmode="lin" valueType="num">
                                      <p:cBhvr>
                                        <p:cTn id="48" dur="4500" fill="hold"/>
                                        <p:tgtEl>
                                          <p:spTgt spid="11"/>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11"/>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11"/>
                                        </p:tgtEl>
                                        <p:attrNameLst>
                                          <p:attrName>ppt_x</p:attrName>
                                        </p:attrNameLst>
                                      </p:cBhvr>
                                      <p:tavLst>
                                        <p:tav tm="0">
                                          <p:val>
                                            <p:strVal val="ppt_x"/>
                                          </p:val>
                                        </p:tav>
                                        <p:tav tm="100000">
                                          <p:val>
                                            <p:strVal val="1+ppt_w/2"/>
                                          </p:val>
                                        </p:tav>
                                      </p:tavLst>
                                    </p:anim>
                                    <p:anim calcmode="lin" valueType="num">
                                      <p:cBhvr additive="base">
                                        <p:cTn id="53" dur="4500"/>
                                        <p:tgtEl>
                                          <p:spTgt spid="11"/>
                                        </p:tgtEl>
                                        <p:attrNameLst>
                                          <p:attrName>ppt_y</p:attrName>
                                        </p:attrNameLst>
                                      </p:cBhvr>
                                      <p:tavLst>
                                        <p:tav tm="0">
                                          <p:val>
                                            <p:strVal val="ppt_y"/>
                                          </p:val>
                                        </p:tav>
                                        <p:tav tm="100000">
                                          <p:val>
                                            <p:strVal val="1+ppt_h/2"/>
                                          </p:val>
                                        </p:tav>
                                      </p:tavLst>
                                    </p:anim>
                                    <p:set>
                                      <p:cBhvr>
                                        <p:cTn id="54" dur="1" fill="hold">
                                          <p:stCondLst>
                                            <p:cond delay="4499"/>
                                          </p:stCondLst>
                                        </p:cTn>
                                        <p:tgtEl>
                                          <p:spTgt spid="11"/>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4500" fill="hold"/>
                                        <p:tgtEl>
                                          <p:spTgt spid="13"/>
                                        </p:tgtEl>
                                        <p:attrNameLst>
                                          <p:attrName>ppt_w</p:attrName>
                                        </p:attrNameLst>
                                      </p:cBhvr>
                                      <p:tavLst>
                                        <p:tav tm="0">
                                          <p:val>
                                            <p:strVal val="#ppt_w"/>
                                          </p:val>
                                        </p:tav>
                                        <p:tav tm="100000">
                                          <p:val>
                                            <p:strVal val="#ppt_w"/>
                                          </p:val>
                                        </p:tav>
                                      </p:tavLst>
                                    </p:anim>
                                    <p:anim calcmode="lin" valueType="num">
                                      <p:cBhvr>
                                        <p:cTn id="58" dur="4500" fill="hold"/>
                                        <p:tgtEl>
                                          <p:spTgt spid="13"/>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13"/>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13"/>
                                        </p:tgtEl>
                                        <p:attrNameLst>
                                          <p:attrName>ppt_x</p:attrName>
                                        </p:attrNameLst>
                                      </p:cBhvr>
                                      <p:tavLst>
                                        <p:tav tm="0">
                                          <p:val>
                                            <p:strVal val="ppt_x"/>
                                          </p:val>
                                        </p:tav>
                                        <p:tav tm="100000">
                                          <p:val>
                                            <p:strVal val="1+ppt_w/2"/>
                                          </p:val>
                                        </p:tav>
                                      </p:tavLst>
                                    </p:anim>
                                    <p:anim calcmode="lin" valueType="num">
                                      <p:cBhvr additive="base">
                                        <p:cTn id="63" dur="4500"/>
                                        <p:tgtEl>
                                          <p:spTgt spid="13"/>
                                        </p:tgtEl>
                                        <p:attrNameLst>
                                          <p:attrName>ppt_y</p:attrName>
                                        </p:attrNameLst>
                                      </p:cBhvr>
                                      <p:tavLst>
                                        <p:tav tm="0">
                                          <p:val>
                                            <p:strVal val="ppt_y"/>
                                          </p:val>
                                        </p:tav>
                                        <p:tav tm="100000">
                                          <p:val>
                                            <p:strVal val="1+ppt_h/2"/>
                                          </p:val>
                                        </p:tav>
                                      </p:tavLst>
                                    </p:anim>
                                    <p:set>
                                      <p:cBhvr>
                                        <p:cTn id="64" dur="1" fill="hold">
                                          <p:stCondLst>
                                            <p:cond delay="4499"/>
                                          </p:stCondLst>
                                        </p:cTn>
                                        <p:tgtEl>
                                          <p:spTgt spid="13"/>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4500" fill="hold"/>
                                        <p:tgtEl>
                                          <p:spTgt spid="15"/>
                                        </p:tgtEl>
                                        <p:attrNameLst>
                                          <p:attrName>ppt_w</p:attrName>
                                        </p:attrNameLst>
                                      </p:cBhvr>
                                      <p:tavLst>
                                        <p:tav tm="0">
                                          <p:val>
                                            <p:strVal val="#ppt_w"/>
                                          </p:val>
                                        </p:tav>
                                        <p:tav tm="100000">
                                          <p:val>
                                            <p:strVal val="#ppt_w"/>
                                          </p:val>
                                        </p:tav>
                                      </p:tavLst>
                                    </p:anim>
                                    <p:anim calcmode="lin" valueType="num">
                                      <p:cBhvr>
                                        <p:cTn id="68" dur="4500" fill="hold"/>
                                        <p:tgtEl>
                                          <p:spTgt spid="15"/>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15"/>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15"/>
                                        </p:tgtEl>
                                        <p:attrNameLst>
                                          <p:attrName>ppt_x</p:attrName>
                                        </p:attrNameLst>
                                      </p:cBhvr>
                                      <p:tavLst>
                                        <p:tav tm="0">
                                          <p:val>
                                            <p:strVal val="ppt_x"/>
                                          </p:val>
                                        </p:tav>
                                        <p:tav tm="100000">
                                          <p:val>
                                            <p:strVal val="1+ppt_w/2"/>
                                          </p:val>
                                        </p:tav>
                                      </p:tavLst>
                                    </p:anim>
                                    <p:anim calcmode="lin" valueType="num">
                                      <p:cBhvr additive="base">
                                        <p:cTn id="73" dur="4500"/>
                                        <p:tgtEl>
                                          <p:spTgt spid="15"/>
                                        </p:tgtEl>
                                        <p:attrNameLst>
                                          <p:attrName>ppt_y</p:attrName>
                                        </p:attrNameLst>
                                      </p:cBhvr>
                                      <p:tavLst>
                                        <p:tav tm="0">
                                          <p:val>
                                            <p:strVal val="ppt_y"/>
                                          </p:val>
                                        </p:tav>
                                        <p:tav tm="100000">
                                          <p:val>
                                            <p:strVal val="1+ppt_h/2"/>
                                          </p:val>
                                        </p:tav>
                                      </p:tavLst>
                                    </p:anim>
                                    <p:set>
                                      <p:cBhvr>
                                        <p:cTn id="74" dur="1" fill="hold">
                                          <p:stCondLst>
                                            <p:cond delay="4499"/>
                                          </p:stCondLst>
                                        </p:cTn>
                                        <p:tgtEl>
                                          <p:spTgt spid="15"/>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p:cTn id="77" dur="4500" fill="hold"/>
                                        <p:tgtEl>
                                          <p:spTgt spid="17"/>
                                        </p:tgtEl>
                                        <p:attrNameLst>
                                          <p:attrName>ppt_w</p:attrName>
                                        </p:attrNameLst>
                                      </p:cBhvr>
                                      <p:tavLst>
                                        <p:tav tm="0">
                                          <p:val>
                                            <p:strVal val="#ppt_w"/>
                                          </p:val>
                                        </p:tav>
                                        <p:tav tm="100000">
                                          <p:val>
                                            <p:strVal val="#ppt_w"/>
                                          </p:val>
                                        </p:tav>
                                      </p:tavLst>
                                    </p:anim>
                                    <p:anim calcmode="lin" valueType="num">
                                      <p:cBhvr>
                                        <p:cTn id="78" dur="4500" fill="hold"/>
                                        <p:tgtEl>
                                          <p:spTgt spid="17"/>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17"/>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17"/>
                                        </p:tgtEl>
                                        <p:attrNameLst>
                                          <p:attrName>ppt_x</p:attrName>
                                        </p:attrNameLst>
                                      </p:cBhvr>
                                      <p:tavLst>
                                        <p:tav tm="0">
                                          <p:val>
                                            <p:strVal val="ppt_x"/>
                                          </p:val>
                                        </p:tav>
                                        <p:tav tm="100000">
                                          <p:val>
                                            <p:strVal val="1+ppt_w/2"/>
                                          </p:val>
                                        </p:tav>
                                      </p:tavLst>
                                    </p:anim>
                                    <p:anim calcmode="lin" valueType="num">
                                      <p:cBhvr additive="base">
                                        <p:cTn id="83" dur="4500"/>
                                        <p:tgtEl>
                                          <p:spTgt spid="17"/>
                                        </p:tgtEl>
                                        <p:attrNameLst>
                                          <p:attrName>ppt_y</p:attrName>
                                        </p:attrNameLst>
                                      </p:cBhvr>
                                      <p:tavLst>
                                        <p:tav tm="0">
                                          <p:val>
                                            <p:strVal val="ppt_y"/>
                                          </p:val>
                                        </p:tav>
                                        <p:tav tm="100000">
                                          <p:val>
                                            <p:strVal val="1+ppt_h/2"/>
                                          </p:val>
                                        </p:tav>
                                      </p:tavLst>
                                    </p:anim>
                                    <p:set>
                                      <p:cBhvr>
                                        <p:cTn id="84" dur="1" fill="hold">
                                          <p:stCondLst>
                                            <p:cond delay="4499"/>
                                          </p:stCondLst>
                                        </p:cTn>
                                        <p:tgtEl>
                                          <p:spTgt spid="17"/>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p:cTn id="87" dur="4500" fill="hold"/>
                                        <p:tgtEl>
                                          <p:spTgt spid="19"/>
                                        </p:tgtEl>
                                        <p:attrNameLst>
                                          <p:attrName>ppt_w</p:attrName>
                                        </p:attrNameLst>
                                      </p:cBhvr>
                                      <p:tavLst>
                                        <p:tav tm="0">
                                          <p:val>
                                            <p:strVal val="#ppt_w"/>
                                          </p:val>
                                        </p:tav>
                                        <p:tav tm="100000">
                                          <p:val>
                                            <p:strVal val="#ppt_w"/>
                                          </p:val>
                                        </p:tav>
                                      </p:tavLst>
                                    </p:anim>
                                    <p:anim calcmode="lin" valueType="num">
                                      <p:cBhvr>
                                        <p:cTn id="88" dur="4500" fill="hold"/>
                                        <p:tgtEl>
                                          <p:spTgt spid="1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19"/>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19"/>
                                        </p:tgtEl>
                                        <p:attrNameLst>
                                          <p:attrName>ppt_x</p:attrName>
                                        </p:attrNameLst>
                                      </p:cBhvr>
                                      <p:tavLst>
                                        <p:tav tm="0">
                                          <p:val>
                                            <p:strVal val="ppt_x"/>
                                          </p:val>
                                        </p:tav>
                                        <p:tav tm="100000">
                                          <p:val>
                                            <p:strVal val="1+ppt_w/2"/>
                                          </p:val>
                                        </p:tav>
                                      </p:tavLst>
                                    </p:anim>
                                    <p:anim calcmode="lin" valueType="num">
                                      <p:cBhvr additive="base">
                                        <p:cTn id="93" dur="4500"/>
                                        <p:tgtEl>
                                          <p:spTgt spid="19"/>
                                        </p:tgtEl>
                                        <p:attrNameLst>
                                          <p:attrName>ppt_y</p:attrName>
                                        </p:attrNameLst>
                                      </p:cBhvr>
                                      <p:tavLst>
                                        <p:tav tm="0">
                                          <p:val>
                                            <p:strVal val="ppt_y"/>
                                          </p:val>
                                        </p:tav>
                                        <p:tav tm="100000">
                                          <p:val>
                                            <p:strVal val="1+ppt_h/2"/>
                                          </p:val>
                                        </p:tav>
                                      </p:tavLst>
                                    </p:anim>
                                    <p:set>
                                      <p:cBhvr>
                                        <p:cTn id="94" dur="1" fill="hold">
                                          <p:stCondLst>
                                            <p:cond delay="4499"/>
                                          </p:stCondLst>
                                        </p:cTn>
                                        <p:tgtEl>
                                          <p:spTgt spid="19"/>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1"/>
                                        </p:tgtEl>
                                        <p:attrNameLst>
                                          <p:attrName>style.visibility</p:attrName>
                                        </p:attrNameLst>
                                      </p:cBhvr>
                                      <p:to>
                                        <p:strVal val="visible"/>
                                      </p:to>
                                    </p:set>
                                    <p:anim calcmode="lin" valueType="num">
                                      <p:cBhvr>
                                        <p:cTn id="97" dur="4500" fill="hold"/>
                                        <p:tgtEl>
                                          <p:spTgt spid="21"/>
                                        </p:tgtEl>
                                        <p:attrNameLst>
                                          <p:attrName>ppt_w</p:attrName>
                                        </p:attrNameLst>
                                      </p:cBhvr>
                                      <p:tavLst>
                                        <p:tav tm="0">
                                          <p:val>
                                            <p:strVal val="#ppt_w"/>
                                          </p:val>
                                        </p:tav>
                                        <p:tav tm="100000">
                                          <p:val>
                                            <p:strVal val="#ppt_w"/>
                                          </p:val>
                                        </p:tav>
                                      </p:tavLst>
                                    </p:anim>
                                    <p:anim calcmode="lin" valueType="num">
                                      <p:cBhvr>
                                        <p:cTn id="98" dur="4500" fill="hold"/>
                                        <p:tgtEl>
                                          <p:spTgt spid="21"/>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21"/>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21"/>
                                        </p:tgtEl>
                                        <p:attrNameLst>
                                          <p:attrName>ppt_x</p:attrName>
                                        </p:attrNameLst>
                                      </p:cBhvr>
                                      <p:tavLst>
                                        <p:tav tm="0">
                                          <p:val>
                                            <p:strVal val="ppt_x"/>
                                          </p:val>
                                        </p:tav>
                                        <p:tav tm="100000">
                                          <p:val>
                                            <p:strVal val="1+ppt_w/2"/>
                                          </p:val>
                                        </p:tav>
                                      </p:tavLst>
                                    </p:anim>
                                    <p:anim calcmode="lin" valueType="num">
                                      <p:cBhvr additive="base">
                                        <p:cTn id="103" dur="4500"/>
                                        <p:tgtEl>
                                          <p:spTgt spid="21"/>
                                        </p:tgtEl>
                                        <p:attrNameLst>
                                          <p:attrName>ppt_y</p:attrName>
                                        </p:attrNameLst>
                                      </p:cBhvr>
                                      <p:tavLst>
                                        <p:tav tm="0">
                                          <p:val>
                                            <p:strVal val="ppt_y"/>
                                          </p:val>
                                        </p:tav>
                                        <p:tav tm="100000">
                                          <p:val>
                                            <p:strVal val="1+ppt_h/2"/>
                                          </p:val>
                                        </p:tav>
                                      </p:tavLst>
                                    </p:anim>
                                    <p:set>
                                      <p:cBhvr>
                                        <p:cTn id="104" dur="1" fill="hold">
                                          <p:stCondLst>
                                            <p:cond delay="4499"/>
                                          </p:stCondLst>
                                        </p:cTn>
                                        <p:tgtEl>
                                          <p:spTgt spid="21"/>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p:cTn id="107" dur="4500" fill="hold"/>
                                        <p:tgtEl>
                                          <p:spTgt spid="23"/>
                                        </p:tgtEl>
                                        <p:attrNameLst>
                                          <p:attrName>ppt_w</p:attrName>
                                        </p:attrNameLst>
                                      </p:cBhvr>
                                      <p:tavLst>
                                        <p:tav tm="0">
                                          <p:val>
                                            <p:strVal val="#ppt_w"/>
                                          </p:val>
                                        </p:tav>
                                        <p:tav tm="100000">
                                          <p:val>
                                            <p:strVal val="#ppt_w"/>
                                          </p:val>
                                        </p:tav>
                                      </p:tavLst>
                                    </p:anim>
                                    <p:anim calcmode="lin" valueType="num">
                                      <p:cBhvr>
                                        <p:cTn id="108" dur="4500" fill="hold"/>
                                        <p:tgtEl>
                                          <p:spTgt spid="2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2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23"/>
                                        </p:tgtEl>
                                        <p:attrNameLst>
                                          <p:attrName>ppt_x</p:attrName>
                                        </p:attrNameLst>
                                      </p:cBhvr>
                                      <p:tavLst>
                                        <p:tav tm="0">
                                          <p:val>
                                            <p:strVal val="ppt_x"/>
                                          </p:val>
                                        </p:tav>
                                        <p:tav tm="100000">
                                          <p:val>
                                            <p:strVal val="1+ppt_w/2"/>
                                          </p:val>
                                        </p:tav>
                                      </p:tavLst>
                                    </p:anim>
                                    <p:anim calcmode="lin" valueType="num">
                                      <p:cBhvr additive="base">
                                        <p:cTn id="113" dur="4500"/>
                                        <p:tgtEl>
                                          <p:spTgt spid="23"/>
                                        </p:tgtEl>
                                        <p:attrNameLst>
                                          <p:attrName>ppt_y</p:attrName>
                                        </p:attrNameLst>
                                      </p:cBhvr>
                                      <p:tavLst>
                                        <p:tav tm="0">
                                          <p:val>
                                            <p:strVal val="ppt_y"/>
                                          </p:val>
                                        </p:tav>
                                        <p:tav tm="100000">
                                          <p:val>
                                            <p:strVal val="1+ppt_h/2"/>
                                          </p:val>
                                        </p:tav>
                                      </p:tavLst>
                                    </p:anim>
                                    <p:set>
                                      <p:cBhvr>
                                        <p:cTn id="114" dur="1" fill="hold">
                                          <p:stCondLst>
                                            <p:cond delay="4499"/>
                                          </p:stCondLst>
                                        </p:cTn>
                                        <p:tgtEl>
                                          <p:spTgt spid="2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5"/>
                                        </p:tgtEl>
                                        <p:attrNameLst>
                                          <p:attrName>style.visibility</p:attrName>
                                        </p:attrNameLst>
                                      </p:cBhvr>
                                      <p:to>
                                        <p:strVal val="visible"/>
                                      </p:to>
                                    </p:set>
                                    <p:anim calcmode="lin" valueType="num">
                                      <p:cBhvr>
                                        <p:cTn id="117" dur="4500" fill="hold"/>
                                        <p:tgtEl>
                                          <p:spTgt spid="25"/>
                                        </p:tgtEl>
                                        <p:attrNameLst>
                                          <p:attrName>ppt_w</p:attrName>
                                        </p:attrNameLst>
                                      </p:cBhvr>
                                      <p:tavLst>
                                        <p:tav tm="0">
                                          <p:val>
                                            <p:strVal val="#ppt_w"/>
                                          </p:val>
                                        </p:tav>
                                        <p:tav tm="100000">
                                          <p:val>
                                            <p:strVal val="#ppt_w"/>
                                          </p:val>
                                        </p:tav>
                                      </p:tavLst>
                                    </p:anim>
                                    <p:anim calcmode="lin" valueType="num">
                                      <p:cBhvr>
                                        <p:cTn id="118" dur="4500" fill="hold"/>
                                        <p:tgtEl>
                                          <p:spTgt spid="25"/>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25"/>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25"/>
                                        </p:tgtEl>
                                        <p:attrNameLst>
                                          <p:attrName>ppt_x</p:attrName>
                                        </p:attrNameLst>
                                      </p:cBhvr>
                                      <p:tavLst>
                                        <p:tav tm="0">
                                          <p:val>
                                            <p:strVal val="ppt_x"/>
                                          </p:val>
                                        </p:tav>
                                        <p:tav tm="100000">
                                          <p:val>
                                            <p:strVal val="1+ppt_w/2"/>
                                          </p:val>
                                        </p:tav>
                                      </p:tavLst>
                                    </p:anim>
                                    <p:anim calcmode="lin" valueType="num">
                                      <p:cBhvr additive="base">
                                        <p:cTn id="123" dur="4500"/>
                                        <p:tgtEl>
                                          <p:spTgt spid="25"/>
                                        </p:tgtEl>
                                        <p:attrNameLst>
                                          <p:attrName>ppt_y</p:attrName>
                                        </p:attrNameLst>
                                      </p:cBhvr>
                                      <p:tavLst>
                                        <p:tav tm="0">
                                          <p:val>
                                            <p:strVal val="ppt_y"/>
                                          </p:val>
                                        </p:tav>
                                        <p:tav tm="100000">
                                          <p:val>
                                            <p:strVal val="1+ppt_h/2"/>
                                          </p:val>
                                        </p:tav>
                                      </p:tavLst>
                                    </p:anim>
                                    <p:set>
                                      <p:cBhvr>
                                        <p:cTn id="124" dur="1" fill="hold">
                                          <p:stCondLst>
                                            <p:cond delay="4499"/>
                                          </p:stCondLst>
                                        </p:cTn>
                                        <p:tgtEl>
                                          <p:spTgt spid="25"/>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7"/>
                                        </p:tgtEl>
                                        <p:attrNameLst>
                                          <p:attrName>style.visibility</p:attrName>
                                        </p:attrNameLst>
                                      </p:cBhvr>
                                      <p:to>
                                        <p:strVal val="visible"/>
                                      </p:to>
                                    </p:set>
                                    <p:anim calcmode="lin" valueType="num">
                                      <p:cBhvr>
                                        <p:cTn id="127" dur="4500" fill="hold"/>
                                        <p:tgtEl>
                                          <p:spTgt spid="27"/>
                                        </p:tgtEl>
                                        <p:attrNameLst>
                                          <p:attrName>ppt_w</p:attrName>
                                        </p:attrNameLst>
                                      </p:cBhvr>
                                      <p:tavLst>
                                        <p:tav tm="0">
                                          <p:val>
                                            <p:strVal val="#ppt_w"/>
                                          </p:val>
                                        </p:tav>
                                        <p:tav tm="100000">
                                          <p:val>
                                            <p:strVal val="#ppt_w"/>
                                          </p:val>
                                        </p:tav>
                                      </p:tavLst>
                                    </p:anim>
                                    <p:anim calcmode="lin" valueType="num">
                                      <p:cBhvr>
                                        <p:cTn id="128" dur="4500" fill="hold"/>
                                        <p:tgtEl>
                                          <p:spTgt spid="27"/>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7"/>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500"/>
                                        <p:tgtEl>
                                          <p:spTgt spid="27"/>
                                        </p:tgtEl>
                                        <p:attrNameLst>
                                          <p:attrName>ppt_x</p:attrName>
                                        </p:attrNameLst>
                                      </p:cBhvr>
                                      <p:tavLst>
                                        <p:tav tm="0">
                                          <p:val>
                                            <p:strVal val="ppt_x"/>
                                          </p:val>
                                        </p:tav>
                                        <p:tav tm="100000">
                                          <p:val>
                                            <p:strVal val="1+ppt_w/2"/>
                                          </p:val>
                                        </p:tav>
                                      </p:tavLst>
                                    </p:anim>
                                    <p:anim calcmode="lin" valueType="num">
                                      <p:cBhvr additive="base">
                                        <p:cTn id="133" dur="4500"/>
                                        <p:tgtEl>
                                          <p:spTgt spid="27"/>
                                        </p:tgtEl>
                                        <p:attrNameLst>
                                          <p:attrName>ppt_y</p:attrName>
                                        </p:attrNameLst>
                                      </p:cBhvr>
                                      <p:tavLst>
                                        <p:tav tm="0">
                                          <p:val>
                                            <p:strVal val="ppt_y"/>
                                          </p:val>
                                        </p:tav>
                                        <p:tav tm="100000">
                                          <p:val>
                                            <p:strVal val="1+ppt_h/2"/>
                                          </p:val>
                                        </p:tav>
                                      </p:tavLst>
                                    </p:anim>
                                    <p:set>
                                      <p:cBhvr>
                                        <p:cTn id="134" dur="1" fill="hold">
                                          <p:stCondLst>
                                            <p:cond delay="4499"/>
                                          </p:stCondLst>
                                        </p:cTn>
                                        <p:tgtEl>
                                          <p:spTgt spid="27"/>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500" fill="hold"/>
                                        <p:tgtEl>
                                          <p:spTgt spid="29"/>
                                        </p:tgtEl>
                                        <p:attrNameLst>
                                          <p:attrName>ppt_w</p:attrName>
                                        </p:attrNameLst>
                                      </p:cBhvr>
                                      <p:tavLst>
                                        <p:tav tm="0">
                                          <p:val>
                                            <p:strVal val="#ppt_w"/>
                                          </p:val>
                                        </p:tav>
                                        <p:tav tm="100000">
                                          <p:val>
                                            <p:strVal val="#ppt_w"/>
                                          </p:val>
                                        </p:tav>
                                      </p:tavLst>
                                    </p:anim>
                                    <p:anim calcmode="lin" valueType="num">
                                      <p:cBhvr>
                                        <p:cTn id="138" dur="450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9"/>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500"/>
                                        <p:tgtEl>
                                          <p:spTgt spid="29"/>
                                        </p:tgtEl>
                                        <p:attrNameLst>
                                          <p:attrName>ppt_x</p:attrName>
                                        </p:attrNameLst>
                                      </p:cBhvr>
                                      <p:tavLst>
                                        <p:tav tm="0">
                                          <p:val>
                                            <p:strVal val="ppt_x"/>
                                          </p:val>
                                        </p:tav>
                                        <p:tav tm="100000">
                                          <p:val>
                                            <p:strVal val="1+ppt_w/2"/>
                                          </p:val>
                                        </p:tav>
                                      </p:tavLst>
                                    </p:anim>
                                    <p:anim calcmode="lin" valueType="num">
                                      <p:cBhvr additive="base">
                                        <p:cTn id="143" dur="4500"/>
                                        <p:tgtEl>
                                          <p:spTgt spid="29"/>
                                        </p:tgtEl>
                                        <p:attrNameLst>
                                          <p:attrName>ppt_y</p:attrName>
                                        </p:attrNameLst>
                                      </p:cBhvr>
                                      <p:tavLst>
                                        <p:tav tm="0">
                                          <p:val>
                                            <p:strVal val="ppt_y"/>
                                          </p:val>
                                        </p:tav>
                                        <p:tav tm="100000">
                                          <p:val>
                                            <p:strVal val="1+ppt_h/2"/>
                                          </p:val>
                                        </p:tav>
                                      </p:tavLst>
                                    </p:anim>
                                    <p:set>
                                      <p:cBhvr>
                                        <p:cTn id="144" dur="1" fill="hold">
                                          <p:stCondLst>
                                            <p:cond delay="4499"/>
                                          </p:stCondLst>
                                        </p:cTn>
                                        <p:tgtEl>
                                          <p:spTgt spid="29"/>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30"/>
                                        </p:tgtEl>
                                        <p:attrNameLst>
                                          <p:attrName>style.visibility</p:attrName>
                                        </p:attrNameLst>
                                      </p:cBhvr>
                                      <p:to>
                                        <p:strVal val="visible"/>
                                      </p:to>
                                    </p:set>
                                    <p:anim calcmode="lin" valueType="num">
                                      <p:cBhvr>
                                        <p:cTn id="147" dur="4500" fill="hold"/>
                                        <p:tgtEl>
                                          <p:spTgt spid="30"/>
                                        </p:tgtEl>
                                        <p:attrNameLst>
                                          <p:attrName>ppt_w</p:attrName>
                                        </p:attrNameLst>
                                      </p:cBhvr>
                                      <p:tavLst>
                                        <p:tav tm="0">
                                          <p:val>
                                            <p:strVal val="#ppt_w"/>
                                          </p:val>
                                        </p:tav>
                                        <p:tav tm="100000">
                                          <p:val>
                                            <p:strVal val="#ppt_w"/>
                                          </p:val>
                                        </p:tav>
                                      </p:tavLst>
                                    </p:anim>
                                    <p:anim calcmode="lin" valueType="num">
                                      <p:cBhvr>
                                        <p:cTn id="148" dur="4500" fill="hold"/>
                                        <p:tgtEl>
                                          <p:spTgt spid="30"/>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30"/>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4500"/>
                                        <p:tgtEl>
                                          <p:spTgt spid="30"/>
                                        </p:tgtEl>
                                        <p:attrNameLst>
                                          <p:attrName>ppt_x</p:attrName>
                                        </p:attrNameLst>
                                      </p:cBhvr>
                                      <p:tavLst>
                                        <p:tav tm="0">
                                          <p:val>
                                            <p:strVal val="ppt_x"/>
                                          </p:val>
                                        </p:tav>
                                        <p:tav tm="100000">
                                          <p:val>
                                            <p:strVal val="0-ppt_w/2"/>
                                          </p:val>
                                        </p:tav>
                                      </p:tavLst>
                                    </p:anim>
                                    <p:anim calcmode="lin" valueType="num">
                                      <p:cBhvr additive="base">
                                        <p:cTn id="153" dur="4500"/>
                                        <p:tgtEl>
                                          <p:spTgt spid="30"/>
                                        </p:tgtEl>
                                        <p:attrNameLst>
                                          <p:attrName>ppt_y</p:attrName>
                                        </p:attrNameLst>
                                      </p:cBhvr>
                                      <p:tavLst>
                                        <p:tav tm="0">
                                          <p:val>
                                            <p:strVal val="ppt_y"/>
                                          </p:val>
                                        </p:tav>
                                        <p:tav tm="100000">
                                          <p:val>
                                            <p:strVal val="1+ppt_h/2"/>
                                          </p:val>
                                        </p:tav>
                                      </p:tavLst>
                                    </p:anim>
                                    <p:set>
                                      <p:cBhvr>
                                        <p:cTn id="154" dur="1" fill="hold">
                                          <p:stCondLst>
                                            <p:cond delay="4499"/>
                                          </p:stCondLst>
                                        </p:cTn>
                                        <p:tgtEl>
                                          <p:spTgt spid="30"/>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31"/>
                                        </p:tgtEl>
                                        <p:attrNameLst>
                                          <p:attrName>style.visibility</p:attrName>
                                        </p:attrNameLst>
                                      </p:cBhvr>
                                      <p:to>
                                        <p:strVal val="visible"/>
                                      </p:to>
                                    </p:set>
                                    <p:anim calcmode="lin" valueType="num">
                                      <p:cBhvr>
                                        <p:cTn id="157" dur="4500" fill="hold"/>
                                        <p:tgtEl>
                                          <p:spTgt spid="31"/>
                                        </p:tgtEl>
                                        <p:attrNameLst>
                                          <p:attrName>ppt_w</p:attrName>
                                        </p:attrNameLst>
                                      </p:cBhvr>
                                      <p:tavLst>
                                        <p:tav tm="0">
                                          <p:val>
                                            <p:strVal val="#ppt_w"/>
                                          </p:val>
                                        </p:tav>
                                        <p:tav tm="100000">
                                          <p:val>
                                            <p:strVal val="#ppt_w"/>
                                          </p:val>
                                        </p:tav>
                                      </p:tavLst>
                                    </p:anim>
                                    <p:anim calcmode="lin" valueType="num">
                                      <p:cBhvr>
                                        <p:cTn id="158" dur="4500" fill="hold"/>
                                        <p:tgtEl>
                                          <p:spTgt spid="31"/>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31"/>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4500"/>
                                        <p:tgtEl>
                                          <p:spTgt spid="31"/>
                                        </p:tgtEl>
                                        <p:attrNameLst>
                                          <p:attrName>ppt_x</p:attrName>
                                        </p:attrNameLst>
                                      </p:cBhvr>
                                      <p:tavLst>
                                        <p:tav tm="0">
                                          <p:val>
                                            <p:strVal val="ppt_x"/>
                                          </p:val>
                                        </p:tav>
                                        <p:tav tm="100000">
                                          <p:val>
                                            <p:strVal val="0-ppt_w/2"/>
                                          </p:val>
                                        </p:tav>
                                      </p:tavLst>
                                    </p:anim>
                                    <p:anim calcmode="lin" valueType="num">
                                      <p:cBhvr additive="base">
                                        <p:cTn id="163" dur="4500"/>
                                        <p:tgtEl>
                                          <p:spTgt spid="31"/>
                                        </p:tgtEl>
                                        <p:attrNameLst>
                                          <p:attrName>ppt_y</p:attrName>
                                        </p:attrNameLst>
                                      </p:cBhvr>
                                      <p:tavLst>
                                        <p:tav tm="0">
                                          <p:val>
                                            <p:strVal val="ppt_y"/>
                                          </p:val>
                                        </p:tav>
                                        <p:tav tm="100000">
                                          <p:val>
                                            <p:strVal val="1+ppt_h/2"/>
                                          </p:val>
                                        </p:tav>
                                      </p:tavLst>
                                    </p:anim>
                                    <p:set>
                                      <p:cBhvr>
                                        <p:cTn id="164" dur="1" fill="hold">
                                          <p:stCondLst>
                                            <p:cond delay="4499"/>
                                          </p:stCondLst>
                                        </p:cTn>
                                        <p:tgtEl>
                                          <p:spTgt spid="31"/>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32"/>
                                        </p:tgtEl>
                                        <p:attrNameLst>
                                          <p:attrName>style.visibility</p:attrName>
                                        </p:attrNameLst>
                                      </p:cBhvr>
                                      <p:to>
                                        <p:strVal val="visible"/>
                                      </p:to>
                                    </p:set>
                                    <p:anim calcmode="lin" valueType="num">
                                      <p:cBhvr>
                                        <p:cTn id="167" dur="4500" fill="hold"/>
                                        <p:tgtEl>
                                          <p:spTgt spid="32"/>
                                        </p:tgtEl>
                                        <p:attrNameLst>
                                          <p:attrName>ppt_w</p:attrName>
                                        </p:attrNameLst>
                                      </p:cBhvr>
                                      <p:tavLst>
                                        <p:tav tm="0">
                                          <p:val>
                                            <p:strVal val="#ppt_w"/>
                                          </p:val>
                                        </p:tav>
                                        <p:tav tm="100000">
                                          <p:val>
                                            <p:strVal val="#ppt_w"/>
                                          </p:val>
                                        </p:tav>
                                      </p:tavLst>
                                    </p:anim>
                                    <p:anim calcmode="lin" valueType="num">
                                      <p:cBhvr>
                                        <p:cTn id="168" dur="4500" fill="hold"/>
                                        <p:tgtEl>
                                          <p:spTgt spid="32"/>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32"/>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4500"/>
                                        <p:tgtEl>
                                          <p:spTgt spid="32"/>
                                        </p:tgtEl>
                                        <p:attrNameLst>
                                          <p:attrName>ppt_x</p:attrName>
                                        </p:attrNameLst>
                                      </p:cBhvr>
                                      <p:tavLst>
                                        <p:tav tm="0">
                                          <p:val>
                                            <p:strVal val="ppt_x"/>
                                          </p:val>
                                        </p:tav>
                                        <p:tav tm="100000">
                                          <p:val>
                                            <p:strVal val="0-ppt_w/2"/>
                                          </p:val>
                                        </p:tav>
                                      </p:tavLst>
                                    </p:anim>
                                    <p:anim calcmode="lin" valueType="num">
                                      <p:cBhvr additive="base">
                                        <p:cTn id="173" dur="4500"/>
                                        <p:tgtEl>
                                          <p:spTgt spid="32"/>
                                        </p:tgtEl>
                                        <p:attrNameLst>
                                          <p:attrName>ppt_y</p:attrName>
                                        </p:attrNameLst>
                                      </p:cBhvr>
                                      <p:tavLst>
                                        <p:tav tm="0">
                                          <p:val>
                                            <p:strVal val="ppt_y"/>
                                          </p:val>
                                        </p:tav>
                                        <p:tav tm="100000">
                                          <p:val>
                                            <p:strVal val="1+ppt_h/2"/>
                                          </p:val>
                                        </p:tav>
                                      </p:tavLst>
                                    </p:anim>
                                    <p:set>
                                      <p:cBhvr>
                                        <p:cTn id="174" dur="1" fill="hold">
                                          <p:stCondLst>
                                            <p:cond delay="4499"/>
                                          </p:stCondLst>
                                        </p:cTn>
                                        <p:tgtEl>
                                          <p:spTgt spid="32"/>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33"/>
                                        </p:tgtEl>
                                        <p:attrNameLst>
                                          <p:attrName>style.visibility</p:attrName>
                                        </p:attrNameLst>
                                      </p:cBhvr>
                                      <p:to>
                                        <p:strVal val="visible"/>
                                      </p:to>
                                    </p:set>
                                    <p:anim calcmode="lin" valueType="num">
                                      <p:cBhvr>
                                        <p:cTn id="177" dur="4500" fill="hold"/>
                                        <p:tgtEl>
                                          <p:spTgt spid="33"/>
                                        </p:tgtEl>
                                        <p:attrNameLst>
                                          <p:attrName>ppt_w</p:attrName>
                                        </p:attrNameLst>
                                      </p:cBhvr>
                                      <p:tavLst>
                                        <p:tav tm="0">
                                          <p:val>
                                            <p:strVal val="#ppt_w"/>
                                          </p:val>
                                        </p:tav>
                                        <p:tav tm="100000">
                                          <p:val>
                                            <p:strVal val="#ppt_w"/>
                                          </p:val>
                                        </p:tav>
                                      </p:tavLst>
                                    </p:anim>
                                    <p:anim calcmode="lin" valueType="num">
                                      <p:cBhvr>
                                        <p:cTn id="178" dur="4500" fill="hold"/>
                                        <p:tgtEl>
                                          <p:spTgt spid="33"/>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33"/>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0-ppt_w/2"/>
                                          </p:val>
                                        </p:tav>
                                      </p:tavLst>
                                    </p:anim>
                                    <p:anim calcmode="lin" valueType="num">
                                      <p:cBhvr additive="base">
                                        <p:cTn id="183" dur="4500"/>
                                        <p:tgtEl>
                                          <p:spTgt spid="33"/>
                                        </p:tgtEl>
                                        <p:attrNameLst>
                                          <p:attrName>ppt_y</p:attrName>
                                        </p:attrNameLst>
                                      </p:cBhvr>
                                      <p:tavLst>
                                        <p:tav tm="0">
                                          <p:val>
                                            <p:strVal val="ppt_y"/>
                                          </p:val>
                                        </p:tav>
                                        <p:tav tm="100000">
                                          <p:val>
                                            <p:strVal val="1+ppt_h/2"/>
                                          </p:val>
                                        </p:tav>
                                      </p:tavLst>
                                    </p:anim>
                                    <p:set>
                                      <p:cBhvr>
                                        <p:cTn id="184" dur="1" fill="hold">
                                          <p:stCondLst>
                                            <p:cond delay="4499"/>
                                          </p:stCondLst>
                                        </p:cTn>
                                        <p:tgtEl>
                                          <p:spTgt spid="33"/>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p:cTn id="187" dur="4500" fill="hold"/>
                                        <p:tgtEl>
                                          <p:spTgt spid="36"/>
                                        </p:tgtEl>
                                        <p:attrNameLst>
                                          <p:attrName>ppt_w</p:attrName>
                                        </p:attrNameLst>
                                      </p:cBhvr>
                                      <p:tavLst>
                                        <p:tav tm="0">
                                          <p:val>
                                            <p:strVal val="#ppt_w"/>
                                          </p:val>
                                        </p:tav>
                                        <p:tav tm="100000">
                                          <p:val>
                                            <p:strVal val="#ppt_w"/>
                                          </p:val>
                                        </p:tav>
                                      </p:tavLst>
                                    </p:anim>
                                    <p:anim calcmode="lin" valueType="num">
                                      <p:cBhvr>
                                        <p:cTn id="188" dur="4500" fill="hold"/>
                                        <p:tgtEl>
                                          <p:spTgt spid="36"/>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36"/>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4500"/>
                                        <p:tgtEl>
                                          <p:spTgt spid="36"/>
                                        </p:tgtEl>
                                        <p:attrNameLst>
                                          <p:attrName>ppt_x</p:attrName>
                                        </p:attrNameLst>
                                      </p:cBhvr>
                                      <p:tavLst>
                                        <p:tav tm="0">
                                          <p:val>
                                            <p:strVal val="ppt_x"/>
                                          </p:val>
                                        </p:tav>
                                        <p:tav tm="100000">
                                          <p:val>
                                            <p:strVal val="0-ppt_w/2"/>
                                          </p:val>
                                        </p:tav>
                                      </p:tavLst>
                                    </p:anim>
                                    <p:anim calcmode="lin" valueType="num">
                                      <p:cBhvr additive="base">
                                        <p:cTn id="193" dur="4500"/>
                                        <p:tgtEl>
                                          <p:spTgt spid="36"/>
                                        </p:tgtEl>
                                        <p:attrNameLst>
                                          <p:attrName>ppt_y</p:attrName>
                                        </p:attrNameLst>
                                      </p:cBhvr>
                                      <p:tavLst>
                                        <p:tav tm="0">
                                          <p:val>
                                            <p:strVal val="ppt_y"/>
                                          </p:val>
                                        </p:tav>
                                        <p:tav tm="100000">
                                          <p:val>
                                            <p:strVal val="1+ppt_h/2"/>
                                          </p:val>
                                        </p:tav>
                                      </p:tavLst>
                                    </p:anim>
                                    <p:set>
                                      <p:cBhvr>
                                        <p:cTn id="194" dur="1" fill="hold">
                                          <p:stCondLst>
                                            <p:cond delay="4499"/>
                                          </p:stCondLst>
                                        </p:cTn>
                                        <p:tgtEl>
                                          <p:spTgt spid="36"/>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37"/>
                                        </p:tgtEl>
                                        <p:attrNameLst>
                                          <p:attrName>style.visibility</p:attrName>
                                        </p:attrNameLst>
                                      </p:cBhvr>
                                      <p:to>
                                        <p:strVal val="visible"/>
                                      </p:to>
                                    </p:set>
                                    <p:anim calcmode="lin" valueType="num">
                                      <p:cBhvr>
                                        <p:cTn id="197" dur="4500" fill="hold"/>
                                        <p:tgtEl>
                                          <p:spTgt spid="37"/>
                                        </p:tgtEl>
                                        <p:attrNameLst>
                                          <p:attrName>ppt_w</p:attrName>
                                        </p:attrNameLst>
                                      </p:cBhvr>
                                      <p:tavLst>
                                        <p:tav tm="0">
                                          <p:val>
                                            <p:strVal val="#ppt_w"/>
                                          </p:val>
                                        </p:tav>
                                        <p:tav tm="100000">
                                          <p:val>
                                            <p:strVal val="#ppt_w"/>
                                          </p:val>
                                        </p:tav>
                                      </p:tavLst>
                                    </p:anim>
                                    <p:anim calcmode="lin" valueType="num">
                                      <p:cBhvr>
                                        <p:cTn id="198" dur="4500" fill="hold"/>
                                        <p:tgtEl>
                                          <p:spTgt spid="37"/>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37"/>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4500"/>
                                        <p:tgtEl>
                                          <p:spTgt spid="37"/>
                                        </p:tgtEl>
                                        <p:attrNameLst>
                                          <p:attrName>ppt_x</p:attrName>
                                        </p:attrNameLst>
                                      </p:cBhvr>
                                      <p:tavLst>
                                        <p:tav tm="0">
                                          <p:val>
                                            <p:strVal val="ppt_x"/>
                                          </p:val>
                                        </p:tav>
                                        <p:tav tm="100000">
                                          <p:val>
                                            <p:strVal val="0-ppt_w/2"/>
                                          </p:val>
                                        </p:tav>
                                      </p:tavLst>
                                    </p:anim>
                                    <p:anim calcmode="lin" valueType="num">
                                      <p:cBhvr additive="base">
                                        <p:cTn id="203" dur="4500"/>
                                        <p:tgtEl>
                                          <p:spTgt spid="37"/>
                                        </p:tgtEl>
                                        <p:attrNameLst>
                                          <p:attrName>ppt_y</p:attrName>
                                        </p:attrNameLst>
                                      </p:cBhvr>
                                      <p:tavLst>
                                        <p:tav tm="0">
                                          <p:val>
                                            <p:strVal val="ppt_y"/>
                                          </p:val>
                                        </p:tav>
                                        <p:tav tm="100000">
                                          <p:val>
                                            <p:strVal val="1+ppt_h/2"/>
                                          </p:val>
                                        </p:tav>
                                      </p:tavLst>
                                    </p:anim>
                                    <p:set>
                                      <p:cBhvr>
                                        <p:cTn id="204" dur="1" fill="hold">
                                          <p:stCondLst>
                                            <p:cond delay="4499"/>
                                          </p:stCondLst>
                                        </p:cTn>
                                        <p:tgtEl>
                                          <p:spTgt spid="37"/>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38"/>
                                        </p:tgtEl>
                                        <p:attrNameLst>
                                          <p:attrName>style.visibility</p:attrName>
                                        </p:attrNameLst>
                                      </p:cBhvr>
                                      <p:to>
                                        <p:strVal val="visible"/>
                                      </p:to>
                                    </p:set>
                                    <p:anim calcmode="lin" valueType="num">
                                      <p:cBhvr>
                                        <p:cTn id="207" dur="4500" fill="hold"/>
                                        <p:tgtEl>
                                          <p:spTgt spid="38"/>
                                        </p:tgtEl>
                                        <p:attrNameLst>
                                          <p:attrName>ppt_w</p:attrName>
                                        </p:attrNameLst>
                                      </p:cBhvr>
                                      <p:tavLst>
                                        <p:tav tm="0">
                                          <p:val>
                                            <p:strVal val="#ppt_w"/>
                                          </p:val>
                                        </p:tav>
                                        <p:tav tm="100000">
                                          <p:val>
                                            <p:strVal val="#ppt_w"/>
                                          </p:val>
                                        </p:tav>
                                      </p:tavLst>
                                    </p:anim>
                                    <p:anim calcmode="lin" valueType="num">
                                      <p:cBhvr>
                                        <p:cTn id="208" dur="4500" fill="hold"/>
                                        <p:tgtEl>
                                          <p:spTgt spid="38"/>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38"/>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4500"/>
                                        <p:tgtEl>
                                          <p:spTgt spid="38"/>
                                        </p:tgtEl>
                                        <p:attrNameLst>
                                          <p:attrName>ppt_x</p:attrName>
                                        </p:attrNameLst>
                                      </p:cBhvr>
                                      <p:tavLst>
                                        <p:tav tm="0">
                                          <p:val>
                                            <p:strVal val="ppt_x"/>
                                          </p:val>
                                        </p:tav>
                                        <p:tav tm="100000">
                                          <p:val>
                                            <p:strVal val="0-ppt_w/2"/>
                                          </p:val>
                                        </p:tav>
                                      </p:tavLst>
                                    </p:anim>
                                    <p:anim calcmode="lin" valueType="num">
                                      <p:cBhvr additive="base">
                                        <p:cTn id="213" dur="4500"/>
                                        <p:tgtEl>
                                          <p:spTgt spid="38"/>
                                        </p:tgtEl>
                                        <p:attrNameLst>
                                          <p:attrName>ppt_y</p:attrName>
                                        </p:attrNameLst>
                                      </p:cBhvr>
                                      <p:tavLst>
                                        <p:tav tm="0">
                                          <p:val>
                                            <p:strVal val="ppt_y"/>
                                          </p:val>
                                        </p:tav>
                                        <p:tav tm="100000">
                                          <p:val>
                                            <p:strVal val="1+ppt_h/2"/>
                                          </p:val>
                                        </p:tav>
                                      </p:tavLst>
                                    </p:anim>
                                    <p:set>
                                      <p:cBhvr>
                                        <p:cTn id="214" dur="1" fill="hold">
                                          <p:stCondLst>
                                            <p:cond delay="4499"/>
                                          </p:stCondLst>
                                        </p:cTn>
                                        <p:tgtEl>
                                          <p:spTgt spid="38"/>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39"/>
                                        </p:tgtEl>
                                        <p:attrNameLst>
                                          <p:attrName>style.visibility</p:attrName>
                                        </p:attrNameLst>
                                      </p:cBhvr>
                                      <p:to>
                                        <p:strVal val="visible"/>
                                      </p:to>
                                    </p:set>
                                    <p:anim calcmode="lin" valueType="num">
                                      <p:cBhvr>
                                        <p:cTn id="217" dur="4500" fill="hold"/>
                                        <p:tgtEl>
                                          <p:spTgt spid="39"/>
                                        </p:tgtEl>
                                        <p:attrNameLst>
                                          <p:attrName>ppt_w</p:attrName>
                                        </p:attrNameLst>
                                      </p:cBhvr>
                                      <p:tavLst>
                                        <p:tav tm="0">
                                          <p:val>
                                            <p:strVal val="#ppt_w"/>
                                          </p:val>
                                        </p:tav>
                                        <p:tav tm="100000">
                                          <p:val>
                                            <p:strVal val="#ppt_w"/>
                                          </p:val>
                                        </p:tav>
                                      </p:tavLst>
                                    </p:anim>
                                    <p:anim calcmode="lin" valueType="num">
                                      <p:cBhvr>
                                        <p:cTn id="218" dur="4500" fill="hold"/>
                                        <p:tgtEl>
                                          <p:spTgt spid="39"/>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39"/>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4500"/>
                                        <p:tgtEl>
                                          <p:spTgt spid="39"/>
                                        </p:tgtEl>
                                        <p:attrNameLst>
                                          <p:attrName>ppt_x</p:attrName>
                                        </p:attrNameLst>
                                      </p:cBhvr>
                                      <p:tavLst>
                                        <p:tav tm="0">
                                          <p:val>
                                            <p:strVal val="ppt_x"/>
                                          </p:val>
                                        </p:tav>
                                        <p:tav tm="100000">
                                          <p:val>
                                            <p:strVal val="0-ppt_w/2"/>
                                          </p:val>
                                        </p:tav>
                                      </p:tavLst>
                                    </p:anim>
                                    <p:anim calcmode="lin" valueType="num">
                                      <p:cBhvr additive="base">
                                        <p:cTn id="223" dur="4500"/>
                                        <p:tgtEl>
                                          <p:spTgt spid="39"/>
                                        </p:tgtEl>
                                        <p:attrNameLst>
                                          <p:attrName>ppt_y</p:attrName>
                                        </p:attrNameLst>
                                      </p:cBhvr>
                                      <p:tavLst>
                                        <p:tav tm="0">
                                          <p:val>
                                            <p:strVal val="ppt_y"/>
                                          </p:val>
                                        </p:tav>
                                        <p:tav tm="100000">
                                          <p:val>
                                            <p:strVal val="1+ppt_h/2"/>
                                          </p:val>
                                        </p:tav>
                                      </p:tavLst>
                                    </p:anim>
                                    <p:set>
                                      <p:cBhvr>
                                        <p:cTn id="224" dur="1" fill="hold">
                                          <p:stCondLst>
                                            <p:cond delay="4499"/>
                                          </p:stCondLst>
                                        </p:cTn>
                                        <p:tgtEl>
                                          <p:spTgt spid="39"/>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40"/>
                                        </p:tgtEl>
                                        <p:attrNameLst>
                                          <p:attrName>style.visibility</p:attrName>
                                        </p:attrNameLst>
                                      </p:cBhvr>
                                      <p:to>
                                        <p:strVal val="visible"/>
                                      </p:to>
                                    </p:set>
                                    <p:anim calcmode="lin" valueType="num">
                                      <p:cBhvr>
                                        <p:cTn id="227" dur="4500" fill="hold"/>
                                        <p:tgtEl>
                                          <p:spTgt spid="40"/>
                                        </p:tgtEl>
                                        <p:attrNameLst>
                                          <p:attrName>ppt_w</p:attrName>
                                        </p:attrNameLst>
                                      </p:cBhvr>
                                      <p:tavLst>
                                        <p:tav tm="0">
                                          <p:val>
                                            <p:strVal val="#ppt_w"/>
                                          </p:val>
                                        </p:tav>
                                        <p:tav tm="100000">
                                          <p:val>
                                            <p:strVal val="#ppt_w"/>
                                          </p:val>
                                        </p:tav>
                                      </p:tavLst>
                                    </p:anim>
                                    <p:anim calcmode="lin" valueType="num">
                                      <p:cBhvr>
                                        <p:cTn id="228" dur="4500" fill="hold"/>
                                        <p:tgtEl>
                                          <p:spTgt spid="40"/>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40"/>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4500"/>
                                        <p:tgtEl>
                                          <p:spTgt spid="40"/>
                                        </p:tgtEl>
                                        <p:attrNameLst>
                                          <p:attrName>ppt_x</p:attrName>
                                        </p:attrNameLst>
                                      </p:cBhvr>
                                      <p:tavLst>
                                        <p:tav tm="0">
                                          <p:val>
                                            <p:strVal val="ppt_x"/>
                                          </p:val>
                                        </p:tav>
                                        <p:tav tm="100000">
                                          <p:val>
                                            <p:strVal val="0-ppt_w/2"/>
                                          </p:val>
                                        </p:tav>
                                      </p:tavLst>
                                    </p:anim>
                                    <p:anim calcmode="lin" valueType="num">
                                      <p:cBhvr additive="base">
                                        <p:cTn id="233" dur="4500"/>
                                        <p:tgtEl>
                                          <p:spTgt spid="40"/>
                                        </p:tgtEl>
                                        <p:attrNameLst>
                                          <p:attrName>ppt_y</p:attrName>
                                        </p:attrNameLst>
                                      </p:cBhvr>
                                      <p:tavLst>
                                        <p:tav tm="0">
                                          <p:val>
                                            <p:strVal val="ppt_y"/>
                                          </p:val>
                                        </p:tav>
                                        <p:tav tm="100000">
                                          <p:val>
                                            <p:strVal val="1+ppt_h/2"/>
                                          </p:val>
                                        </p:tav>
                                      </p:tavLst>
                                    </p:anim>
                                    <p:set>
                                      <p:cBhvr>
                                        <p:cTn id="234" dur="1" fill="hold">
                                          <p:stCondLst>
                                            <p:cond delay="4499"/>
                                          </p:stCondLst>
                                        </p:cTn>
                                        <p:tgtEl>
                                          <p:spTgt spid="40"/>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41"/>
                                        </p:tgtEl>
                                        <p:attrNameLst>
                                          <p:attrName>style.visibility</p:attrName>
                                        </p:attrNameLst>
                                      </p:cBhvr>
                                      <p:to>
                                        <p:strVal val="visible"/>
                                      </p:to>
                                    </p:set>
                                    <p:anim calcmode="lin" valueType="num">
                                      <p:cBhvr>
                                        <p:cTn id="237" dur="4500" fill="hold"/>
                                        <p:tgtEl>
                                          <p:spTgt spid="41"/>
                                        </p:tgtEl>
                                        <p:attrNameLst>
                                          <p:attrName>ppt_w</p:attrName>
                                        </p:attrNameLst>
                                      </p:cBhvr>
                                      <p:tavLst>
                                        <p:tav tm="0">
                                          <p:val>
                                            <p:strVal val="#ppt_w"/>
                                          </p:val>
                                        </p:tav>
                                        <p:tav tm="100000">
                                          <p:val>
                                            <p:strVal val="#ppt_w"/>
                                          </p:val>
                                        </p:tav>
                                      </p:tavLst>
                                    </p:anim>
                                    <p:anim calcmode="lin" valueType="num">
                                      <p:cBhvr>
                                        <p:cTn id="238" dur="4500" fill="hold"/>
                                        <p:tgtEl>
                                          <p:spTgt spid="41"/>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41"/>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4500"/>
                                        <p:tgtEl>
                                          <p:spTgt spid="41"/>
                                        </p:tgtEl>
                                        <p:attrNameLst>
                                          <p:attrName>ppt_x</p:attrName>
                                        </p:attrNameLst>
                                      </p:cBhvr>
                                      <p:tavLst>
                                        <p:tav tm="0">
                                          <p:val>
                                            <p:strVal val="ppt_x"/>
                                          </p:val>
                                        </p:tav>
                                        <p:tav tm="100000">
                                          <p:val>
                                            <p:strVal val="0-ppt_w/2"/>
                                          </p:val>
                                        </p:tav>
                                      </p:tavLst>
                                    </p:anim>
                                    <p:anim calcmode="lin" valueType="num">
                                      <p:cBhvr additive="base">
                                        <p:cTn id="243" dur="4500"/>
                                        <p:tgtEl>
                                          <p:spTgt spid="41"/>
                                        </p:tgtEl>
                                        <p:attrNameLst>
                                          <p:attrName>ppt_y</p:attrName>
                                        </p:attrNameLst>
                                      </p:cBhvr>
                                      <p:tavLst>
                                        <p:tav tm="0">
                                          <p:val>
                                            <p:strVal val="ppt_y"/>
                                          </p:val>
                                        </p:tav>
                                        <p:tav tm="100000">
                                          <p:val>
                                            <p:strVal val="1+ppt_h/2"/>
                                          </p:val>
                                        </p:tav>
                                      </p:tavLst>
                                    </p:anim>
                                    <p:set>
                                      <p:cBhvr>
                                        <p:cTn id="244" dur="1" fill="hold">
                                          <p:stCondLst>
                                            <p:cond delay="4499"/>
                                          </p:stCondLst>
                                        </p:cTn>
                                        <p:tgtEl>
                                          <p:spTgt spid="41"/>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42"/>
                                        </p:tgtEl>
                                        <p:attrNameLst>
                                          <p:attrName>style.visibility</p:attrName>
                                        </p:attrNameLst>
                                      </p:cBhvr>
                                      <p:to>
                                        <p:strVal val="visible"/>
                                      </p:to>
                                    </p:set>
                                    <p:anim calcmode="lin" valueType="num">
                                      <p:cBhvr>
                                        <p:cTn id="247" dur="4500" fill="hold"/>
                                        <p:tgtEl>
                                          <p:spTgt spid="42"/>
                                        </p:tgtEl>
                                        <p:attrNameLst>
                                          <p:attrName>ppt_w</p:attrName>
                                        </p:attrNameLst>
                                      </p:cBhvr>
                                      <p:tavLst>
                                        <p:tav tm="0">
                                          <p:val>
                                            <p:strVal val="#ppt_w"/>
                                          </p:val>
                                        </p:tav>
                                        <p:tav tm="100000">
                                          <p:val>
                                            <p:strVal val="#ppt_w"/>
                                          </p:val>
                                        </p:tav>
                                      </p:tavLst>
                                    </p:anim>
                                    <p:anim calcmode="lin" valueType="num">
                                      <p:cBhvr>
                                        <p:cTn id="248" dur="4500" fill="hold"/>
                                        <p:tgtEl>
                                          <p:spTgt spid="42"/>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500" fill="hold"/>
                                        <p:tgtEl>
                                          <p:spTgt spid="42"/>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4500"/>
                                        <p:tgtEl>
                                          <p:spTgt spid="42"/>
                                        </p:tgtEl>
                                        <p:attrNameLst>
                                          <p:attrName>ppt_x</p:attrName>
                                        </p:attrNameLst>
                                      </p:cBhvr>
                                      <p:tavLst>
                                        <p:tav tm="0">
                                          <p:val>
                                            <p:strVal val="ppt_x"/>
                                          </p:val>
                                        </p:tav>
                                        <p:tav tm="100000">
                                          <p:val>
                                            <p:strVal val="0-ppt_w/2"/>
                                          </p:val>
                                        </p:tav>
                                      </p:tavLst>
                                    </p:anim>
                                    <p:anim calcmode="lin" valueType="num">
                                      <p:cBhvr additive="base">
                                        <p:cTn id="253" dur="4500"/>
                                        <p:tgtEl>
                                          <p:spTgt spid="42"/>
                                        </p:tgtEl>
                                        <p:attrNameLst>
                                          <p:attrName>ppt_y</p:attrName>
                                        </p:attrNameLst>
                                      </p:cBhvr>
                                      <p:tavLst>
                                        <p:tav tm="0">
                                          <p:val>
                                            <p:strVal val="ppt_y"/>
                                          </p:val>
                                        </p:tav>
                                        <p:tav tm="100000">
                                          <p:val>
                                            <p:strVal val="1+ppt_h/2"/>
                                          </p:val>
                                        </p:tav>
                                      </p:tavLst>
                                    </p:anim>
                                    <p:set>
                                      <p:cBhvr>
                                        <p:cTn id="254" dur="1" fill="hold">
                                          <p:stCondLst>
                                            <p:cond delay="4499"/>
                                          </p:stCondLst>
                                        </p:cTn>
                                        <p:tgtEl>
                                          <p:spTgt spid="42"/>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43"/>
                                        </p:tgtEl>
                                        <p:attrNameLst>
                                          <p:attrName>style.visibility</p:attrName>
                                        </p:attrNameLst>
                                      </p:cBhvr>
                                      <p:to>
                                        <p:strVal val="visible"/>
                                      </p:to>
                                    </p:set>
                                    <p:anim calcmode="lin" valueType="num">
                                      <p:cBhvr>
                                        <p:cTn id="257" dur="4500" fill="hold"/>
                                        <p:tgtEl>
                                          <p:spTgt spid="43"/>
                                        </p:tgtEl>
                                        <p:attrNameLst>
                                          <p:attrName>ppt_w</p:attrName>
                                        </p:attrNameLst>
                                      </p:cBhvr>
                                      <p:tavLst>
                                        <p:tav tm="0">
                                          <p:val>
                                            <p:strVal val="#ppt_w"/>
                                          </p:val>
                                        </p:tav>
                                        <p:tav tm="100000">
                                          <p:val>
                                            <p:strVal val="#ppt_w"/>
                                          </p:val>
                                        </p:tav>
                                      </p:tavLst>
                                    </p:anim>
                                    <p:anim calcmode="lin" valueType="num">
                                      <p:cBhvr>
                                        <p:cTn id="258" dur="4500" fill="hold"/>
                                        <p:tgtEl>
                                          <p:spTgt spid="43"/>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500" fill="hold"/>
                                        <p:tgtEl>
                                          <p:spTgt spid="43"/>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4500"/>
                                        <p:tgtEl>
                                          <p:spTgt spid="43"/>
                                        </p:tgtEl>
                                        <p:attrNameLst>
                                          <p:attrName>ppt_x</p:attrName>
                                        </p:attrNameLst>
                                      </p:cBhvr>
                                      <p:tavLst>
                                        <p:tav tm="0">
                                          <p:val>
                                            <p:strVal val="ppt_x"/>
                                          </p:val>
                                        </p:tav>
                                        <p:tav tm="100000">
                                          <p:val>
                                            <p:strVal val="0-ppt_w/2"/>
                                          </p:val>
                                        </p:tav>
                                      </p:tavLst>
                                    </p:anim>
                                    <p:anim calcmode="lin" valueType="num">
                                      <p:cBhvr additive="base">
                                        <p:cTn id="263" dur="4500"/>
                                        <p:tgtEl>
                                          <p:spTgt spid="43"/>
                                        </p:tgtEl>
                                        <p:attrNameLst>
                                          <p:attrName>ppt_y</p:attrName>
                                        </p:attrNameLst>
                                      </p:cBhvr>
                                      <p:tavLst>
                                        <p:tav tm="0">
                                          <p:val>
                                            <p:strVal val="ppt_y"/>
                                          </p:val>
                                        </p:tav>
                                        <p:tav tm="100000">
                                          <p:val>
                                            <p:strVal val="1+ppt_h/2"/>
                                          </p:val>
                                        </p:tav>
                                      </p:tavLst>
                                    </p:anim>
                                    <p:set>
                                      <p:cBhvr>
                                        <p:cTn id="264" dur="1" fill="hold">
                                          <p:stCondLst>
                                            <p:cond delay="4499"/>
                                          </p:stCondLst>
                                        </p:cTn>
                                        <p:tgtEl>
                                          <p:spTgt spid="43"/>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35"/>
                                        </p:tgtEl>
                                        <p:attrNameLst>
                                          <p:attrName>style.visibility</p:attrName>
                                        </p:attrNameLst>
                                      </p:cBhvr>
                                      <p:to>
                                        <p:strVal val="visible"/>
                                      </p:to>
                                    </p:set>
                                    <p:anim calcmode="lin" valueType="num">
                                      <p:cBhvr>
                                        <p:cTn id="267" dur="4500" fill="hold"/>
                                        <p:tgtEl>
                                          <p:spTgt spid="35"/>
                                        </p:tgtEl>
                                        <p:attrNameLst>
                                          <p:attrName>ppt_w</p:attrName>
                                        </p:attrNameLst>
                                      </p:cBhvr>
                                      <p:tavLst>
                                        <p:tav tm="0">
                                          <p:val>
                                            <p:strVal val="#ppt_w"/>
                                          </p:val>
                                        </p:tav>
                                        <p:tav tm="100000">
                                          <p:val>
                                            <p:strVal val="#ppt_w"/>
                                          </p:val>
                                        </p:tav>
                                      </p:tavLst>
                                    </p:anim>
                                    <p:anim calcmode="lin" valueType="num">
                                      <p:cBhvr>
                                        <p:cTn id="268" dur="4500" fill="hold"/>
                                        <p:tgtEl>
                                          <p:spTgt spid="35"/>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500" fill="hold"/>
                                        <p:tgtEl>
                                          <p:spTgt spid="35"/>
                                        </p:tgtEl>
                                        <p:attrNameLst>
                                          <p:attrName>r</p:attrName>
                                        </p:attrNameLst>
                                      </p:cBhvr>
                                    </p:animRot>
                                  </p:childTnLst>
                                </p:cTn>
                              </p:par>
                              <p:par>
                                <p:cTn id="271" presetID="2" presetClass="exit" presetSubtype="12" fill="hold" grpId="2" nodeType="withEffect">
                                  <p:stCondLst>
                                    <p:cond delay="0"/>
                                  </p:stCondLst>
                                  <p:childTnLst>
                                    <p:anim calcmode="lin" valueType="num">
                                      <p:cBhvr additive="base">
                                        <p:cTn id="272" dur="4500"/>
                                        <p:tgtEl>
                                          <p:spTgt spid="35"/>
                                        </p:tgtEl>
                                        <p:attrNameLst>
                                          <p:attrName>ppt_x</p:attrName>
                                        </p:attrNameLst>
                                      </p:cBhvr>
                                      <p:tavLst>
                                        <p:tav tm="0">
                                          <p:val>
                                            <p:strVal val="ppt_x"/>
                                          </p:val>
                                        </p:tav>
                                        <p:tav tm="100000">
                                          <p:val>
                                            <p:strVal val="0-ppt_w/2"/>
                                          </p:val>
                                        </p:tav>
                                      </p:tavLst>
                                    </p:anim>
                                    <p:anim calcmode="lin" valueType="num">
                                      <p:cBhvr additive="base">
                                        <p:cTn id="273" dur="4500"/>
                                        <p:tgtEl>
                                          <p:spTgt spid="35"/>
                                        </p:tgtEl>
                                        <p:attrNameLst>
                                          <p:attrName>ppt_y</p:attrName>
                                        </p:attrNameLst>
                                      </p:cBhvr>
                                      <p:tavLst>
                                        <p:tav tm="0">
                                          <p:val>
                                            <p:strVal val="ppt_y"/>
                                          </p:val>
                                        </p:tav>
                                        <p:tav tm="100000">
                                          <p:val>
                                            <p:strVal val="1+ppt_h/2"/>
                                          </p:val>
                                        </p:tav>
                                      </p:tavLst>
                                    </p:anim>
                                    <p:set>
                                      <p:cBhvr>
                                        <p:cTn id="274" dur="1" fill="hold">
                                          <p:stCondLst>
                                            <p:cond delay="4499"/>
                                          </p:stCondLst>
                                        </p:cTn>
                                        <p:tgtEl>
                                          <p:spTgt spid="35"/>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34"/>
                                        </p:tgtEl>
                                        <p:attrNameLst>
                                          <p:attrName>style.visibility</p:attrName>
                                        </p:attrNameLst>
                                      </p:cBhvr>
                                      <p:to>
                                        <p:strVal val="visible"/>
                                      </p:to>
                                    </p:set>
                                    <p:anim calcmode="lin" valueType="num">
                                      <p:cBhvr>
                                        <p:cTn id="277" dur="4500" fill="hold"/>
                                        <p:tgtEl>
                                          <p:spTgt spid="34"/>
                                        </p:tgtEl>
                                        <p:attrNameLst>
                                          <p:attrName>ppt_w</p:attrName>
                                        </p:attrNameLst>
                                      </p:cBhvr>
                                      <p:tavLst>
                                        <p:tav tm="0">
                                          <p:val>
                                            <p:strVal val="#ppt_w"/>
                                          </p:val>
                                        </p:tav>
                                        <p:tav tm="100000">
                                          <p:val>
                                            <p:strVal val="#ppt_w"/>
                                          </p:val>
                                        </p:tav>
                                      </p:tavLst>
                                    </p:anim>
                                    <p:anim calcmode="lin" valueType="num">
                                      <p:cBhvr>
                                        <p:cTn id="278" dur="4500" fill="hold"/>
                                        <p:tgtEl>
                                          <p:spTgt spid="34"/>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500" fill="hold"/>
                                        <p:tgtEl>
                                          <p:spTgt spid="34"/>
                                        </p:tgtEl>
                                        <p:attrNameLst>
                                          <p:attrName>r</p:attrName>
                                        </p:attrNameLst>
                                      </p:cBhvr>
                                    </p:animRot>
                                  </p:childTnLst>
                                </p:cTn>
                              </p:par>
                              <p:par>
                                <p:cTn id="281" presetID="2" presetClass="exit" presetSubtype="12" fill="hold" grpId="2" nodeType="withEffect">
                                  <p:stCondLst>
                                    <p:cond delay="0"/>
                                  </p:stCondLst>
                                  <p:childTnLst>
                                    <p:anim calcmode="lin" valueType="num">
                                      <p:cBhvr additive="base">
                                        <p:cTn id="282" dur="4500"/>
                                        <p:tgtEl>
                                          <p:spTgt spid="34"/>
                                        </p:tgtEl>
                                        <p:attrNameLst>
                                          <p:attrName>ppt_x</p:attrName>
                                        </p:attrNameLst>
                                      </p:cBhvr>
                                      <p:tavLst>
                                        <p:tav tm="0">
                                          <p:val>
                                            <p:strVal val="ppt_x"/>
                                          </p:val>
                                        </p:tav>
                                        <p:tav tm="100000">
                                          <p:val>
                                            <p:strVal val="0-ppt_w/2"/>
                                          </p:val>
                                        </p:tav>
                                      </p:tavLst>
                                    </p:anim>
                                    <p:anim calcmode="lin" valueType="num">
                                      <p:cBhvr additive="base">
                                        <p:cTn id="283" dur="4500"/>
                                        <p:tgtEl>
                                          <p:spTgt spid="34"/>
                                        </p:tgtEl>
                                        <p:attrNameLst>
                                          <p:attrName>ppt_y</p:attrName>
                                        </p:attrNameLst>
                                      </p:cBhvr>
                                      <p:tavLst>
                                        <p:tav tm="0">
                                          <p:val>
                                            <p:strVal val="ppt_y"/>
                                          </p:val>
                                        </p:tav>
                                        <p:tav tm="100000">
                                          <p:val>
                                            <p:strVal val="1+ppt_h/2"/>
                                          </p:val>
                                        </p:tav>
                                      </p:tavLst>
                                    </p:anim>
                                    <p:set>
                                      <p:cBhvr>
                                        <p:cTn id="284" dur="1" fill="hold">
                                          <p:stCondLst>
                                            <p:cond delay="4499"/>
                                          </p:stCondLst>
                                        </p:cTn>
                                        <p:tgtEl>
                                          <p:spTgt spid="34"/>
                                        </p:tgtEl>
                                        <p:attrNameLst>
                                          <p:attrName>style.visibility</p:attrName>
                                        </p:attrNameLst>
                                      </p:cBhvr>
                                      <p:to>
                                        <p:strVal val="hidden"/>
                                      </p:to>
                                    </p:set>
                                  </p:childTnLst>
                                </p:cTn>
                              </p:par>
                              <p:par>
                                <p:cTn id="285" presetID="16" presetClass="entr" presetSubtype="37" fill="hold" nodeType="withEffect">
                                  <p:stCondLst>
                                    <p:cond delay="500"/>
                                  </p:stCondLst>
                                  <p:childTnLst>
                                    <p:set>
                                      <p:cBhvr>
                                        <p:cTn id="286" dur="1" fill="hold">
                                          <p:stCondLst>
                                            <p:cond delay="0"/>
                                          </p:stCondLst>
                                        </p:cTn>
                                        <p:tgtEl>
                                          <p:spTgt spid="46"/>
                                        </p:tgtEl>
                                        <p:attrNameLst>
                                          <p:attrName>style.visibility</p:attrName>
                                        </p:attrNameLst>
                                      </p:cBhvr>
                                      <p:to>
                                        <p:strVal val="visible"/>
                                      </p:to>
                                    </p:set>
                                    <p:animEffect transition="in" filter="barn(outVertical)">
                                      <p:cBhvr>
                                        <p:cTn id="287" dur="3500"/>
                                        <p:tgtEl>
                                          <p:spTgt spid="46"/>
                                        </p:tgtEl>
                                      </p:cBhvr>
                                    </p:animEffect>
                                  </p:childTnLst>
                                </p:cTn>
                              </p:par>
                              <p:par>
                                <p:cTn id="288" presetID="23" presetClass="entr" presetSubtype="272" fill="hold" nodeType="withEffect">
                                  <p:stCondLst>
                                    <p:cond delay="500"/>
                                  </p:stCondLst>
                                  <p:childTnLst>
                                    <p:set>
                                      <p:cBhvr>
                                        <p:cTn id="289" dur="1" fill="hold">
                                          <p:stCondLst>
                                            <p:cond delay="0"/>
                                          </p:stCondLst>
                                        </p:cTn>
                                        <p:tgtEl>
                                          <p:spTgt spid="46"/>
                                        </p:tgtEl>
                                        <p:attrNameLst>
                                          <p:attrName>style.visibility</p:attrName>
                                        </p:attrNameLst>
                                      </p:cBhvr>
                                      <p:to>
                                        <p:strVal val="visible"/>
                                      </p:to>
                                    </p:set>
                                    <p:anim calcmode="lin" valueType="num">
                                      <p:cBhvr>
                                        <p:cTn id="290" dur="3500" fill="hold"/>
                                        <p:tgtEl>
                                          <p:spTgt spid="46"/>
                                        </p:tgtEl>
                                        <p:attrNameLst>
                                          <p:attrName>ppt_w</p:attrName>
                                        </p:attrNameLst>
                                      </p:cBhvr>
                                      <p:tavLst>
                                        <p:tav tm="0">
                                          <p:val>
                                            <p:strVal val="2/3*#ppt_w"/>
                                          </p:val>
                                        </p:tav>
                                        <p:tav tm="100000">
                                          <p:val>
                                            <p:strVal val="#ppt_w"/>
                                          </p:val>
                                        </p:tav>
                                      </p:tavLst>
                                    </p:anim>
                                    <p:anim calcmode="lin" valueType="num">
                                      <p:cBhvr>
                                        <p:cTn id="291" dur="3500" fill="hold"/>
                                        <p:tgtEl>
                                          <p:spTgt spid="46"/>
                                        </p:tgtEl>
                                        <p:attrNameLst>
                                          <p:attrName>ppt_h</p:attrName>
                                        </p:attrNameLst>
                                      </p:cBhvr>
                                      <p:tavLst>
                                        <p:tav tm="0">
                                          <p:val>
                                            <p:strVal val="2/3*#ppt_h"/>
                                          </p:val>
                                        </p:tav>
                                        <p:tav tm="100000">
                                          <p:val>
                                            <p:strVal val="#ppt_h"/>
                                          </p:val>
                                        </p:tav>
                                      </p:tavLst>
                                    </p:anim>
                                  </p:childTnLst>
                                </p:cTn>
                              </p:par>
                              <p:par>
                                <p:cTn id="292" presetID="9" presetClass="emph" presetSubtype="0" grpId="0" nodeType="withEffect">
                                  <p:stCondLst>
                                    <p:cond delay="0"/>
                                  </p:stCondLst>
                                  <p:childTnLst>
                                    <p:set>
                                      <p:cBhvr rctx="PPT">
                                        <p:cTn id="293" dur="indefinite"/>
                                        <p:tgtEl>
                                          <p:spTgt spid="44"/>
                                        </p:tgtEl>
                                        <p:attrNameLst>
                                          <p:attrName>style.opacity</p:attrName>
                                        </p:attrNameLst>
                                      </p:cBhvr>
                                      <p:to>
                                        <p:strVal val="0"/>
                                      </p:to>
                                    </p:set>
                                    <p:animEffect filter="image" prLst="opacity: 0">
                                      <p:cBhvr rctx="IE">
                                        <p:cTn id="294"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1" grpId="0" animBg="1"/>
      <p:bldP spid="11" grpId="1" animBg="1"/>
      <p:bldP spid="11" grpId="2" animBg="1"/>
      <p:bldP spid="13" grpId="0" animBg="1"/>
      <p:bldP spid="13" grpId="1" animBg="1"/>
      <p:bldP spid="13" grpId="2" animBg="1"/>
      <p:bldP spid="15" grpId="0" animBg="1"/>
      <p:bldP spid="15" grpId="1" animBg="1"/>
      <p:bldP spid="15"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 name="62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232" y="0"/>
            <a:ext cx="9144000" cy="5143500"/>
          </a:xfrm>
          <a:prstGeom prst="rect">
            <a:avLst/>
          </a:prstGeom>
          <a:noFill/>
          <a:ln>
            <a:noFill/>
          </a:ln>
        </p:spPr>
      </p:pic>
      <p:sp>
        <p:nvSpPr>
          <p:cNvPr id="17" name="16 Forma en L"/>
          <p:cNvSpPr/>
          <p:nvPr/>
        </p:nvSpPr>
        <p:spPr>
          <a:xfrm rot="16200000">
            <a:off x="-180528" y="156363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Forma en L"/>
          <p:cNvSpPr/>
          <p:nvPr/>
        </p:nvSpPr>
        <p:spPr>
          <a:xfrm rot="16200000">
            <a:off x="755576" y="84355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en L"/>
          <p:cNvSpPr/>
          <p:nvPr/>
        </p:nvSpPr>
        <p:spPr>
          <a:xfrm rot="16200000">
            <a:off x="1763688" y="12347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en L"/>
          <p:cNvSpPr/>
          <p:nvPr/>
        </p:nvSpPr>
        <p:spPr>
          <a:xfrm rot="16200000">
            <a:off x="2699792" y="-52920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en L"/>
          <p:cNvSpPr/>
          <p:nvPr/>
        </p:nvSpPr>
        <p:spPr>
          <a:xfrm rot="16200000">
            <a:off x="3635896" y="-118800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Forma en L"/>
          <p:cNvSpPr/>
          <p:nvPr/>
        </p:nvSpPr>
        <p:spPr>
          <a:xfrm rot="16200000">
            <a:off x="-180528" y="19548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Forma en L"/>
          <p:cNvSpPr/>
          <p:nvPr/>
        </p:nvSpPr>
        <p:spPr>
          <a:xfrm rot="16200000">
            <a:off x="755576" y="-52459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en L"/>
          <p:cNvSpPr/>
          <p:nvPr/>
        </p:nvSpPr>
        <p:spPr>
          <a:xfrm rot="16200000">
            <a:off x="1763688" y="-124467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en L"/>
          <p:cNvSpPr/>
          <p:nvPr/>
        </p:nvSpPr>
        <p:spPr>
          <a:xfrm rot="16200000">
            <a:off x="2699792" y="-189736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en L"/>
          <p:cNvSpPr/>
          <p:nvPr/>
        </p:nvSpPr>
        <p:spPr>
          <a:xfrm rot="16200000">
            <a:off x="3635896" y="-259200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Forma en L"/>
          <p:cNvSpPr/>
          <p:nvPr/>
        </p:nvSpPr>
        <p:spPr>
          <a:xfrm rot="16200000">
            <a:off x="1763688" y="156363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Forma en L"/>
          <p:cNvSpPr/>
          <p:nvPr/>
        </p:nvSpPr>
        <p:spPr>
          <a:xfrm rot="16200000">
            <a:off x="2699792" y="91556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en L"/>
          <p:cNvSpPr/>
          <p:nvPr/>
        </p:nvSpPr>
        <p:spPr>
          <a:xfrm rot="16200000">
            <a:off x="3635896" y="26749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en L"/>
          <p:cNvSpPr/>
          <p:nvPr/>
        </p:nvSpPr>
        <p:spPr>
          <a:xfrm rot="5400000" flipH="1" flipV="1">
            <a:off x="-180528" y="84355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en L"/>
          <p:cNvSpPr/>
          <p:nvPr/>
        </p:nvSpPr>
        <p:spPr>
          <a:xfrm rot="5400000" flipH="1" flipV="1">
            <a:off x="755576" y="156363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Forma en L"/>
          <p:cNvSpPr/>
          <p:nvPr/>
        </p:nvSpPr>
        <p:spPr>
          <a:xfrm rot="5400000" flipH="1">
            <a:off x="8460432" y="161510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Forma en L"/>
          <p:cNvSpPr/>
          <p:nvPr/>
        </p:nvSpPr>
        <p:spPr>
          <a:xfrm rot="5400000" flipH="1">
            <a:off x="7524328" y="77155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Forma en L"/>
          <p:cNvSpPr/>
          <p:nvPr/>
        </p:nvSpPr>
        <p:spPr>
          <a:xfrm rot="5400000" flipH="1">
            <a:off x="6516216" y="5147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Forma en L"/>
          <p:cNvSpPr/>
          <p:nvPr/>
        </p:nvSpPr>
        <p:spPr>
          <a:xfrm rot="5400000" flipH="1">
            <a:off x="5580112" y="-60121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Forma en L"/>
          <p:cNvSpPr/>
          <p:nvPr/>
        </p:nvSpPr>
        <p:spPr>
          <a:xfrm rot="5400000" flipH="1">
            <a:off x="4644008" y="-124467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Forma en L"/>
          <p:cNvSpPr/>
          <p:nvPr/>
        </p:nvSpPr>
        <p:spPr>
          <a:xfrm rot="5400000" flipH="1">
            <a:off x="8460432" y="12347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Forma en L"/>
          <p:cNvSpPr/>
          <p:nvPr/>
        </p:nvSpPr>
        <p:spPr>
          <a:xfrm rot="5400000" flipH="1">
            <a:off x="7524328" y="-59660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Forma en L"/>
          <p:cNvSpPr/>
          <p:nvPr/>
        </p:nvSpPr>
        <p:spPr>
          <a:xfrm rot="5400000" flipH="1">
            <a:off x="6516216" y="-131668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Forma en L"/>
          <p:cNvSpPr/>
          <p:nvPr/>
        </p:nvSpPr>
        <p:spPr>
          <a:xfrm rot="5400000" flipH="1">
            <a:off x="5580112" y="-196936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Forma en L"/>
          <p:cNvSpPr/>
          <p:nvPr/>
        </p:nvSpPr>
        <p:spPr>
          <a:xfrm rot="5400000" flipH="1">
            <a:off x="4644008" y="-261282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Forma en L"/>
          <p:cNvSpPr/>
          <p:nvPr/>
        </p:nvSpPr>
        <p:spPr>
          <a:xfrm rot="5400000" flipH="1">
            <a:off x="6516216" y="163564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Forma en L"/>
          <p:cNvSpPr/>
          <p:nvPr/>
        </p:nvSpPr>
        <p:spPr>
          <a:xfrm rot="5400000" flipH="1">
            <a:off x="5580112" y="98296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Forma en L"/>
          <p:cNvSpPr/>
          <p:nvPr/>
        </p:nvSpPr>
        <p:spPr>
          <a:xfrm rot="5400000" flipH="1">
            <a:off x="4644008" y="33950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Forma en L"/>
          <p:cNvSpPr/>
          <p:nvPr/>
        </p:nvSpPr>
        <p:spPr>
          <a:xfrm rot="5400000" flipH="1">
            <a:off x="8460432" y="82302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Forma en L"/>
          <p:cNvSpPr/>
          <p:nvPr/>
        </p:nvSpPr>
        <p:spPr>
          <a:xfrm rot="16200000" flipV="1">
            <a:off x="7516256" y="161510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Forma en L"/>
          <p:cNvSpPr/>
          <p:nvPr/>
        </p:nvSpPr>
        <p:spPr>
          <a:xfrm rot="5400000">
            <a:off x="8460432"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Forma en L"/>
          <p:cNvSpPr/>
          <p:nvPr/>
        </p:nvSpPr>
        <p:spPr>
          <a:xfrm rot="5400000">
            <a:off x="7524328" y="335415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Forma en L"/>
          <p:cNvSpPr/>
          <p:nvPr/>
        </p:nvSpPr>
        <p:spPr>
          <a:xfrm rot="5400000">
            <a:off x="6516216" y="407423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Forma en L"/>
          <p:cNvSpPr/>
          <p:nvPr/>
        </p:nvSpPr>
        <p:spPr>
          <a:xfrm rot="5400000">
            <a:off x="5580112" y="472691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Forma en L"/>
          <p:cNvSpPr/>
          <p:nvPr/>
        </p:nvSpPr>
        <p:spPr>
          <a:xfrm rot="5400000">
            <a:off x="4644008" y="537037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Forma en L"/>
          <p:cNvSpPr/>
          <p:nvPr/>
        </p:nvSpPr>
        <p:spPr>
          <a:xfrm rot="5400000">
            <a:off x="8460432" y="400222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Forma en L"/>
          <p:cNvSpPr/>
          <p:nvPr/>
        </p:nvSpPr>
        <p:spPr>
          <a:xfrm rot="5400000">
            <a:off x="7524328" y="472230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Forma en L"/>
          <p:cNvSpPr/>
          <p:nvPr/>
        </p:nvSpPr>
        <p:spPr>
          <a:xfrm rot="5400000">
            <a:off x="6516216" y="544238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Forma en L"/>
          <p:cNvSpPr/>
          <p:nvPr/>
        </p:nvSpPr>
        <p:spPr>
          <a:xfrm rot="5400000">
            <a:off x="5580112" y="609507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Forma en L"/>
          <p:cNvSpPr/>
          <p:nvPr/>
        </p:nvSpPr>
        <p:spPr>
          <a:xfrm rot="5400000">
            <a:off x="4644008" y="680400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Forma en L"/>
          <p:cNvSpPr/>
          <p:nvPr/>
        </p:nvSpPr>
        <p:spPr>
          <a:xfrm rot="5400000">
            <a:off x="6516216"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Forma en L"/>
          <p:cNvSpPr/>
          <p:nvPr/>
        </p:nvSpPr>
        <p:spPr>
          <a:xfrm rot="5400000">
            <a:off x="5580112" y="328214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Forma en L"/>
          <p:cNvSpPr/>
          <p:nvPr/>
        </p:nvSpPr>
        <p:spPr>
          <a:xfrm rot="5400000">
            <a:off x="4644008" y="393021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Forma en L"/>
          <p:cNvSpPr/>
          <p:nvPr/>
        </p:nvSpPr>
        <p:spPr>
          <a:xfrm rot="16200000" flipH="1" flipV="1">
            <a:off x="8460432" y="335415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Forma en L"/>
          <p:cNvSpPr/>
          <p:nvPr/>
        </p:nvSpPr>
        <p:spPr>
          <a:xfrm rot="16200000" flipH="1" flipV="1">
            <a:off x="7524328"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Forma en L"/>
          <p:cNvSpPr/>
          <p:nvPr/>
        </p:nvSpPr>
        <p:spPr>
          <a:xfrm rot="16200000" flipH="1">
            <a:off x="-180528"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Forma en L"/>
          <p:cNvSpPr/>
          <p:nvPr/>
        </p:nvSpPr>
        <p:spPr>
          <a:xfrm rot="16200000" flipH="1">
            <a:off x="755576" y="335415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Forma en L"/>
          <p:cNvSpPr/>
          <p:nvPr/>
        </p:nvSpPr>
        <p:spPr>
          <a:xfrm rot="16200000" flipH="1">
            <a:off x="1763688" y="407423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Forma en L"/>
          <p:cNvSpPr/>
          <p:nvPr/>
        </p:nvSpPr>
        <p:spPr>
          <a:xfrm rot="16200000" flipH="1">
            <a:off x="2699792" y="472691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Forma en L"/>
          <p:cNvSpPr/>
          <p:nvPr/>
        </p:nvSpPr>
        <p:spPr>
          <a:xfrm rot="16200000" flipH="1">
            <a:off x="3635896" y="537037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Forma en L"/>
          <p:cNvSpPr/>
          <p:nvPr/>
        </p:nvSpPr>
        <p:spPr>
          <a:xfrm rot="16200000" flipH="1">
            <a:off x="-180528" y="400222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Forma en L"/>
          <p:cNvSpPr/>
          <p:nvPr/>
        </p:nvSpPr>
        <p:spPr>
          <a:xfrm rot="16200000" flipH="1">
            <a:off x="755576" y="472230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Forma en L"/>
          <p:cNvSpPr/>
          <p:nvPr/>
        </p:nvSpPr>
        <p:spPr>
          <a:xfrm rot="16200000" flipH="1">
            <a:off x="1763688" y="544238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Forma en L"/>
          <p:cNvSpPr/>
          <p:nvPr/>
        </p:nvSpPr>
        <p:spPr>
          <a:xfrm rot="16200000" flipH="1">
            <a:off x="2699792" y="6095070"/>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Forma en L"/>
          <p:cNvSpPr/>
          <p:nvPr/>
        </p:nvSpPr>
        <p:spPr>
          <a:xfrm rot="16200000" flipH="1">
            <a:off x="3635896" y="6738528"/>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Forma en L"/>
          <p:cNvSpPr/>
          <p:nvPr/>
        </p:nvSpPr>
        <p:spPr>
          <a:xfrm rot="16200000" flipH="1">
            <a:off x="1763688"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Forma en L"/>
          <p:cNvSpPr/>
          <p:nvPr/>
        </p:nvSpPr>
        <p:spPr>
          <a:xfrm rot="16200000" flipH="1">
            <a:off x="2699792" y="3282144"/>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Forma en L"/>
          <p:cNvSpPr/>
          <p:nvPr/>
        </p:nvSpPr>
        <p:spPr>
          <a:xfrm rot="16200000" flipH="1">
            <a:off x="3635896" y="3930216"/>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Forma en L"/>
          <p:cNvSpPr/>
          <p:nvPr/>
        </p:nvSpPr>
        <p:spPr>
          <a:xfrm rot="5400000" flipV="1">
            <a:off x="-180528" y="335415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Forma en L"/>
          <p:cNvSpPr/>
          <p:nvPr/>
        </p:nvSpPr>
        <p:spPr>
          <a:xfrm rot="5400000" flipV="1">
            <a:off x="755576" y="2634072"/>
            <a:ext cx="914400" cy="914400"/>
          </a:xfrm>
          <a:prstGeom prst="corner">
            <a:avLst>
              <a:gd name="adj1" fmla="val 26364"/>
              <a:gd name="adj2" fmla="val 24545"/>
            </a:avLst>
          </a:prstGeom>
          <a:gradFill flip="none" rotWithShape="1">
            <a:gsLst>
              <a:gs pos="13000">
                <a:srgbClr val="7030A0">
                  <a:alpha val="74000"/>
                  <a:lumMod val="46000"/>
                  <a:lumOff val="54000"/>
                </a:srgbClr>
              </a:gs>
              <a:gs pos="98750">
                <a:schemeClr val="tx1"/>
              </a:gs>
              <a:gs pos="63000">
                <a:srgbClr val="7030A0">
                  <a:lumMod val="83000"/>
                  <a:lumOff val="17000"/>
                  <a:alpha val="54000"/>
                </a:srgbClr>
              </a:gs>
            </a:gsLst>
            <a:lin ang="2700000" scaled="1"/>
            <a:tileRect/>
          </a:gradFill>
          <a:ln w="12700">
            <a:gradFill>
              <a:gsLst>
                <a:gs pos="0">
                  <a:srgbClr val="FFEFD1"/>
                </a:gs>
                <a:gs pos="64999">
                  <a:srgbClr val="F0EBD5"/>
                </a:gs>
              </a:gsLst>
              <a:lin ang="5400000" scaled="0"/>
            </a:gra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3132856" y="-2684834"/>
            <a:ext cx="15481720" cy="10616108"/>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14731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3250" fill="hold"/>
                                        <p:tgtEl>
                                          <p:spTgt spid="17"/>
                                        </p:tgtEl>
                                        <p:attrNameLst>
                                          <p:attrName>ppt_x</p:attrName>
                                        </p:attrNameLst>
                                      </p:cBhvr>
                                      <p:tavLst>
                                        <p:tav tm="0">
                                          <p:val>
                                            <p:strVal val="1+#ppt_w/2"/>
                                          </p:val>
                                        </p:tav>
                                        <p:tav tm="100000">
                                          <p:val>
                                            <p:strVal val="#ppt_x"/>
                                          </p:val>
                                        </p:tav>
                                      </p:tavLst>
                                    </p:anim>
                                    <p:anim calcmode="lin" valueType="num">
                                      <p:cBhvr additive="base">
                                        <p:cTn id="8" dur="325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3250" fill="hold"/>
                                        <p:tgtEl>
                                          <p:spTgt spid="31"/>
                                        </p:tgtEl>
                                        <p:attrNameLst>
                                          <p:attrName>ppt_x</p:attrName>
                                        </p:attrNameLst>
                                      </p:cBhvr>
                                      <p:tavLst>
                                        <p:tav tm="0">
                                          <p:val>
                                            <p:strVal val="1+#ppt_w/2"/>
                                          </p:val>
                                        </p:tav>
                                        <p:tav tm="100000">
                                          <p:val>
                                            <p:strVal val="#ppt_x"/>
                                          </p:val>
                                        </p:tav>
                                      </p:tavLst>
                                    </p:anim>
                                    <p:anim calcmode="lin" valueType="num">
                                      <p:cBhvr additive="base">
                                        <p:cTn id="12" dur="325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3250" fill="hold"/>
                                        <p:tgtEl>
                                          <p:spTgt spid="27"/>
                                        </p:tgtEl>
                                        <p:attrNameLst>
                                          <p:attrName>ppt_x</p:attrName>
                                        </p:attrNameLst>
                                      </p:cBhvr>
                                      <p:tavLst>
                                        <p:tav tm="0">
                                          <p:val>
                                            <p:strVal val="1+#ppt_w/2"/>
                                          </p:val>
                                        </p:tav>
                                        <p:tav tm="100000">
                                          <p:val>
                                            <p:strVal val="#ppt_x"/>
                                          </p:val>
                                        </p:tav>
                                      </p:tavLst>
                                    </p:anim>
                                    <p:anim calcmode="lin" valueType="num">
                                      <p:cBhvr additive="base">
                                        <p:cTn id="16" dur="325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3250" fill="hold"/>
                                        <p:tgtEl>
                                          <p:spTgt spid="28"/>
                                        </p:tgtEl>
                                        <p:attrNameLst>
                                          <p:attrName>ppt_x</p:attrName>
                                        </p:attrNameLst>
                                      </p:cBhvr>
                                      <p:tavLst>
                                        <p:tav tm="0">
                                          <p:val>
                                            <p:strVal val="1+#ppt_w/2"/>
                                          </p:val>
                                        </p:tav>
                                        <p:tav tm="100000">
                                          <p:val>
                                            <p:strVal val="#ppt_x"/>
                                          </p:val>
                                        </p:tav>
                                      </p:tavLst>
                                    </p:anim>
                                    <p:anim calcmode="lin" valueType="num">
                                      <p:cBhvr additive="base">
                                        <p:cTn id="20" dur="325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3250" fill="hold"/>
                                        <p:tgtEl>
                                          <p:spTgt spid="18"/>
                                        </p:tgtEl>
                                        <p:attrNameLst>
                                          <p:attrName>ppt_x</p:attrName>
                                        </p:attrNameLst>
                                      </p:cBhvr>
                                      <p:tavLst>
                                        <p:tav tm="0">
                                          <p:val>
                                            <p:strVal val="1+#ppt_w/2"/>
                                          </p:val>
                                        </p:tav>
                                        <p:tav tm="100000">
                                          <p:val>
                                            <p:strVal val="#ppt_x"/>
                                          </p:val>
                                        </p:tav>
                                      </p:tavLst>
                                    </p:anim>
                                    <p:anim calcmode="lin" valueType="num">
                                      <p:cBhvr additive="base">
                                        <p:cTn id="24" dur="325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3250" fill="hold"/>
                                        <p:tgtEl>
                                          <p:spTgt spid="30"/>
                                        </p:tgtEl>
                                        <p:attrNameLst>
                                          <p:attrName>ppt_x</p:attrName>
                                        </p:attrNameLst>
                                      </p:cBhvr>
                                      <p:tavLst>
                                        <p:tav tm="0">
                                          <p:val>
                                            <p:strVal val="1+#ppt_w/2"/>
                                          </p:val>
                                        </p:tav>
                                        <p:tav tm="100000">
                                          <p:val>
                                            <p:strVal val="#ppt_x"/>
                                          </p:val>
                                        </p:tav>
                                      </p:tavLst>
                                    </p:anim>
                                    <p:anim calcmode="lin" valueType="num">
                                      <p:cBhvr additive="base">
                                        <p:cTn id="28" dur="3250" fill="hold"/>
                                        <p:tgtEl>
                                          <p:spTgt spid="30"/>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3250" fill="hold"/>
                                        <p:tgtEl>
                                          <p:spTgt spid="22"/>
                                        </p:tgtEl>
                                        <p:attrNameLst>
                                          <p:attrName>ppt_x</p:attrName>
                                        </p:attrNameLst>
                                      </p:cBhvr>
                                      <p:tavLst>
                                        <p:tav tm="0">
                                          <p:val>
                                            <p:strVal val="1+#ppt_w/2"/>
                                          </p:val>
                                        </p:tav>
                                        <p:tav tm="100000">
                                          <p:val>
                                            <p:strVal val="#ppt_x"/>
                                          </p:val>
                                        </p:tav>
                                      </p:tavLst>
                                    </p:anim>
                                    <p:anim calcmode="lin" valueType="num">
                                      <p:cBhvr additive="base">
                                        <p:cTn id="32" dur="3250" fill="hold"/>
                                        <p:tgtEl>
                                          <p:spTgt spid="22"/>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3250" fill="hold"/>
                                        <p:tgtEl>
                                          <p:spTgt spid="23"/>
                                        </p:tgtEl>
                                        <p:attrNameLst>
                                          <p:attrName>ppt_x</p:attrName>
                                        </p:attrNameLst>
                                      </p:cBhvr>
                                      <p:tavLst>
                                        <p:tav tm="0">
                                          <p:val>
                                            <p:strVal val="1+#ppt_w/2"/>
                                          </p:val>
                                        </p:tav>
                                        <p:tav tm="100000">
                                          <p:val>
                                            <p:strVal val="#ppt_x"/>
                                          </p:val>
                                        </p:tav>
                                      </p:tavLst>
                                    </p:anim>
                                    <p:anim calcmode="lin" valueType="num">
                                      <p:cBhvr additive="base">
                                        <p:cTn id="36" dur="3250" fill="hold"/>
                                        <p:tgtEl>
                                          <p:spTgt spid="23"/>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3250" fill="hold"/>
                                        <p:tgtEl>
                                          <p:spTgt spid="19"/>
                                        </p:tgtEl>
                                        <p:attrNameLst>
                                          <p:attrName>ppt_x</p:attrName>
                                        </p:attrNameLst>
                                      </p:cBhvr>
                                      <p:tavLst>
                                        <p:tav tm="0">
                                          <p:val>
                                            <p:strVal val="1+#ppt_w/2"/>
                                          </p:val>
                                        </p:tav>
                                        <p:tav tm="100000">
                                          <p:val>
                                            <p:strVal val="#ppt_x"/>
                                          </p:val>
                                        </p:tav>
                                      </p:tavLst>
                                    </p:anim>
                                    <p:anim calcmode="lin" valueType="num">
                                      <p:cBhvr additive="base">
                                        <p:cTn id="40" dur="3250" fill="hold"/>
                                        <p:tgtEl>
                                          <p:spTgt spid="19"/>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250" fill="hold"/>
                                        <p:tgtEl>
                                          <p:spTgt spid="20"/>
                                        </p:tgtEl>
                                        <p:attrNameLst>
                                          <p:attrName>ppt_x</p:attrName>
                                        </p:attrNameLst>
                                      </p:cBhvr>
                                      <p:tavLst>
                                        <p:tav tm="0">
                                          <p:val>
                                            <p:strVal val="1+#ppt_w/2"/>
                                          </p:val>
                                        </p:tav>
                                        <p:tav tm="100000">
                                          <p:val>
                                            <p:strVal val="#ppt_x"/>
                                          </p:val>
                                        </p:tav>
                                      </p:tavLst>
                                    </p:anim>
                                    <p:anim calcmode="lin" valueType="num">
                                      <p:cBhvr additive="base">
                                        <p:cTn id="44" dur="325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3250" fill="hold"/>
                                        <p:tgtEl>
                                          <p:spTgt spid="24"/>
                                        </p:tgtEl>
                                        <p:attrNameLst>
                                          <p:attrName>ppt_x</p:attrName>
                                        </p:attrNameLst>
                                      </p:cBhvr>
                                      <p:tavLst>
                                        <p:tav tm="0">
                                          <p:val>
                                            <p:strVal val="1+#ppt_w/2"/>
                                          </p:val>
                                        </p:tav>
                                        <p:tav tm="100000">
                                          <p:val>
                                            <p:strVal val="#ppt_x"/>
                                          </p:val>
                                        </p:tav>
                                      </p:tavLst>
                                    </p:anim>
                                    <p:anim calcmode="lin" valueType="num">
                                      <p:cBhvr additive="base">
                                        <p:cTn id="48" dur="3250" fill="hold"/>
                                        <p:tgtEl>
                                          <p:spTgt spid="2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3250" fill="hold"/>
                                        <p:tgtEl>
                                          <p:spTgt spid="25"/>
                                        </p:tgtEl>
                                        <p:attrNameLst>
                                          <p:attrName>ppt_x</p:attrName>
                                        </p:attrNameLst>
                                      </p:cBhvr>
                                      <p:tavLst>
                                        <p:tav tm="0">
                                          <p:val>
                                            <p:strVal val="1+#ppt_w/2"/>
                                          </p:val>
                                        </p:tav>
                                        <p:tav tm="100000">
                                          <p:val>
                                            <p:strVal val="#ppt_x"/>
                                          </p:val>
                                        </p:tav>
                                      </p:tavLst>
                                    </p:anim>
                                    <p:anim calcmode="lin" valueType="num">
                                      <p:cBhvr additive="base">
                                        <p:cTn id="52" dur="325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3250" fill="hold"/>
                                        <p:tgtEl>
                                          <p:spTgt spid="26"/>
                                        </p:tgtEl>
                                        <p:attrNameLst>
                                          <p:attrName>ppt_x</p:attrName>
                                        </p:attrNameLst>
                                      </p:cBhvr>
                                      <p:tavLst>
                                        <p:tav tm="0">
                                          <p:val>
                                            <p:strVal val="1+#ppt_w/2"/>
                                          </p:val>
                                        </p:tav>
                                        <p:tav tm="100000">
                                          <p:val>
                                            <p:strVal val="#ppt_x"/>
                                          </p:val>
                                        </p:tav>
                                      </p:tavLst>
                                    </p:anim>
                                    <p:anim calcmode="lin" valueType="num">
                                      <p:cBhvr additive="base">
                                        <p:cTn id="56" dur="3250" fill="hold"/>
                                        <p:tgtEl>
                                          <p:spTgt spid="2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21"/>
                                        </p:tgtEl>
                                        <p:attrNameLst>
                                          <p:attrName>style.visibility</p:attrName>
                                        </p:attrNameLst>
                                      </p:cBhvr>
                                      <p:to>
                                        <p:strVal val="visible"/>
                                      </p:to>
                                    </p:set>
                                    <p:anim calcmode="lin" valueType="num">
                                      <p:cBhvr additive="base">
                                        <p:cTn id="59" dur="3250" fill="hold"/>
                                        <p:tgtEl>
                                          <p:spTgt spid="21"/>
                                        </p:tgtEl>
                                        <p:attrNameLst>
                                          <p:attrName>ppt_x</p:attrName>
                                        </p:attrNameLst>
                                      </p:cBhvr>
                                      <p:tavLst>
                                        <p:tav tm="0">
                                          <p:val>
                                            <p:strVal val="1+#ppt_w/2"/>
                                          </p:val>
                                        </p:tav>
                                        <p:tav tm="100000">
                                          <p:val>
                                            <p:strVal val="#ppt_x"/>
                                          </p:val>
                                        </p:tav>
                                      </p:tavLst>
                                    </p:anim>
                                    <p:anim calcmode="lin" valueType="num">
                                      <p:cBhvr additive="base">
                                        <p:cTn id="60" dur="3250" fill="hold"/>
                                        <p:tgtEl>
                                          <p:spTgt spid="21"/>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additive="base">
                                        <p:cTn id="63" dur="3250" fill="hold"/>
                                        <p:tgtEl>
                                          <p:spTgt spid="29"/>
                                        </p:tgtEl>
                                        <p:attrNameLst>
                                          <p:attrName>ppt_x</p:attrName>
                                        </p:attrNameLst>
                                      </p:cBhvr>
                                      <p:tavLst>
                                        <p:tav tm="0">
                                          <p:val>
                                            <p:strVal val="1+#ppt_w/2"/>
                                          </p:val>
                                        </p:tav>
                                        <p:tav tm="100000">
                                          <p:val>
                                            <p:strVal val="#ppt_x"/>
                                          </p:val>
                                        </p:tav>
                                      </p:tavLst>
                                    </p:anim>
                                    <p:anim calcmode="lin" valueType="num">
                                      <p:cBhvr additive="base">
                                        <p:cTn id="64" dur="3250" fill="hold"/>
                                        <p:tgtEl>
                                          <p:spTgt spid="29"/>
                                        </p:tgtEl>
                                        <p:attrNameLst>
                                          <p:attrName>ppt_y</p:attrName>
                                        </p:attrNameLst>
                                      </p:cBhvr>
                                      <p:tavLst>
                                        <p:tav tm="0">
                                          <p:val>
                                            <p:strVal val="1+#ppt_h/2"/>
                                          </p:val>
                                        </p:tav>
                                        <p:tav tm="100000">
                                          <p:val>
                                            <p:strVal val="#ppt_y"/>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61"/>
                                        </p:tgtEl>
                                        <p:attrNameLst>
                                          <p:attrName>style.visibility</p:attrName>
                                        </p:attrNameLst>
                                      </p:cBhvr>
                                      <p:to>
                                        <p:strVal val="visible"/>
                                      </p:to>
                                    </p:set>
                                    <p:anim calcmode="lin" valueType="num">
                                      <p:cBhvr additive="base">
                                        <p:cTn id="67" dur="3250" fill="hold"/>
                                        <p:tgtEl>
                                          <p:spTgt spid="61"/>
                                        </p:tgtEl>
                                        <p:attrNameLst>
                                          <p:attrName>ppt_x</p:attrName>
                                        </p:attrNameLst>
                                      </p:cBhvr>
                                      <p:tavLst>
                                        <p:tav tm="0">
                                          <p:val>
                                            <p:strVal val="0-#ppt_w/2"/>
                                          </p:val>
                                        </p:tav>
                                        <p:tav tm="100000">
                                          <p:val>
                                            <p:strVal val="#ppt_x"/>
                                          </p:val>
                                        </p:tav>
                                      </p:tavLst>
                                    </p:anim>
                                    <p:anim calcmode="lin" valueType="num">
                                      <p:cBhvr additive="base">
                                        <p:cTn id="68" dur="3250" fill="hold"/>
                                        <p:tgtEl>
                                          <p:spTgt spid="61"/>
                                        </p:tgtEl>
                                        <p:attrNameLst>
                                          <p:attrName>ppt_y</p:attrName>
                                        </p:attrNameLst>
                                      </p:cBhvr>
                                      <p:tavLst>
                                        <p:tav tm="0">
                                          <p:val>
                                            <p:strVal val="1+#ppt_h/2"/>
                                          </p:val>
                                        </p:tav>
                                        <p:tav tm="100000">
                                          <p:val>
                                            <p:strVal val="#ppt_y"/>
                                          </p:val>
                                        </p:tav>
                                      </p:tavLst>
                                    </p:anim>
                                  </p:childTnLst>
                                </p:cTn>
                              </p:par>
                              <p:par>
                                <p:cTn id="69" presetID="2" presetClass="entr" presetSubtype="12" fill="hold" grpId="0" nodeType="withEffect">
                                  <p:stCondLst>
                                    <p:cond delay="0"/>
                                  </p:stCondLst>
                                  <p:childTnLst>
                                    <p:set>
                                      <p:cBhvr>
                                        <p:cTn id="70" dur="1" fill="hold">
                                          <p:stCondLst>
                                            <p:cond delay="0"/>
                                          </p:stCondLst>
                                        </p:cTn>
                                        <p:tgtEl>
                                          <p:spTgt spid="57"/>
                                        </p:tgtEl>
                                        <p:attrNameLst>
                                          <p:attrName>style.visibility</p:attrName>
                                        </p:attrNameLst>
                                      </p:cBhvr>
                                      <p:to>
                                        <p:strVal val="visible"/>
                                      </p:to>
                                    </p:set>
                                    <p:anim calcmode="lin" valueType="num">
                                      <p:cBhvr additive="base">
                                        <p:cTn id="71" dur="3250" fill="hold"/>
                                        <p:tgtEl>
                                          <p:spTgt spid="57"/>
                                        </p:tgtEl>
                                        <p:attrNameLst>
                                          <p:attrName>ppt_x</p:attrName>
                                        </p:attrNameLst>
                                      </p:cBhvr>
                                      <p:tavLst>
                                        <p:tav tm="0">
                                          <p:val>
                                            <p:strVal val="0-#ppt_w/2"/>
                                          </p:val>
                                        </p:tav>
                                        <p:tav tm="100000">
                                          <p:val>
                                            <p:strVal val="#ppt_x"/>
                                          </p:val>
                                        </p:tav>
                                      </p:tavLst>
                                    </p:anim>
                                    <p:anim calcmode="lin" valueType="num">
                                      <p:cBhvr additive="base">
                                        <p:cTn id="72" dur="3250" fill="hold"/>
                                        <p:tgtEl>
                                          <p:spTgt spid="57"/>
                                        </p:tgtEl>
                                        <p:attrNameLst>
                                          <p:attrName>ppt_y</p:attrName>
                                        </p:attrNameLst>
                                      </p:cBhvr>
                                      <p:tavLst>
                                        <p:tav tm="0">
                                          <p:val>
                                            <p:strVal val="1+#ppt_h/2"/>
                                          </p:val>
                                        </p:tav>
                                        <p:tav tm="100000">
                                          <p:val>
                                            <p:strVal val="#ppt_y"/>
                                          </p:val>
                                        </p:tav>
                                      </p:tavLst>
                                    </p:anim>
                                  </p:childTnLst>
                                </p:cTn>
                              </p:par>
                              <p:par>
                                <p:cTn id="73" presetID="2" presetClass="entr" presetSubtype="12" fill="hold" grpId="0" nodeType="with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3250" fill="hold"/>
                                        <p:tgtEl>
                                          <p:spTgt spid="48"/>
                                        </p:tgtEl>
                                        <p:attrNameLst>
                                          <p:attrName>ppt_x</p:attrName>
                                        </p:attrNameLst>
                                      </p:cBhvr>
                                      <p:tavLst>
                                        <p:tav tm="0">
                                          <p:val>
                                            <p:strVal val="0-#ppt_w/2"/>
                                          </p:val>
                                        </p:tav>
                                        <p:tav tm="100000">
                                          <p:val>
                                            <p:strVal val="#ppt_x"/>
                                          </p:val>
                                        </p:tav>
                                      </p:tavLst>
                                    </p:anim>
                                    <p:anim calcmode="lin" valueType="num">
                                      <p:cBhvr additive="base">
                                        <p:cTn id="76" dur="325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12" fill="hold" grpId="0" nodeType="withEffect">
                                  <p:stCondLst>
                                    <p:cond delay="0"/>
                                  </p:stCondLst>
                                  <p:childTnLst>
                                    <p:set>
                                      <p:cBhvr>
                                        <p:cTn id="78" dur="1" fill="hold">
                                          <p:stCondLst>
                                            <p:cond delay="0"/>
                                          </p:stCondLst>
                                        </p:cTn>
                                        <p:tgtEl>
                                          <p:spTgt spid="58"/>
                                        </p:tgtEl>
                                        <p:attrNameLst>
                                          <p:attrName>style.visibility</p:attrName>
                                        </p:attrNameLst>
                                      </p:cBhvr>
                                      <p:to>
                                        <p:strVal val="visible"/>
                                      </p:to>
                                    </p:set>
                                    <p:anim calcmode="lin" valueType="num">
                                      <p:cBhvr additive="base">
                                        <p:cTn id="79" dur="3250" fill="hold"/>
                                        <p:tgtEl>
                                          <p:spTgt spid="58"/>
                                        </p:tgtEl>
                                        <p:attrNameLst>
                                          <p:attrName>ppt_x</p:attrName>
                                        </p:attrNameLst>
                                      </p:cBhvr>
                                      <p:tavLst>
                                        <p:tav tm="0">
                                          <p:val>
                                            <p:strVal val="0-#ppt_w/2"/>
                                          </p:val>
                                        </p:tav>
                                        <p:tav tm="100000">
                                          <p:val>
                                            <p:strVal val="#ppt_x"/>
                                          </p:val>
                                        </p:tav>
                                      </p:tavLst>
                                    </p:anim>
                                    <p:anim calcmode="lin" valueType="num">
                                      <p:cBhvr additive="base">
                                        <p:cTn id="80" dur="3250" fill="hold"/>
                                        <p:tgtEl>
                                          <p:spTgt spid="58"/>
                                        </p:tgtEl>
                                        <p:attrNameLst>
                                          <p:attrName>ppt_y</p:attrName>
                                        </p:attrNameLst>
                                      </p:cBhvr>
                                      <p:tavLst>
                                        <p:tav tm="0">
                                          <p:val>
                                            <p:strVal val="1+#ppt_h/2"/>
                                          </p:val>
                                        </p:tav>
                                        <p:tav tm="100000">
                                          <p:val>
                                            <p:strVal val="#ppt_y"/>
                                          </p:val>
                                        </p:tav>
                                      </p:tavLst>
                                    </p:anim>
                                  </p:childTnLst>
                                </p:cTn>
                              </p:par>
                              <p:par>
                                <p:cTn id="81" presetID="2" presetClass="entr" presetSubtype="12" fill="hold" grpId="0" nodeType="withEffect">
                                  <p:stCondLst>
                                    <p:cond delay="0"/>
                                  </p:stCondLst>
                                  <p:childTnLst>
                                    <p:set>
                                      <p:cBhvr>
                                        <p:cTn id="82" dur="1" fill="hold">
                                          <p:stCondLst>
                                            <p:cond delay="0"/>
                                          </p:stCondLst>
                                        </p:cTn>
                                        <p:tgtEl>
                                          <p:spTgt spid="59"/>
                                        </p:tgtEl>
                                        <p:attrNameLst>
                                          <p:attrName>style.visibility</p:attrName>
                                        </p:attrNameLst>
                                      </p:cBhvr>
                                      <p:to>
                                        <p:strVal val="visible"/>
                                      </p:to>
                                    </p:set>
                                    <p:anim calcmode="lin" valueType="num">
                                      <p:cBhvr additive="base">
                                        <p:cTn id="83" dur="3250" fill="hold"/>
                                        <p:tgtEl>
                                          <p:spTgt spid="59"/>
                                        </p:tgtEl>
                                        <p:attrNameLst>
                                          <p:attrName>ppt_x</p:attrName>
                                        </p:attrNameLst>
                                      </p:cBhvr>
                                      <p:tavLst>
                                        <p:tav tm="0">
                                          <p:val>
                                            <p:strVal val="0-#ppt_w/2"/>
                                          </p:val>
                                        </p:tav>
                                        <p:tav tm="100000">
                                          <p:val>
                                            <p:strVal val="#ppt_x"/>
                                          </p:val>
                                        </p:tav>
                                      </p:tavLst>
                                    </p:anim>
                                    <p:anim calcmode="lin" valueType="num">
                                      <p:cBhvr additive="base">
                                        <p:cTn id="84" dur="3250" fill="hold"/>
                                        <p:tgtEl>
                                          <p:spTgt spid="59"/>
                                        </p:tgtEl>
                                        <p:attrNameLst>
                                          <p:attrName>ppt_y</p:attrName>
                                        </p:attrNameLst>
                                      </p:cBhvr>
                                      <p:tavLst>
                                        <p:tav tm="0">
                                          <p:val>
                                            <p:strVal val="1+#ppt_h/2"/>
                                          </p:val>
                                        </p:tav>
                                        <p:tav tm="100000">
                                          <p:val>
                                            <p:strVal val="#ppt_y"/>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53"/>
                                        </p:tgtEl>
                                        <p:attrNameLst>
                                          <p:attrName>style.visibility</p:attrName>
                                        </p:attrNameLst>
                                      </p:cBhvr>
                                      <p:to>
                                        <p:strVal val="visible"/>
                                      </p:to>
                                    </p:set>
                                    <p:anim calcmode="lin" valueType="num">
                                      <p:cBhvr additive="base">
                                        <p:cTn id="87" dur="3250" fill="hold"/>
                                        <p:tgtEl>
                                          <p:spTgt spid="53"/>
                                        </p:tgtEl>
                                        <p:attrNameLst>
                                          <p:attrName>ppt_x</p:attrName>
                                        </p:attrNameLst>
                                      </p:cBhvr>
                                      <p:tavLst>
                                        <p:tav tm="0">
                                          <p:val>
                                            <p:strVal val="0-#ppt_w/2"/>
                                          </p:val>
                                        </p:tav>
                                        <p:tav tm="100000">
                                          <p:val>
                                            <p:strVal val="#ppt_x"/>
                                          </p:val>
                                        </p:tav>
                                      </p:tavLst>
                                    </p:anim>
                                    <p:anim calcmode="lin" valueType="num">
                                      <p:cBhvr additive="base">
                                        <p:cTn id="88" dur="3250" fill="hold"/>
                                        <p:tgtEl>
                                          <p:spTgt spid="53"/>
                                        </p:tgtEl>
                                        <p:attrNameLst>
                                          <p:attrName>ppt_y</p:attrName>
                                        </p:attrNameLst>
                                      </p:cBhvr>
                                      <p:tavLst>
                                        <p:tav tm="0">
                                          <p:val>
                                            <p:strVal val="1+#ppt_h/2"/>
                                          </p:val>
                                        </p:tav>
                                        <p:tav tm="100000">
                                          <p:val>
                                            <p:strVal val="#ppt_y"/>
                                          </p:val>
                                        </p:tav>
                                      </p:tavLst>
                                    </p:anim>
                                  </p:childTnLst>
                                </p:cTn>
                              </p:par>
                              <p:par>
                                <p:cTn id="89" presetID="2" presetClass="entr" presetSubtype="12" fill="hold" grpId="0" nodeType="withEffect">
                                  <p:stCondLst>
                                    <p:cond delay="0"/>
                                  </p:stCondLst>
                                  <p:childTnLst>
                                    <p:set>
                                      <p:cBhvr>
                                        <p:cTn id="90" dur="1" fill="hold">
                                          <p:stCondLst>
                                            <p:cond delay="0"/>
                                          </p:stCondLst>
                                        </p:cTn>
                                        <p:tgtEl>
                                          <p:spTgt spid="49"/>
                                        </p:tgtEl>
                                        <p:attrNameLst>
                                          <p:attrName>style.visibility</p:attrName>
                                        </p:attrNameLst>
                                      </p:cBhvr>
                                      <p:to>
                                        <p:strVal val="visible"/>
                                      </p:to>
                                    </p:set>
                                    <p:anim calcmode="lin" valueType="num">
                                      <p:cBhvr additive="base">
                                        <p:cTn id="91" dur="3250" fill="hold"/>
                                        <p:tgtEl>
                                          <p:spTgt spid="49"/>
                                        </p:tgtEl>
                                        <p:attrNameLst>
                                          <p:attrName>ppt_x</p:attrName>
                                        </p:attrNameLst>
                                      </p:cBhvr>
                                      <p:tavLst>
                                        <p:tav tm="0">
                                          <p:val>
                                            <p:strVal val="0-#ppt_w/2"/>
                                          </p:val>
                                        </p:tav>
                                        <p:tav tm="100000">
                                          <p:val>
                                            <p:strVal val="#ppt_x"/>
                                          </p:val>
                                        </p:tav>
                                      </p:tavLst>
                                    </p:anim>
                                    <p:anim calcmode="lin" valueType="num">
                                      <p:cBhvr additive="base">
                                        <p:cTn id="92" dur="3250" fill="hold"/>
                                        <p:tgtEl>
                                          <p:spTgt spid="49"/>
                                        </p:tgtEl>
                                        <p:attrNameLst>
                                          <p:attrName>ppt_y</p:attrName>
                                        </p:attrNameLst>
                                      </p:cBhvr>
                                      <p:tavLst>
                                        <p:tav tm="0">
                                          <p:val>
                                            <p:strVal val="1+#ppt_h/2"/>
                                          </p:val>
                                        </p:tav>
                                        <p:tav tm="100000">
                                          <p:val>
                                            <p:strVal val="#ppt_y"/>
                                          </p:val>
                                        </p:tav>
                                      </p:tavLst>
                                    </p:anim>
                                  </p:childTnLst>
                                </p:cTn>
                              </p:par>
                              <p:par>
                                <p:cTn id="93" presetID="2" presetClass="entr" presetSubtype="12" fill="hold" grpId="0" nodeType="withEffect">
                                  <p:stCondLst>
                                    <p:cond delay="0"/>
                                  </p:stCondLst>
                                  <p:childTnLst>
                                    <p:set>
                                      <p:cBhvr>
                                        <p:cTn id="94" dur="1" fill="hold">
                                          <p:stCondLst>
                                            <p:cond delay="0"/>
                                          </p:stCondLst>
                                        </p:cTn>
                                        <p:tgtEl>
                                          <p:spTgt spid="50"/>
                                        </p:tgtEl>
                                        <p:attrNameLst>
                                          <p:attrName>style.visibility</p:attrName>
                                        </p:attrNameLst>
                                      </p:cBhvr>
                                      <p:to>
                                        <p:strVal val="visible"/>
                                      </p:to>
                                    </p:set>
                                    <p:anim calcmode="lin" valueType="num">
                                      <p:cBhvr additive="base">
                                        <p:cTn id="95" dur="3250" fill="hold"/>
                                        <p:tgtEl>
                                          <p:spTgt spid="50"/>
                                        </p:tgtEl>
                                        <p:attrNameLst>
                                          <p:attrName>ppt_x</p:attrName>
                                        </p:attrNameLst>
                                      </p:cBhvr>
                                      <p:tavLst>
                                        <p:tav tm="0">
                                          <p:val>
                                            <p:strVal val="0-#ppt_w/2"/>
                                          </p:val>
                                        </p:tav>
                                        <p:tav tm="100000">
                                          <p:val>
                                            <p:strVal val="#ppt_x"/>
                                          </p:val>
                                        </p:tav>
                                      </p:tavLst>
                                    </p:anim>
                                    <p:anim calcmode="lin" valueType="num">
                                      <p:cBhvr additive="base">
                                        <p:cTn id="96" dur="3250" fill="hold"/>
                                        <p:tgtEl>
                                          <p:spTgt spid="50"/>
                                        </p:tgtEl>
                                        <p:attrNameLst>
                                          <p:attrName>ppt_y</p:attrName>
                                        </p:attrNameLst>
                                      </p:cBhvr>
                                      <p:tavLst>
                                        <p:tav tm="0">
                                          <p:val>
                                            <p:strVal val="1+#ppt_h/2"/>
                                          </p:val>
                                        </p:tav>
                                        <p:tav tm="100000">
                                          <p:val>
                                            <p:strVal val="#ppt_y"/>
                                          </p:val>
                                        </p:tav>
                                      </p:tavLst>
                                    </p:anim>
                                  </p:childTnLst>
                                </p:cTn>
                              </p:par>
                              <p:par>
                                <p:cTn id="97" presetID="2" presetClass="entr" presetSubtype="12" fill="hold" grpId="0" nodeType="withEffect">
                                  <p:stCondLst>
                                    <p:cond delay="0"/>
                                  </p:stCondLst>
                                  <p:childTnLst>
                                    <p:set>
                                      <p:cBhvr>
                                        <p:cTn id="98" dur="1" fill="hold">
                                          <p:stCondLst>
                                            <p:cond delay="0"/>
                                          </p:stCondLst>
                                        </p:cTn>
                                        <p:tgtEl>
                                          <p:spTgt spid="54"/>
                                        </p:tgtEl>
                                        <p:attrNameLst>
                                          <p:attrName>style.visibility</p:attrName>
                                        </p:attrNameLst>
                                      </p:cBhvr>
                                      <p:to>
                                        <p:strVal val="visible"/>
                                      </p:to>
                                    </p:set>
                                    <p:anim calcmode="lin" valueType="num">
                                      <p:cBhvr additive="base">
                                        <p:cTn id="99" dur="3250" fill="hold"/>
                                        <p:tgtEl>
                                          <p:spTgt spid="54"/>
                                        </p:tgtEl>
                                        <p:attrNameLst>
                                          <p:attrName>ppt_x</p:attrName>
                                        </p:attrNameLst>
                                      </p:cBhvr>
                                      <p:tavLst>
                                        <p:tav tm="0">
                                          <p:val>
                                            <p:strVal val="0-#ppt_w/2"/>
                                          </p:val>
                                        </p:tav>
                                        <p:tav tm="100000">
                                          <p:val>
                                            <p:strVal val="#ppt_x"/>
                                          </p:val>
                                        </p:tav>
                                      </p:tavLst>
                                    </p:anim>
                                    <p:anim calcmode="lin" valueType="num">
                                      <p:cBhvr additive="base">
                                        <p:cTn id="100" dur="3250" fill="hold"/>
                                        <p:tgtEl>
                                          <p:spTgt spid="54"/>
                                        </p:tgtEl>
                                        <p:attrNameLst>
                                          <p:attrName>ppt_y</p:attrName>
                                        </p:attrNameLst>
                                      </p:cBhvr>
                                      <p:tavLst>
                                        <p:tav tm="0">
                                          <p:val>
                                            <p:strVal val="1+#ppt_h/2"/>
                                          </p:val>
                                        </p:tav>
                                        <p:tav tm="100000">
                                          <p:val>
                                            <p:strVal val="#ppt_y"/>
                                          </p:val>
                                        </p:tav>
                                      </p:tavLst>
                                    </p:anim>
                                  </p:childTnLst>
                                </p:cTn>
                              </p:par>
                              <p:par>
                                <p:cTn id="101" presetID="2" presetClass="entr" presetSubtype="12" fill="hold" grpId="0" nodeType="withEffect">
                                  <p:stCondLst>
                                    <p:cond delay="0"/>
                                  </p:stCondLst>
                                  <p:childTnLst>
                                    <p:set>
                                      <p:cBhvr>
                                        <p:cTn id="102" dur="1" fill="hold">
                                          <p:stCondLst>
                                            <p:cond delay="0"/>
                                          </p:stCondLst>
                                        </p:cTn>
                                        <p:tgtEl>
                                          <p:spTgt spid="51"/>
                                        </p:tgtEl>
                                        <p:attrNameLst>
                                          <p:attrName>style.visibility</p:attrName>
                                        </p:attrNameLst>
                                      </p:cBhvr>
                                      <p:to>
                                        <p:strVal val="visible"/>
                                      </p:to>
                                    </p:set>
                                    <p:anim calcmode="lin" valueType="num">
                                      <p:cBhvr additive="base">
                                        <p:cTn id="103" dur="3250" fill="hold"/>
                                        <p:tgtEl>
                                          <p:spTgt spid="51"/>
                                        </p:tgtEl>
                                        <p:attrNameLst>
                                          <p:attrName>ppt_x</p:attrName>
                                        </p:attrNameLst>
                                      </p:cBhvr>
                                      <p:tavLst>
                                        <p:tav tm="0">
                                          <p:val>
                                            <p:strVal val="0-#ppt_w/2"/>
                                          </p:val>
                                        </p:tav>
                                        <p:tav tm="100000">
                                          <p:val>
                                            <p:strVal val="#ppt_x"/>
                                          </p:val>
                                        </p:tav>
                                      </p:tavLst>
                                    </p:anim>
                                    <p:anim calcmode="lin" valueType="num">
                                      <p:cBhvr additive="base">
                                        <p:cTn id="104" dur="3250" fill="hold"/>
                                        <p:tgtEl>
                                          <p:spTgt spid="51"/>
                                        </p:tgtEl>
                                        <p:attrNameLst>
                                          <p:attrName>ppt_y</p:attrName>
                                        </p:attrNameLst>
                                      </p:cBhvr>
                                      <p:tavLst>
                                        <p:tav tm="0">
                                          <p:val>
                                            <p:strVal val="1+#ppt_h/2"/>
                                          </p:val>
                                        </p:tav>
                                        <p:tav tm="100000">
                                          <p:val>
                                            <p:strVal val="#ppt_y"/>
                                          </p:val>
                                        </p:tav>
                                      </p:tavLst>
                                    </p:anim>
                                  </p:childTnLst>
                                </p:cTn>
                              </p:par>
                              <p:par>
                                <p:cTn id="105" presetID="2" presetClass="entr" presetSubtype="12" fill="hold" grpId="0" nodeType="withEffect">
                                  <p:stCondLst>
                                    <p:cond delay="0"/>
                                  </p:stCondLst>
                                  <p:childTnLst>
                                    <p:set>
                                      <p:cBhvr>
                                        <p:cTn id="106" dur="1" fill="hold">
                                          <p:stCondLst>
                                            <p:cond delay="0"/>
                                          </p:stCondLst>
                                        </p:cTn>
                                        <p:tgtEl>
                                          <p:spTgt spid="55"/>
                                        </p:tgtEl>
                                        <p:attrNameLst>
                                          <p:attrName>style.visibility</p:attrName>
                                        </p:attrNameLst>
                                      </p:cBhvr>
                                      <p:to>
                                        <p:strVal val="visible"/>
                                      </p:to>
                                    </p:set>
                                    <p:anim calcmode="lin" valueType="num">
                                      <p:cBhvr additive="base">
                                        <p:cTn id="107" dur="3250" fill="hold"/>
                                        <p:tgtEl>
                                          <p:spTgt spid="55"/>
                                        </p:tgtEl>
                                        <p:attrNameLst>
                                          <p:attrName>ppt_x</p:attrName>
                                        </p:attrNameLst>
                                      </p:cBhvr>
                                      <p:tavLst>
                                        <p:tav tm="0">
                                          <p:val>
                                            <p:strVal val="0-#ppt_w/2"/>
                                          </p:val>
                                        </p:tav>
                                        <p:tav tm="100000">
                                          <p:val>
                                            <p:strVal val="#ppt_x"/>
                                          </p:val>
                                        </p:tav>
                                      </p:tavLst>
                                    </p:anim>
                                    <p:anim calcmode="lin" valueType="num">
                                      <p:cBhvr additive="base">
                                        <p:cTn id="108" dur="3250" fill="hold"/>
                                        <p:tgtEl>
                                          <p:spTgt spid="55"/>
                                        </p:tgtEl>
                                        <p:attrNameLst>
                                          <p:attrName>ppt_y</p:attrName>
                                        </p:attrNameLst>
                                      </p:cBhvr>
                                      <p:tavLst>
                                        <p:tav tm="0">
                                          <p:val>
                                            <p:strVal val="1+#ppt_h/2"/>
                                          </p:val>
                                        </p:tav>
                                        <p:tav tm="100000">
                                          <p:val>
                                            <p:strVal val="#ppt_y"/>
                                          </p:val>
                                        </p:tav>
                                      </p:tavLst>
                                    </p:anim>
                                  </p:childTnLst>
                                </p:cTn>
                              </p:par>
                              <p:par>
                                <p:cTn id="109" presetID="2" presetClass="entr" presetSubtype="12" fill="hold" grpId="0" nodeType="withEffect">
                                  <p:stCondLst>
                                    <p:cond delay="0"/>
                                  </p:stCondLst>
                                  <p:childTnLst>
                                    <p:set>
                                      <p:cBhvr>
                                        <p:cTn id="110" dur="1" fill="hold">
                                          <p:stCondLst>
                                            <p:cond delay="0"/>
                                          </p:stCondLst>
                                        </p:cTn>
                                        <p:tgtEl>
                                          <p:spTgt spid="56"/>
                                        </p:tgtEl>
                                        <p:attrNameLst>
                                          <p:attrName>style.visibility</p:attrName>
                                        </p:attrNameLst>
                                      </p:cBhvr>
                                      <p:to>
                                        <p:strVal val="visible"/>
                                      </p:to>
                                    </p:set>
                                    <p:anim calcmode="lin" valueType="num">
                                      <p:cBhvr additive="base">
                                        <p:cTn id="111" dur="3250" fill="hold"/>
                                        <p:tgtEl>
                                          <p:spTgt spid="56"/>
                                        </p:tgtEl>
                                        <p:attrNameLst>
                                          <p:attrName>ppt_x</p:attrName>
                                        </p:attrNameLst>
                                      </p:cBhvr>
                                      <p:tavLst>
                                        <p:tav tm="0">
                                          <p:val>
                                            <p:strVal val="0-#ppt_w/2"/>
                                          </p:val>
                                        </p:tav>
                                        <p:tav tm="100000">
                                          <p:val>
                                            <p:strVal val="#ppt_x"/>
                                          </p:val>
                                        </p:tav>
                                      </p:tavLst>
                                    </p:anim>
                                    <p:anim calcmode="lin" valueType="num">
                                      <p:cBhvr additive="base">
                                        <p:cTn id="112" dur="3250" fill="hold"/>
                                        <p:tgtEl>
                                          <p:spTgt spid="56"/>
                                        </p:tgtEl>
                                        <p:attrNameLst>
                                          <p:attrName>ppt_y</p:attrName>
                                        </p:attrNameLst>
                                      </p:cBhvr>
                                      <p:tavLst>
                                        <p:tav tm="0">
                                          <p:val>
                                            <p:strVal val="1+#ppt_h/2"/>
                                          </p:val>
                                        </p:tav>
                                        <p:tav tm="100000">
                                          <p:val>
                                            <p:strVal val="#ppt_y"/>
                                          </p:val>
                                        </p:tav>
                                      </p:tavLst>
                                    </p:anim>
                                  </p:childTnLst>
                                </p:cTn>
                              </p:par>
                              <p:par>
                                <p:cTn id="113" presetID="2" presetClass="entr" presetSubtype="12" fill="hold" grpId="0" nodeType="withEffect">
                                  <p:stCondLst>
                                    <p:cond delay="0"/>
                                  </p:stCondLst>
                                  <p:childTnLst>
                                    <p:set>
                                      <p:cBhvr>
                                        <p:cTn id="114" dur="1" fill="hold">
                                          <p:stCondLst>
                                            <p:cond delay="0"/>
                                          </p:stCondLst>
                                        </p:cTn>
                                        <p:tgtEl>
                                          <p:spTgt spid="52"/>
                                        </p:tgtEl>
                                        <p:attrNameLst>
                                          <p:attrName>style.visibility</p:attrName>
                                        </p:attrNameLst>
                                      </p:cBhvr>
                                      <p:to>
                                        <p:strVal val="visible"/>
                                      </p:to>
                                    </p:set>
                                    <p:anim calcmode="lin" valueType="num">
                                      <p:cBhvr additive="base">
                                        <p:cTn id="115" dur="3250" fill="hold"/>
                                        <p:tgtEl>
                                          <p:spTgt spid="52"/>
                                        </p:tgtEl>
                                        <p:attrNameLst>
                                          <p:attrName>ppt_x</p:attrName>
                                        </p:attrNameLst>
                                      </p:cBhvr>
                                      <p:tavLst>
                                        <p:tav tm="0">
                                          <p:val>
                                            <p:strVal val="0-#ppt_w/2"/>
                                          </p:val>
                                        </p:tav>
                                        <p:tav tm="100000">
                                          <p:val>
                                            <p:strVal val="#ppt_x"/>
                                          </p:val>
                                        </p:tav>
                                      </p:tavLst>
                                    </p:anim>
                                    <p:anim calcmode="lin" valueType="num">
                                      <p:cBhvr additive="base">
                                        <p:cTn id="116" dur="3250" fill="hold"/>
                                        <p:tgtEl>
                                          <p:spTgt spid="52"/>
                                        </p:tgtEl>
                                        <p:attrNameLst>
                                          <p:attrName>ppt_y</p:attrName>
                                        </p:attrNameLst>
                                      </p:cBhvr>
                                      <p:tavLst>
                                        <p:tav tm="0">
                                          <p:val>
                                            <p:strVal val="1+#ppt_h/2"/>
                                          </p:val>
                                        </p:tav>
                                        <p:tav tm="100000">
                                          <p:val>
                                            <p:strVal val="#ppt_y"/>
                                          </p:val>
                                        </p:tav>
                                      </p:tavLst>
                                    </p:anim>
                                  </p:childTnLst>
                                </p:cTn>
                              </p:par>
                              <p:par>
                                <p:cTn id="117" presetID="2" presetClass="entr" presetSubtype="12" fill="hold" grpId="0" nodeType="withEffect">
                                  <p:stCondLst>
                                    <p:cond delay="0"/>
                                  </p:stCondLst>
                                  <p:childTnLst>
                                    <p:set>
                                      <p:cBhvr>
                                        <p:cTn id="118" dur="1" fill="hold">
                                          <p:stCondLst>
                                            <p:cond delay="0"/>
                                          </p:stCondLst>
                                        </p:cTn>
                                        <p:tgtEl>
                                          <p:spTgt spid="60"/>
                                        </p:tgtEl>
                                        <p:attrNameLst>
                                          <p:attrName>style.visibility</p:attrName>
                                        </p:attrNameLst>
                                      </p:cBhvr>
                                      <p:to>
                                        <p:strVal val="visible"/>
                                      </p:to>
                                    </p:set>
                                    <p:anim calcmode="lin" valueType="num">
                                      <p:cBhvr additive="base">
                                        <p:cTn id="119" dur="3250" fill="hold"/>
                                        <p:tgtEl>
                                          <p:spTgt spid="60"/>
                                        </p:tgtEl>
                                        <p:attrNameLst>
                                          <p:attrName>ppt_x</p:attrName>
                                        </p:attrNameLst>
                                      </p:cBhvr>
                                      <p:tavLst>
                                        <p:tav tm="0">
                                          <p:val>
                                            <p:strVal val="0-#ppt_w/2"/>
                                          </p:val>
                                        </p:tav>
                                        <p:tav tm="100000">
                                          <p:val>
                                            <p:strVal val="#ppt_x"/>
                                          </p:val>
                                        </p:tav>
                                      </p:tavLst>
                                    </p:anim>
                                    <p:anim calcmode="lin" valueType="num">
                                      <p:cBhvr additive="base">
                                        <p:cTn id="120" dur="3250" fill="hold"/>
                                        <p:tgtEl>
                                          <p:spTgt spid="60"/>
                                        </p:tgtEl>
                                        <p:attrNameLst>
                                          <p:attrName>ppt_y</p:attrName>
                                        </p:attrNameLst>
                                      </p:cBhvr>
                                      <p:tavLst>
                                        <p:tav tm="0">
                                          <p:val>
                                            <p:strVal val="1+#ppt_h/2"/>
                                          </p:val>
                                        </p:tav>
                                        <p:tav tm="100000">
                                          <p:val>
                                            <p:strVal val="#ppt_y"/>
                                          </p:val>
                                        </p:tav>
                                      </p:tavLst>
                                    </p:anim>
                                  </p:childTnLst>
                                </p:cTn>
                              </p:par>
                              <p:par>
                                <p:cTn id="121" presetID="2" presetClass="entr" presetSubtype="12" fill="hold" grpId="0" nodeType="withEffect">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cBhvr additive="base">
                                        <p:cTn id="123" dur="3250" fill="hold"/>
                                        <p:tgtEl>
                                          <p:spTgt spid="47"/>
                                        </p:tgtEl>
                                        <p:attrNameLst>
                                          <p:attrName>ppt_x</p:attrName>
                                        </p:attrNameLst>
                                      </p:cBhvr>
                                      <p:tavLst>
                                        <p:tav tm="0">
                                          <p:val>
                                            <p:strVal val="0-#ppt_w/2"/>
                                          </p:val>
                                        </p:tav>
                                        <p:tav tm="100000">
                                          <p:val>
                                            <p:strVal val="#ppt_x"/>
                                          </p:val>
                                        </p:tav>
                                      </p:tavLst>
                                    </p:anim>
                                    <p:anim calcmode="lin" valueType="num">
                                      <p:cBhvr additive="base">
                                        <p:cTn id="124" dur="3250" fill="hold"/>
                                        <p:tgtEl>
                                          <p:spTgt spid="47"/>
                                        </p:tgtEl>
                                        <p:attrNameLst>
                                          <p:attrName>ppt_y</p:attrName>
                                        </p:attrNameLst>
                                      </p:cBhvr>
                                      <p:tavLst>
                                        <p:tav tm="0">
                                          <p:val>
                                            <p:strVal val="1+#ppt_h/2"/>
                                          </p:val>
                                        </p:tav>
                                        <p:tav tm="100000">
                                          <p:val>
                                            <p:strVal val="#ppt_y"/>
                                          </p:val>
                                        </p:tav>
                                      </p:tavLst>
                                    </p:anim>
                                  </p:childTnLst>
                                </p:cTn>
                              </p:par>
                              <p:par>
                                <p:cTn id="125" presetID="2" presetClass="entr" presetSubtype="12" fill="hold" grpId="0" nodeType="withEffect">
                                  <p:stCondLst>
                                    <p:cond delay="0"/>
                                  </p:stCondLst>
                                  <p:childTnLst>
                                    <p:set>
                                      <p:cBhvr>
                                        <p:cTn id="126" dur="1" fill="hold">
                                          <p:stCondLst>
                                            <p:cond delay="0"/>
                                          </p:stCondLst>
                                        </p:cTn>
                                        <p:tgtEl>
                                          <p:spTgt spid="125"/>
                                        </p:tgtEl>
                                        <p:attrNameLst>
                                          <p:attrName>style.visibility</p:attrName>
                                        </p:attrNameLst>
                                      </p:cBhvr>
                                      <p:to>
                                        <p:strVal val="visible"/>
                                      </p:to>
                                    </p:set>
                                    <p:anim calcmode="lin" valueType="num">
                                      <p:cBhvr additive="base">
                                        <p:cTn id="127" dur="3250" fill="hold"/>
                                        <p:tgtEl>
                                          <p:spTgt spid="125"/>
                                        </p:tgtEl>
                                        <p:attrNameLst>
                                          <p:attrName>ppt_x</p:attrName>
                                        </p:attrNameLst>
                                      </p:cBhvr>
                                      <p:tavLst>
                                        <p:tav tm="0">
                                          <p:val>
                                            <p:strVal val="0-#ppt_w/2"/>
                                          </p:val>
                                        </p:tav>
                                        <p:tav tm="100000">
                                          <p:val>
                                            <p:strVal val="#ppt_x"/>
                                          </p:val>
                                        </p:tav>
                                      </p:tavLst>
                                    </p:anim>
                                    <p:anim calcmode="lin" valueType="num">
                                      <p:cBhvr additive="base">
                                        <p:cTn id="128" dur="3250" fill="hold"/>
                                        <p:tgtEl>
                                          <p:spTgt spid="125"/>
                                        </p:tgtEl>
                                        <p:attrNameLst>
                                          <p:attrName>ppt_y</p:attrName>
                                        </p:attrNameLst>
                                      </p:cBhvr>
                                      <p:tavLst>
                                        <p:tav tm="0">
                                          <p:val>
                                            <p:strVal val="1+#ppt_h/2"/>
                                          </p:val>
                                        </p:tav>
                                        <p:tav tm="100000">
                                          <p:val>
                                            <p:strVal val="#ppt_y"/>
                                          </p:val>
                                        </p:tav>
                                      </p:tavLst>
                                    </p:anim>
                                  </p:childTnLst>
                                </p:cTn>
                              </p:par>
                              <p:par>
                                <p:cTn id="129" presetID="2" presetClass="entr" presetSubtype="12" fill="hold" grpId="0" nodeType="withEffect">
                                  <p:stCondLst>
                                    <p:cond delay="0"/>
                                  </p:stCondLst>
                                  <p:childTnLst>
                                    <p:set>
                                      <p:cBhvr>
                                        <p:cTn id="130" dur="1" fill="hold">
                                          <p:stCondLst>
                                            <p:cond delay="0"/>
                                          </p:stCondLst>
                                        </p:cTn>
                                        <p:tgtEl>
                                          <p:spTgt spid="139"/>
                                        </p:tgtEl>
                                        <p:attrNameLst>
                                          <p:attrName>style.visibility</p:attrName>
                                        </p:attrNameLst>
                                      </p:cBhvr>
                                      <p:to>
                                        <p:strVal val="visible"/>
                                      </p:to>
                                    </p:set>
                                    <p:anim calcmode="lin" valueType="num">
                                      <p:cBhvr additive="base">
                                        <p:cTn id="131" dur="3250" fill="hold"/>
                                        <p:tgtEl>
                                          <p:spTgt spid="139"/>
                                        </p:tgtEl>
                                        <p:attrNameLst>
                                          <p:attrName>ppt_x</p:attrName>
                                        </p:attrNameLst>
                                      </p:cBhvr>
                                      <p:tavLst>
                                        <p:tav tm="0">
                                          <p:val>
                                            <p:strVal val="0-#ppt_w/2"/>
                                          </p:val>
                                        </p:tav>
                                        <p:tav tm="100000">
                                          <p:val>
                                            <p:strVal val="#ppt_x"/>
                                          </p:val>
                                        </p:tav>
                                      </p:tavLst>
                                    </p:anim>
                                    <p:anim calcmode="lin" valueType="num">
                                      <p:cBhvr additive="base">
                                        <p:cTn id="132" dur="3250" fill="hold"/>
                                        <p:tgtEl>
                                          <p:spTgt spid="139"/>
                                        </p:tgtEl>
                                        <p:attrNameLst>
                                          <p:attrName>ppt_y</p:attrName>
                                        </p:attrNameLst>
                                      </p:cBhvr>
                                      <p:tavLst>
                                        <p:tav tm="0">
                                          <p:val>
                                            <p:strVal val="1+#ppt_h/2"/>
                                          </p:val>
                                        </p:tav>
                                        <p:tav tm="100000">
                                          <p:val>
                                            <p:strVal val="#ppt_y"/>
                                          </p:val>
                                        </p:tav>
                                      </p:tavLst>
                                    </p:anim>
                                  </p:childTnLst>
                                </p:cTn>
                              </p:par>
                              <p:par>
                                <p:cTn id="133" presetID="2" presetClass="entr" presetSubtype="12" fill="hold" grpId="0" nodeType="withEffect">
                                  <p:stCondLst>
                                    <p:cond delay="0"/>
                                  </p:stCondLst>
                                  <p:childTnLst>
                                    <p:set>
                                      <p:cBhvr>
                                        <p:cTn id="134" dur="1" fill="hold">
                                          <p:stCondLst>
                                            <p:cond delay="0"/>
                                          </p:stCondLst>
                                        </p:cTn>
                                        <p:tgtEl>
                                          <p:spTgt spid="130"/>
                                        </p:tgtEl>
                                        <p:attrNameLst>
                                          <p:attrName>style.visibility</p:attrName>
                                        </p:attrNameLst>
                                      </p:cBhvr>
                                      <p:to>
                                        <p:strVal val="visible"/>
                                      </p:to>
                                    </p:set>
                                    <p:anim calcmode="lin" valueType="num">
                                      <p:cBhvr additive="base">
                                        <p:cTn id="135" dur="3250" fill="hold"/>
                                        <p:tgtEl>
                                          <p:spTgt spid="130"/>
                                        </p:tgtEl>
                                        <p:attrNameLst>
                                          <p:attrName>ppt_x</p:attrName>
                                        </p:attrNameLst>
                                      </p:cBhvr>
                                      <p:tavLst>
                                        <p:tav tm="0">
                                          <p:val>
                                            <p:strVal val="0-#ppt_w/2"/>
                                          </p:val>
                                        </p:tav>
                                        <p:tav tm="100000">
                                          <p:val>
                                            <p:strVal val="#ppt_x"/>
                                          </p:val>
                                        </p:tav>
                                      </p:tavLst>
                                    </p:anim>
                                    <p:anim calcmode="lin" valueType="num">
                                      <p:cBhvr additive="base">
                                        <p:cTn id="136" dur="3250" fill="hold"/>
                                        <p:tgtEl>
                                          <p:spTgt spid="130"/>
                                        </p:tgtEl>
                                        <p:attrNameLst>
                                          <p:attrName>ppt_y</p:attrName>
                                        </p:attrNameLst>
                                      </p:cBhvr>
                                      <p:tavLst>
                                        <p:tav tm="0">
                                          <p:val>
                                            <p:strVal val="1+#ppt_h/2"/>
                                          </p:val>
                                        </p:tav>
                                        <p:tav tm="100000">
                                          <p:val>
                                            <p:strVal val="#ppt_y"/>
                                          </p:val>
                                        </p:tav>
                                      </p:tavLst>
                                    </p:anim>
                                  </p:childTnLst>
                                </p:cTn>
                              </p:par>
                              <p:par>
                                <p:cTn id="137" presetID="2" presetClass="entr" presetSubtype="12" fill="hold" grpId="0" nodeType="withEffect">
                                  <p:stCondLst>
                                    <p:cond delay="0"/>
                                  </p:stCondLst>
                                  <p:childTnLst>
                                    <p:set>
                                      <p:cBhvr>
                                        <p:cTn id="138" dur="1" fill="hold">
                                          <p:stCondLst>
                                            <p:cond delay="0"/>
                                          </p:stCondLst>
                                        </p:cTn>
                                        <p:tgtEl>
                                          <p:spTgt spid="135"/>
                                        </p:tgtEl>
                                        <p:attrNameLst>
                                          <p:attrName>style.visibility</p:attrName>
                                        </p:attrNameLst>
                                      </p:cBhvr>
                                      <p:to>
                                        <p:strVal val="visible"/>
                                      </p:to>
                                    </p:set>
                                    <p:anim calcmode="lin" valueType="num">
                                      <p:cBhvr additive="base">
                                        <p:cTn id="139" dur="3250" fill="hold"/>
                                        <p:tgtEl>
                                          <p:spTgt spid="135"/>
                                        </p:tgtEl>
                                        <p:attrNameLst>
                                          <p:attrName>ppt_x</p:attrName>
                                        </p:attrNameLst>
                                      </p:cBhvr>
                                      <p:tavLst>
                                        <p:tav tm="0">
                                          <p:val>
                                            <p:strVal val="0-#ppt_w/2"/>
                                          </p:val>
                                        </p:tav>
                                        <p:tav tm="100000">
                                          <p:val>
                                            <p:strVal val="#ppt_x"/>
                                          </p:val>
                                        </p:tav>
                                      </p:tavLst>
                                    </p:anim>
                                    <p:anim calcmode="lin" valueType="num">
                                      <p:cBhvr additive="base">
                                        <p:cTn id="140" dur="3250" fill="hold"/>
                                        <p:tgtEl>
                                          <p:spTgt spid="135"/>
                                        </p:tgtEl>
                                        <p:attrNameLst>
                                          <p:attrName>ppt_y</p:attrName>
                                        </p:attrNameLst>
                                      </p:cBhvr>
                                      <p:tavLst>
                                        <p:tav tm="0">
                                          <p:val>
                                            <p:strVal val="1+#ppt_h/2"/>
                                          </p:val>
                                        </p:tav>
                                        <p:tav tm="100000">
                                          <p:val>
                                            <p:strVal val="#ppt_y"/>
                                          </p:val>
                                        </p:tav>
                                      </p:tavLst>
                                    </p:anim>
                                  </p:childTnLst>
                                </p:cTn>
                              </p:par>
                              <p:par>
                                <p:cTn id="141" presetID="2" presetClass="entr" presetSubtype="12" fill="hold" grpId="0" nodeType="withEffect">
                                  <p:stCondLst>
                                    <p:cond delay="0"/>
                                  </p:stCondLst>
                                  <p:childTnLst>
                                    <p:set>
                                      <p:cBhvr>
                                        <p:cTn id="142" dur="1" fill="hold">
                                          <p:stCondLst>
                                            <p:cond delay="0"/>
                                          </p:stCondLst>
                                        </p:cTn>
                                        <p:tgtEl>
                                          <p:spTgt spid="126"/>
                                        </p:tgtEl>
                                        <p:attrNameLst>
                                          <p:attrName>style.visibility</p:attrName>
                                        </p:attrNameLst>
                                      </p:cBhvr>
                                      <p:to>
                                        <p:strVal val="visible"/>
                                      </p:to>
                                    </p:set>
                                    <p:anim calcmode="lin" valueType="num">
                                      <p:cBhvr additive="base">
                                        <p:cTn id="143" dur="3250" fill="hold"/>
                                        <p:tgtEl>
                                          <p:spTgt spid="126"/>
                                        </p:tgtEl>
                                        <p:attrNameLst>
                                          <p:attrName>ppt_x</p:attrName>
                                        </p:attrNameLst>
                                      </p:cBhvr>
                                      <p:tavLst>
                                        <p:tav tm="0">
                                          <p:val>
                                            <p:strVal val="0-#ppt_w/2"/>
                                          </p:val>
                                        </p:tav>
                                        <p:tav tm="100000">
                                          <p:val>
                                            <p:strVal val="#ppt_x"/>
                                          </p:val>
                                        </p:tav>
                                      </p:tavLst>
                                    </p:anim>
                                    <p:anim calcmode="lin" valueType="num">
                                      <p:cBhvr additive="base">
                                        <p:cTn id="144" dur="3250" fill="hold"/>
                                        <p:tgtEl>
                                          <p:spTgt spid="126"/>
                                        </p:tgtEl>
                                        <p:attrNameLst>
                                          <p:attrName>ppt_y</p:attrName>
                                        </p:attrNameLst>
                                      </p:cBhvr>
                                      <p:tavLst>
                                        <p:tav tm="0">
                                          <p:val>
                                            <p:strVal val="1+#ppt_h/2"/>
                                          </p:val>
                                        </p:tav>
                                        <p:tav tm="100000">
                                          <p:val>
                                            <p:strVal val="#ppt_y"/>
                                          </p:val>
                                        </p:tav>
                                      </p:tavLst>
                                    </p:anim>
                                  </p:childTnLst>
                                </p:cTn>
                              </p:par>
                              <p:par>
                                <p:cTn id="145" presetID="2" presetClass="entr" presetSubtype="12" fill="hold" grpId="0" nodeType="withEffect">
                                  <p:stCondLst>
                                    <p:cond delay="0"/>
                                  </p:stCondLst>
                                  <p:childTnLst>
                                    <p:set>
                                      <p:cBhvr>
                                        <p:cTn id="146" dur="1" fill="hold">
                                          <p:stCondLst>
                                            <p:cond delay="0"/>
                                          </p:stCondLst>
                                        </p:cTn>
                                        <p:tgtEl>
                                          <p:spTgt spid="138"/>
                                        </p:tgtEl>
                                        <p:attrNameLst>
                                          <p:attrName>style.visibility</p:attrName>
                                        </p:attrNameLst>
                                      </p:cBhvr>
                                      <p:to>
                                        <p:strVal val="visible"/>
                                      </p:to>
                                    </p:set>
                                    <p:anim calcmode="lin" valueType="num">
                                      <p:cBhvr additive="base">
                                        <p:cTn id="147" dur="3250" fill="hold"/>
                                        <p:tgtEl>
                                          <p:spTgt spid="138"/>
                                        </p:tgtEl>
                                        <p:attrNameLst>
                                          <p:attrName>ppt_x</p:attrName>
                                        </p:attrNameLst>
                                      </p:cBhvr>
                                      <p:tavLst>
                                        <p:tav tm="0">
                                          <p:val>
                                            <p:strVal val="0-#ppt_w/2"/>
                                          </p:val>
                                        </p:tav>
                                        <p:tav tm="100000">
                                          <p:val>
                                            <p:strVal val="#ppt_x"/>
                                          </p:val>
                                        </p:tav>
                                      </p:tavLst>
                                    </p:anim>
                                    <p:anim calcmode="lin" valueType="num">
                                      <p:cBhvr additive="base">
                                        <p:cTn id="148" dur="3250" fill="hold"/>
                                        <p:tgtEl>
                                          <p:spTgt spid="138"/>
                                        </p:tgtEl>
                                        <p:attrNameLst>
                                          <p:attrName>ppt_y</p:attrName>
                                        </p:attrNameLst>
                                      </p:cBhvr>
                                      <p:tavLst>
                                        <p:tav tm="0">
                                          <p:val>
                                            <p:strVal val="1+#ppt_h/2"/>
                                          </p:val>
                                        </p:tav>
                                        <p:tav tm="100000">
                                          <p:val>
                                            <p:strVal val="#ppt_y"/>
                                          </p:val>
                                        </p:tav>
                                      </p:tavLst>
                                    </p:anim>
                                  </p:childTnLst>
                                </p:cTn>
                              </p:par>
                              <p:par>
                                <p:cTn id="149" presetID="2" presetClass="entr" presetSubtype="12" fill="hold" grpId="0" nodeType="withEffect">
                                  <p:stCondLst>
                                    <p:cond delay="0"/>
                                  </p:stCondLst>
                                  <p:childTnLst>
                                    <p:set>
                                      <p:cBhvr>
                                        <p:cTn id="150" dur="1" fill="hold">
                                          <p:stCondLst>
                                            <p:cond delay="0"/>
                                          </p:stCondLst>
                                        </p:cTn>
                                        <p:tgtEl>
                                          <p:spTgt spid="127"/>
                                        </p:tgtEl>
                                        <p:attrNameLst>
                                          <p:attrName>style.visibility</p:attrName>
                                        </p:attrNameLst>
                                      </p:cBhvr>
                                      <p:to>
                                        <p:strVal val="visible"/>
                                      </p:to>
                                    </p:set>
                                    <p:anim calcmode="lin" valueType="num">
                                      <p:cBhvr additive="base">
                                        <p:cTn id="151" dur="3250" fill="hold"/>
                                        <p:tgtEl>
                                          <p:spTgt spid="127"/>
                                        </p:tgtEl>
                                        <p:attrNameLst>
                                          <p:attrName>ppt_x</p:attrName>
                                        </p:attrNameLst>
                                      </p:cBhvr>
                                      <p:tavLst>
                                        <p:tav tm="0">
                                          <p:val>
                                            <p:strVal val="0-#ppt_w/2"/>
                                          </p:val>
                                        </p:tav>
                                        <p:tav tm="100000">
                                          <p:val>
                                            <p:strVal val="#ppt_x"/>
                                          </p:val>
                                        </p:tav>
                                      </p:tavLst>
                                    </p:anim>
                                    <p:anim calcmode="lin" valueType="num">
                                      <p:cBhvr additive="base">
                                        <p:cTn id="152" dur="3250" fill="hold"/>
                                        <p:tgtEl>
                                          <p:spTgt spid="127"/>
                                        </p:tgtEl>
                                        <p:attrNameLst>
                                          <p:attrName>ppt_y</p:attrName>
                                        </p:attrNameLst>
                                      </p:cBhvr>
                                      <p:tavLst>
                                        <p:tav tm="0">
                                          <p:val>
                                            <p:strVal val="1+#ppt_h/2"/>
                                          </p:val>
                                        </p:tav>
                                        <p:tav tm="100000">
                                          <p:val>
                                            <p:strVal val="#ppt_y"/>
                                          </p:val>
                                        </p:tav>
                                      </p:tavLst>
                                    </p:anim>
                                  </p:childTnLst>
                                </p:cTn>
                              </p:par>
                              <p:par>
                                <p:cTn id="153" presetID="2" presetClass="entr" presetSubtype="12" fill="hold" grpId="0" nodeType="withEffect">
                                  <p:stCondLst>
                                    <p:cond delay="0"/>
                                  </p:stCondLst>
                                  <p:childTnLst>
                                    <p:set>
                                      <p:cBhvr>
                                        <p:cTn id="154" dur="1" fill="hold">
                                          <p:stCondLst>
                                            <p:cond delay="0"/>
                                          </p:stCondLst>
                                        </p:cTn>
                                        <p:tgtEl>
                                          <p:spTgt spid="136"/>
                                        </p:tgtEl>
                                        <p:attrNameLst>
                                          <p:attrName>style.visibility</p:attrName>
                                        </p:attrNameLst>
                                      </p:cBhvr>
                                      <p:to>
                                        <p:strVal val="visible"/>
                                      </p:to>
                                    </p:set>
                                    <p:anim calcmode="lin" valueType="num">
                                      <p:cBhvr additive="base">
                                        <p:cTn id="155" dur="3250" fill="hold"/>
                                        <p:tgtEl>
                                          <p:spTgt spid="136"/>
                                        </p:tgtEl>
                                        <p:attrNameLst>
                                          <p:attrName>ppt_x</p:attrName>
                                        </p:attrNameLst>
                                      </p:cBhvr>
                                      <p:tavLst>
                                        <p:tav tm="0">
                                          <p:val>
                                            <p:strVal val="0-#ppt_w/2"/>
                                          </p:val>
                                        </p:tav>
                                        <p:tav tm="100000">
                                          <p:val>
                                            <p:strVal val="#ppt_x"/>
                                          </p:val>
                                        </p:tav>
                                      </p:tavLst>
                                    </p:anim>
                                    <p:anim calcmode="lin" valueType="num">
                                      <p:cBhvr additive="base">
                                        <p:cTn id="156" dur="3250" fill="hold"/>
                                        <p:tgtEl>
                                          <p:spTgt spid="136"/>
                                        </p:tgtEl>
                                        <p:attrNameLst>
                                          <p:attrName>ppt_y</p:attrName>
                                        </p:attrNameLst>
                                      </p:cBhvr>
                                      <p:tavLst>
                                        <p:tav tm="0">
                                          <p:val>
                                            <p:strVal val="1+#ppt_h/2"/>
                                          </p:val>
                                        </p:tav>
                                        <p:tav tm="100000">
                                          <p:val>
                                            <p:strVal val="#ppt_y"/>
                                          </p:val>
                                        </p:tav>
                                      </p:tavLst>
                                    </p:anim>
                                  </p:childTnLst>
                                </p:cTn>
                              </p:par>
                              <p:par>
                                <p:cTn id="157" presetID="2" presetClass="entr" presetSubtype="12" fill="hold" grpId="0" nodeType="withEffect">
                                  <p:stCondLst>
                                    <p:cond delay="0"/>
                                  </p:stCondLst>
                                  <p:childTnLst>
                                    <p:set>
                                      <p:cBhvr>
                                        <p:cTn id="158" dur="1" fill="hold">
                                          <p:stCondLst>
                                            <p:cond delay="0"/>
                                          </p:stCondLst>
                                        </p:cTn>
                                        <p:tgtEl>
                                          <p:spTgt spid="131"/>
                                        </p:tgtEl>
                                        <p:attrNameLst>
                                          <p:attrName>style.visibility</p:attrName>
                                        </p:attrNameLst>
                                      </p:cBhvr>
                                      <p:to>
                                        <p:strVal val="visible"/>
                                      </p:to>
                                    </p:set>
                                    <p:anim calcmode="lin" valueType="num">
                                      <p:cBhvr additive="base">
                                        <p:cTn id="159" dur="3250" fill="hold"/>
                                        <p:tgtEl>
                                          <p:spTgt spid="131"/>
                                        </p:tgtEl>
                                        <p:attrNameLst>
                                          <p:attrName>ppt_x</p:attrName>
                                        </p:attrNameLst>
                                      </p:cBhvr>
                                      <p:tavLst>
                                        <p:tav tm="0">
                                          <p:val>
                                            <p:strVal val="0-#ppt_w/2"/>
                                          </p:val>
                                        </p:tav>
                                        <p:tav tm="100000">
                                          <p:val>
                                            <p:strVal val="#ppt_x"/>
                                          </p:val>
                                        </p:tav>
                                      </p:tavLst>
                                    </p:anim>
                                    <p:anim calcmode="lin" valueType="num">
                                      <p:cBhvr additive="base">
                                        <p:cTn id="160" dur="3250" fill="hold"/>
                                        <p:tgtEl>
                                          <p:spTgt spid="131"/>
                                        </p:tgtEl>
                                        <p:attrNameLst>
                                          <p:attrName>ppt_y</p:attrName>
                                        </p:attrNameLst>
                                      </p:cBhvr>
                                      <p:tavLst>
                                        <p:tav tm="0">
                                          <p:val>
                                            <p:strVal val="1+#ppt_h/2"/>
                                          </p:val>
                                        </p:tav>
                                        <p:tav tm="100000">
                                          <p:val>
                                            <p:strVal val="#ppt_y"/>
                                          </p:val>
                                        </p:tav>
                                      </p:tavLst>
                                    </p:anim>
                                  </p:childTnLst>
                                </p:cTn>
                              </p:par>
                              <p:par>
                                <p:cTn id="161" presetID="2" presetClass="entr" presetSubtype="12" fill="hold" grpId="0" nodeType="withEffect">
                                  <p:stCondLst>
                                    <p:cond delay="0"/>
                                  </p:stCondLst>
                                  <p:childTnLst>
                                    <p:set>
                                      <p:cBhvr>
                                        <p:cTn id="162" dur="1" fill="hold">
                                          <p:stCondLst>
                                            <p:cond delay="0"/>
                                          </p:stCondLst>
                                        </p:cTn>
                                        <p:tgtEl>
                                          <p:spTgt spid="137"/>
                                        </p:tgtEl>
                                        <p:attrNameLst>
                                          <p:attrName>style.visibility</p:attrName>
                                        </p:attrNameLst>
                                      </p:cBhvr>
                                      <p:to>
                                        <p:strVal val="visible"/>
                                      </p:to>
                                    </p:set>
                                    <p:anim calcmode="lin" valueType="num">
                                      <p:cBhvr additive="base">
                                        <p:cTn id="163" dur="3250" fill="hold"/>
                                        <p:tgtEl>
                                          <p:spTgt spid="137"/>
                                        </p:tgtEl>
                                        <p:attrNameLst>
                                          <p:attrName>ppt_x</p:attrName>
                                        </p:attrNameLst>
                                      </p:cBhvr>
                                      <p:tavLst>
                                        <p:tav tm="0">
                                          <p:val>
                                            <p:strVal val="0-#ppt_w/2"/>
                                          </p:val>
                                        </p:tav>
                                        <p:tav tm="100000">
                                          <p:val>
                                            <p:strVal val="#ppt_x"/>
                                          </p:val>
                                        </p:tav>
                                      </p:tavLst>
                                    </p:anim>
                                    <p:anim calcmode="lin" valueType="num">
                                      <p:cBhvr additive="base">
                                        <p:cTn id="164" dur="3250" fill="hold"/>
                                        <p:tgtEl>
                                          <p:spTgt spid="137"/>
                                        </p:tgtEl>
                                        <p:attrNameLst>
                                          <p:attrName>ppt_y</p:attrName>
                                        </p:attrNameLst>
                                      </p:cBhvr>
                                      <p:tavLst>
                                        <p:tav tm="0">
                                          <p:val>
                                            <p:strVal val="1+#ppt_h/2"/>
                                          </p:val>
                                        </p:tav>
                                        <p:tav tm="100000">
                                          <p:val>
                                            <p:strVal val="#ppt_y"/>
                                          </p:val>
                                        </p:tav>
                                      </p:tavLst>
                                    </p:anim>
                                  </p:childTnLst>
                                </p:cTn>
                              </p:par>
                              <p:par>
                                <p:cTn id="165" presetID="2" presetClass="entr" presetSubtype="12" fill="hold" grpId="0" nodeType="withEffect">
                                  <p:stCondLst>
                                    <p:cond delay="0"/>
                                  </p:stCondLst>
                                  <p:childTnLst>
                                    <p:set>
                                      <p:cBhvr>
                                        <p:cTn id="166" dur="1" fill="hold">
                                          <p:stCondLst>
                                            <p:cond delay="0"/>
                                          </p:stCondLst>
                                        </p:cTn>
                                        <p:tgtEl>
                                          <p:spTgt spid="132"/>
                                        </p:tgtEl>
                                        <p:attrNameLst>
                                          <p:attrName>style.visibility</p:attrName>
                                        </p:attrNameLst>
                                      </p:cBhvr>
                                      <p:to>
                                        <p:strVal val="visible"/>
                                      </p:to>
                                    </p:set>
                                    <p:anim calcmode="lin" valueType="num">
                                      <p:cBhvr additive="base">
                                        <p:cTn id="167" dur="3250" fill="hold"/>
                                        <p:tgtEl>
                                          <p:spTgt spid="132"/>
                                        </p:tgtEl>
                                        <p:attrNameLst>
                                          <p:attrName>ppt_x</p:attrName>
                                        </p:attrNameLst>
                                      </p:cBhvr>
                                      <p:tavLst>
                                        <p:tav tm="0">
                                          <p:val>
                                            <p:strVal val="0-#ppt_w/2"/>
                                          </p:val>
                                        </p:tav>
                                        <p:tav tm="100000">
                                          <p:val>
                                            <p:strVal val="#ppt_x"/>
                                          </p:val>
                                        </p:tav>
                                      </p:tavLst>
                                    </p:anim>
                                    <p:anim calcmode="lin" valueType="num">
                                      <p:cBhvr additive="base">
                                        <p:cTn id="168" dur="3250" fill="hold"/>
                                        <p:tgtEl>
                                          <p:spTgt spid="132"/>
                                        </p:tgtEl>
                                        <p:attrNameLst>
                                          <p:attrName>ppt_y</p:attrName>
                                        </p:attrNameLst>
                                      </p:cBhvr>
                                      <p:tavLst>
                                        <p:tav tm="0">
                                          <p:val>
                                            <p:strVal val="1+#ppt_h/2"/>
                                          </p:val>
                                        </p:tav>
                                        <p:tav tm="100000">
                                          <p:val>
                                            <p:strVal val="#ppt_y"/>
                                          </p:val>
                                        </p:tav>
                                      </p:tavLst>
                                    </p:anim>
                                  </p:childTnLst>
                                </p:cTn>
                              </p:par>
                              <p:par>
                                <p:cTn id="169" presetID="2" presetClass="entr" presetSubtype="12" fill="hold" grpId="0" nodeType="withEffect">
                                  <p:stCondLst>
                                    <p:cond delay="0"/>
                                  </p:stCondLst>
                                  <p:childTnLst>
                                    <p:set>
                                      <p:cBhvr>
                                        <p:cTn id="170" dur="1" fill="hold">
                                          <p:stCondLst>
                                            <p:cond delay="0"/>
                                          </p:stCondLst>
                                        </p:cTn>
                                        <p:tgtEl>
                                          <p:spTgt spid="128"/>
                                        </p:tgtEl>
                                        <p:attrNameLst>
                                          <p:attrName>style.visibility</p:attrName>
                                        </p:attrNameLst>
                                      </p:cBhvr>
                                      <p:to>
                                        <p:strVal val="visible"/>
                                      </p:to>
                                    </p:set>
                                    <p:anim calcmode="lin" valueType="num">
                                      <p:cBhvr additive="base">
                                        <p:cTn id="171" dur="3250" fill="hold"/>
                                        <p:tgtEl>
                                          <p:spTgt spid="128"/>
                                        </p:tgtEl>
                                        <p:attrNameLst>
                                          <p:attrName>ppt_x</p:attrName>
                                        </p:attrNameLst>
                                      </p:cBhvr>
                                      <p:tavLst>
                                        <p:tav tm="0">
                                          <p:val>
                                            <p:strVal val="0-#ppt_w/2"/>
                                          </p:val>
                                        </p:tav>
                                        <p:tav tm="100000">
                                          <p:val>
                                            <p:strVal val="#ppt_x"/>
                                          </p:val>
                                        </p:tav>
                                      </p:tavLst>
                                    </p:anim>
                                    <p:anim calcmode="lin" valueType="num">
                                      <p:cBhvr additive="base">
                                        <p:cTn id="172" dur="3250" fill="hold"/>
                                        <p:tgtEl>
                                          <p:spTgt spid="128"/>
                                        </p:tgtEl>
                                        <p:attrNameLst>
                                          <p:attrName>ppt_y</p:attrName>
                                        </p:attrNameLst>
                                      </p:cBhvr>
                                      <p:tavLst>
                                        <p:tav tm="0">
                                          <p:val>
                                            <p:strVal val="1+#ppt_h/2"/>
                                          </p:val>
                                        </p:tav>
                                        <p:tav tm="100000">
                                          <p:val>
                                            <p:strVal val="#ppt_y"/>
                                          </p:val>
                                        </p:tav>
                                      </p:tavLst>
                                    </p:anim>
                                  </p:childTnLst>
                                </p:cTn>
                              </p:par>
                              <p:par>
                                <p:cTn id="173" presetID="2" presetClass="entr" presetSubtype="12" fill="hold" grpId="0" nodeType="withEffect">
                                  <p:stCondLst>
                                    <p:cond delay="0"/>
                                  </p:stCondLst>
                                  <p:childTnLst>
                                    <p:set>
                                      <p:cBhvr>
                                        <p:cTn id="174" dur="1" fill="hold">
                                          <p:stCondLst>
                                            <p:cond delay="0"/>
                                          </p:stCondLst>
                                        </p:cTn>
                                        <p:tgtEl>
                                          <p:spTgt spid="129"/>
                                        </p:tgtEl>
                                        <p:attrNameLst>
                                          <p:attrName>style.visibility</p:attrName>
                                        </p:attrNameLst>
                                      </p:cBhvr>
                                      <p:to>
                                        <p:strVal val="visible"/>
                                      </p:to>
                                    </p:set>
                                    <p:anim calcmode="lin" valueType="num">
                                      <p:cBhvr additive="base">
                                        <p:cTn id="175" dur="3250" fill="hold"/>
                                        <p:tgtEl>
                                          <p:spTgt spid="129"/>
                                        </p:tgtEl>
                                        <p:attrNameLst>
                                          <p:attrName>ppt_x</p:attrName>
                                        </p:attrNameLst>
                                      </p:cBhvr>
                                      <p:tavLst>
                                        <p:tav tm="0">
                                          <p:val>
                                            <p:strVal val="0-#ppt_w/2"/>
                                          </p:val>
                                        </p:tav>
                                        <p:tav tm="100000">
                                          <p:val>
                                            <p:strVal val="#ppt_x"/>
                                          </p:val>
                                        </p:tav>
                                      </p:tavLst>
                                    </p:anim>
                                    <p:anim calcmode="lin" valueType="num">
                                      <p:cBhvr additive="base">
                                        <p:cTn id="176" dur="3250" fill="hold"/>
                                        <p:tgtEl>
                                          <p:spTgt spid="129"/>
                                        </p:tgtEl>
                                        <p:attrNameLst>
                                          <p:attrName>ppt_y</p:attrName>
                                        </p:attrNameLst>
                                      </p:cBhvr>
                                      <p:tavLst>
                                        <p:tav tm="0">
                                          <p:val>
                                            <p:strVal val="1+#ppt_h/2"/>
                                          </p:val>
                                        </p:tav>
                                        <p:tav tm="100000">
                                          <p:val>
                                            <p:strVal val="#ppt_y"/>
                                          </p:val>
                                        </p:tav>
                                      </p:tavLst>
                                    </p:anim>
                                  </p:childTnLst>
                                </p:cTn>
                              </p:par>
                              <p:par>
                                <p:cTn id="177" presetID="2" presetClass="entr" presetSubtype="12" fill="hold" grpId="0" nodeType="withEffect">
                                  <p:stCondLst>
                                    <p:cond delay="0"/>
                                  </p:stCondLst>
                                  <p:childTnLst>
                                    <p:set>
                                      <p:cBhvr>
                                        <p:cTn id="178" dur="1" fill="hold">
                                          <p:stCondLst>
                                            <p:cond delay="0"/>
                                          </p:stCondLst>
                                        </p:cTn>
                                        <p:tgtEl>
                                          <p:spTgt spid="133"/>
                                        </p:tgtEl>
                                        <p:attrNameLst>
                                          <p:attrName>style.visibility</p:attrName>
                                        </p:attrNameLst>
                                      </p:cBhvr>
                                      <p:to>
                                        <p:strVal val="visible"/>
                                      </p:to>
                                    </p:set>
                                    <p:anim calcmode="lin" valueType="num">
                                      <p:cBhvr additive="base">
                                        <p:cTn id="179" dur="3250" fill="hold"/>
                                        <p:tgtEl>
                                          <p:spTgt spid="133"/>
                                        </p:tgtEl>
                                        <p:attrNameLst>
                                          <p:attrName>ppt_x</p:attrName>
                                        </p:attrNameLst>
                                      </p:cBhvr>
                                      <p:tavLst>
                                        <p:tav tm="0">
                                          <p:val>
                                            <p:strVal val="0-#ppt_w/2"/>
                                          </p:val>
                                        </p:tav>
                                        <p:tav tm="100000">
                                          <p:val>
                                            <p:strVal val="#ppt_x"/>
                                          </p:val>
                                        </p:tav>
                                      </p:tavLst>
                                    </p:anim>
                                    <p:anim calcmode="lin" valueType="num">
                                      <p:cBhvr additive="base">
                                        <p:cTn id="180" dur="3250" fill="hold"/>
                                        <p:tgtEl>
                                          <p:spTgt spid="133"/>
                                        </p:tgtEl>
                                        <p:attrNameLst>
                                          <p:attrName>ppt_y</p:attrName>
                                        </p:attrNameLst>
                                      </p:cBhvr>
                                      <p:tavLst>
                                        <p:tav tm="0">
                                          <p:val>
                                            <p:strVal val="1+#ppt_h/2"/>
                                          </p:val>
                                        </p:tav>
                                        <p:tav tm="100000">
                                          <p:val>
                                            <p:strVal val="#ppt_y"/>
                                          </p:val>
                                        </p:tav>
                                      </p:tavLst>
                                    </p:anim>
                                  </p:childTnLst>
                                </p:cTn>
                              </p:par>
                              <p:par>
                                <p:cTn id="181" presetID="2" presetClass="entr" presetSubtype="12" fill="hold" grpId="0" nodeType="withEffect">
                                  <p:stCondLst>
                                    <p:cond delay="0"/>
                                  </p:stCondLst>
                                  <p:childTnLst>
                                    <p:set>
                                      <p:cBhvr>
                                        <p:cTn id="182" dur="1" fill="hold">
                                          <p:stCondLst>
                                            <p:cond delay="0"/>
                                          </p:stCondLst>
                                        </p:cTn>
                                        <p:tgtEl>
                                          <p:spTgt spid="134"/>
                                        </p:tgtEl>
                                        <p:attrNameLst>
                                          <p:attrName>style.visibility</p:attrName>
                                        </p:attrNameLst>
                                      </p:cBhvr>
                                      <p:to>
                                        <p:strVal val="visible"/>
                                      </p:to>
                                    </p:set>
                                    <p:anim calcmode="lin" valueType="num">
                                      <p:cBhvr additive="base">
                                        <p:cTn id="183" dur="3250" fill="hold"/>
                                        <p:tgtEl>
                                          <p:spTgt spid="134"/>
                                        </p:tgtEl>
                                        <p:attrNameLst>
                                          <p:attrName>ppt_x</p:attrName>
                                        </p:attrNameLst>
                                      </p:cBhvr>
                                      <p:tavLst>
                                        <p:tav tm="0">
                                          <p:val>
                                            <p:strVal val="0-#ppt_w/2"/>
                                          </p:val>
                                        </p:tav>
                                        <p:tav tm="100000">
                                          <p:val>
                                            <p:strVal val="#ppt_x"/>
                                          </p:val>
                                        </p:tav>
                                      </p:tavLst>
                                    </p:anim>
                                    <p:anim calcmode="lin" valueType="num">
                                      <p:cBhvr additive="base">
                                        <p:cTn id="184" dur="3250" fill="hold"/>
                                        <p:tgtEl>
                                          <p:spTgt spid="134"/>
                                        </p:tgtEl>
                                        <p:attrNameLst>
                                          <p:attrName>ppt_y</p:attrName>
                                        </p:attrNameLst>
                                      </p:cBhvr>
                                      <p:tavLst>
                                        <p:tav tm="0">
                                          <p:val>
                                            <p:strVal val="1+#ppt_h/2"/>
                                          </p:val>
                                        </p:tav>
                                        <p:tav tm="100000">
                                          <p:val>
                                            <p:strVal val="#ppt_y"/>
                                          </p:val>
                                        </p:tav>
                                      </p:tavLst>
                                    </p:anim>
                                  </p:childTnLst>
                                </p:cTn>
                              </p:par>
                              <p:par>
                                <p:cTn id="185" presetID="2" presetClass="entr" presetSubtype="9" fill="hold" grpId="0" nodeType="withEffect">
                                  <p:stCondLst>
                                    <p:cond delay="0"/>
                                  </p:stCondLst>
                                  <p:childTnLst>
                                    <p:set>
                                      <p:cBhvr>
                                        <p:cTn id="186" dur="1" fill="hold">
                                          <p:stCondLst>
                                            <p:cond delay="0"/>
                                          </p:stCondLst>
                                        </p:cTn>
                                        <p:tgtEl>
                                          <p:spTgt spid="123"/>
                                        </p:tgtEl>
                                        <p:attrNameLst>
                                          <p:attrName>style.visibility</p:attrName>
                                        </p:attrNameLst>
                                      </p:cBhvr>
                                      <p:to>
                                        <p:strVal val="visible"/>
                                      </p:to>
                                    </p:set>
                                    <p:anim calcmode="lin" valueType="num">
                                      <p:cBhvr additive="base">
                                        <p:cTn id="187" dur="3250" fill="hold"/>
                                        <p:tgtEl>
                                          <p:spTgt spid="123"/>
                                        </p:tgtEl>
                                        <p:attrNameLst>
                                          <p:attrName>ppt_x</p:attrName>
                                        </p:attrNameLst>
                                      </p:cBhvr>
                                      <p:tavLst>
                                        <p:tav tm="0">
                                          <p:val>
                                            <p:strVal val="0-#ppt_w/2"/>
                                          </p:val>
                                        </p:tav>
                                        <p:tav tm="100000">
                                          <p:val>
                                            <p:strVal val="#ppt_x"/>
                                          </p:val>
                                        </p:tav>
                                      </p:tavLst>
                                    </p:anim>
                                    <p:anim calcmode="lin" valueType="num">
                                      <p:cBhvr additive="base">
                                        <p:cTn id="188" dur="3250" fill="hold"/>
                                        <p:tgtEl>
                                          <p:spTgt spid="123"/>
                                        </p:tgtEl>
                                        <p:attrNameLst>
                                          <p:attrName>ppt_y</p:attrName>
                                        </p:attrNameLst>
                                      </p:cBhvr>
                                      <p:tavLst>
                                        <p:tav tm="0">
                                          <p:val>
                                            <p:strVal val="0-#ppt_h/2"/>
                                          </p:val>
                                        </p:tav>
                                        <p:tav tm="100000">
                                          <p:val>
                                            <p:strVal val="#ppt_y"/>
                                          </p:val>
                                        </p:tav>
                                      </p:tavLst>
                                    </p:anim>
                                  </p:childTnLst>
                                </p:cTn>
                              </p:par>
                              <p:par>
                                <p:cTn id="189" presetID="2" presetClass="entr" presetSubtype="9" fill="hold" grpId="0" nodeType="withEffect">
                                  <p:stCondLst>
                                    <p:cond delay="0"/>
                                  </p:stCondLst>
                                  <p:childTnLst>
                                    <p:set>
                                      <p:cBhvr>
                                        <p:cTn id="190" dur="1" fill="hold">
                                          <p:stCondLst>
                                            <p:cond delay="0"/>
                                          </p:stCondLst>
                                        </p:cTn>
                                        <p:tgtEl>
                                          <p:spTgt spid="119"/>
                                        </p:tgtEl>
                                        <p:attrNameLst>
                                          <p:attrName>style.visibility</p:attrName>
                                        </p:attrNameLst>
                                      </p:cBhvr>
                                      <p:to>
                                        <p:strVal val="visible"/>
                                      </p:to>
                                    </p:set>
                                    <p:anim calcmode="lin" valueType="num">
                                      <p:cBhvr additive="base">
                                        <p:cTn id="191" dur="3250" fill="hold"/>
                                        <p:tgtEl>
                                          <p:spTgt spid="119"/>
                                        </p:tgtEl>
                                        <p:attrNameLst>
                                          <p:attrName>ppt_x</p:attrName>
                                        </p:attrNameLst>
                                      </p:cBhvr>
                                      <p:tavLst>
                                        <p:tav tm="0">
                                          <p:val>
                                            <p:strVal val="0-#ppt_w/2"/>
                                          </p:val>
                                        </p:tav>
                                        <p:tav tm="100000">
                                          <p:val>
                                            <p:strVal val="#ppt_x"/>
                                          </p:val>
                                        </p:tav>
                                      </p:tavLst>
                                    </p:anim>
                                    <p:anim calcmode="lin" valueType="num">
                                      <p:cBhvr additive="base">
                                        <p:cTn id="192" dur="3250" fill="hold"/>
                                        <p:tgtEl>
                                          <p:spTgt spid="119"/>
                                        </p:tgtEl>
                                        <p:attrNameLst>
                                          <p:attrName>ppt_y</p:attrName>
                                        </p:attrNameLst>
                                      </p:cBhvr>
                                      <p:tavLst>
                                        <p:tav tm="0">
                                          <p:val>
                                            <p:strVal val="0-#ppt_h/2"/>
                                          </p:val>
                                        </p:tav>
                                        <p:tav tm="100000">
                                          <p:val>
                                            <p:strVal val="#ppt_y"/>
                                          </p:val>
                                        </p:tav>
                                      </p:tavLst>
                                    </p:anim>
                                  </p:childTnLst>
                                </p:cTn>
                              </p:par>
                              <p:par>
                                <p:cTn id="193" presetID="2" presetClass="entr" presetSubtype="9" fill="hold" grpId="0" nodeType="withEffect">
                                  <p:stCondLst>
                                    <p:cond delay="0"/>
                                  </p:stCondLst>
                                  <p:childTnLst>
                                    <p:set>
                                      <p:cBhvr>
                                        <p:cTn id="194" dur="1" fill="hold">
                                          <p:stCondLst>
                                            <p:cond delay="0"/>
                                          </p:stCondLst>
                                        </p:cTn>
                                        <p:tgtEl>
                                          <p:spTgt spid="109"/>
                                        </p:tgtEl>
                                        <p:attrNameLst>
                                          <p:attrName>style.visibility</p:attrName>
                                        </p:attrNameLst>
                                      </p:cBhvr>
                                      <p:to>
                                        <p:strVal val="visible"/>
                                      </p:to>
                                    </p:set>
                                    <p:anim calcmode="lin" valueType="num">
                                      <p:cBhvr additive="base">
                                        <p:cTn id="195" dur="3250" fill="hold"/>
                                        <p:tgtEl>
                                          <p:spTgt spid="109"/>
                                        </p:tgtEl>
                                        <p:attrNameLst>
                                          <p:attrName>ppt_x</p:attrName>
                                        </p:attrNameLst>
                                      </p:cBhvr>
                                      <p:tavLst>
                                        <p:tav tm="0">
                                          <p:val>
                                            <p:strVal val="0-#ppt_w/2"/>
                                          </p:val>
                                        </p:tav>
                                        <p:tav tm="100000">
                                          <p:val>
                                            <p:strVal val="#ppt_x"/>
                                          </p:val>
                                        </p:tav>
                                      </p:tavLst>
                                    </p:anim>
                                    <p:anim calcmode="lin" valueType="num">
                                      <p:cBhvr additive="base">
                                        <p:cTn id="196" dur="3250" fill="hold"/>
                                        <p:tgtEl>
                                          <p:spTgt spid="109"/>
                                        </p:tgtEl>
                                        <p:attrNameLst>
                                          <p:attrName>ppt_y</p:attrName>
                                        </p:attrNameLst>
                                      </p:cBhvr>
                                      <p:tavLst>
                                        <p:tav tm="0">
                                          <p:val>
                                            <p:strVal val="0-#ppt_h/2"/>
                                          </p:val>
                                        </p:tav>
                                        <p:tav tm="100000">
                                          <p:val>
                                            <p:strVal val="#ppt_y"/>
                                          </p:val>
                                        </p:tav>
                                      </p:tavLst>
                                    </p:anim>
                                  </p:childTnLst>
                                </p:cTn>
                              </p:par>
                              <p:par>
                                <p:cTn id="197" presetID="2" presetClass="entr" presetSubtype="9" fill="hold" grpId="0" nodeType="withEffect">
                                  <p:stCondLst>
                                    <p:cond delay="0"/>
                                  </p:stCondLst>
                                  <p:childTnLst>
                                    <p:set>
                                      <p:cBhvr>
                                        <p:cTn id="198" dur="1" fill="hold">
                                          <p:stCondLst>
                                            <p:cond delay="0"/>
                                          </p:stCondLst>
                                        </p:cTn>
                                        <p:tgtEl>
                                          <p:spTgt spid="120"/>
                                        </p:tgtEl>
                                        <p:attrNameLst>
                                          <p:attrName>style.visibility</p:attrName>
                                        </p:attrNameLst>
                                      </p:cBhvr>
                                      <p:to>
                                        <p:strVal val="visible"/>
                                      </p:to>
                                    </p:set>
                                    <p:anim calcmode="lin" valueType="num">
                                      <p:cBhvr additive="base">
                                        <p:cTn id="199" dur="3250" fill="hold"/>
                                        <p:tgtEl>
                                          <p:spTgt spid="120"/>
                                        </p:tgtEl>
                                        <p:attrNameLst>
                                          <p:attrName>ppt_x</p:attrName>
                                        </p:attrNameLst>
                                      </p:cBhvr>
                                      <p:tavLst>
                                        <p:tav tm="0">
                                          <p:val>
                                            <p:strVal val="0-#ppt_w/2"/>
                                          </p:val>
                                        </p:tav>
                                        <p:tav tm="100000">
                                          <p:val>
                                            <p:strVal val="#ppt_x"/>
                                          </p:val>
                                        </p:tav>
                                      </p:tavLst>
                                    </p:anim>
                                    <p:anim calcmode="lin" valueType="num">
                                      <p:cBhvr additive="base">
                                        <p:cTn id="200" dur="3250" fill="hold"/>
                                        <p:tgtEl>
                                          <p:spTgt spid="120"/>
                                        </p:tgtEl>
                                        <p:attrNameLst>
                                          <p:attrName>ppt_y</p:attrName>
                                        </p:attrNameLst>
                                      </p:cBhvr>
                                      <p:tavLst>
                                        <p:tav tm="0">
                                          <p:val>
                                            <p:strVal val="0-#ppt_h/2"/>
                                          </p:val>
                                        </p:tav>
                                        <p:tav tm="100000">
                                          <p:val>
                                            <p:strVal val="#ppt_y"/>
                                          </p:val>
                                        </p:tav>
                                      </p:tavLst>
                                    </p:anim>
                                  </p:childTnLst>
                                </p:cTn>
                              </p:par>
                              <p:par>
                                <p:cTn id="201" presetID="2" presetClass="entr" presetSubtype="9" fill="hold" grpId="0" nodeType="withEffect">
                                  <p:stCondLst>
                                    <p:cond delay="0"/>
                                  </p:stCondLst>
                                  <p:childTnLst>
                                    <p:set>
                                      <p:cBhvr>
                                        <p:cTn id="202" dur="1" fill="hold">
                                          <p:stCondLst>
                                            <p:cond delay="0"/>
                                          </p:stCondLst>
                                        </p:cTn>
                                        <p:tgtEl>
                                          <p:spTgt spid="110"/>
                                        </p:tgtEl>
                                        <p:attrNameLst>
                                          <p:attrName>style.visibility</p:attrName>
                                        </p:attrNameLst>
                                      </p:cBhvr>
                                      <p:to>
                                        <p:strVal val="visible"/>
                                      </p:to>
                                    </p:set>
                                    <p:anim calcmode="lin" valueType="num">
                                      <p:cBhvr additive="base">
                                        <p:cTn id="203" dur="3250" fill="hold"/>
                                        <p:tgtEl>
                                          <p:spTgt spid="110"/>
                                        </p:tgtEl>
                                        <p:attrNameLst>
                                          <p:attrName>ppt_x</p:attrName>
                                        </p:attrNameLst>
                                      </p:cBhvr>
                                      <p:tavLst>
                                        <p:tav tm="0">
                                          <p:val>
                                            <p:strVal val="0-#ppt_w/2"/>
                                          </p:val>
                                        </p:tav>
                                        <p:tav tm="100000">
                                          <p:val>
                                            <p:strVal val="#ppt_x"/>
                                          </p:val>
                                        </p:tav>
                                      </p:tavLst>
                                    </p:anim>
                                    <p:anim calcmode="lin" valueType="num">
                                      <p:cBhvr additive="base">
                                        <p:cTn id="204" dur="3250" fill="hold"/>
                                        <p:tgtEl>
                                          <p:spTgt spid="110"/>
                                        </p:tgtEl>
                                        <p:attrNameLst>
                                          <p:attrName>ppt_y</p:attrName>
                                        </p:attrNameLst>
                                      </p:cBhvr>
                                      <p:tavLst>
                                        <p:tav tm="0">
                                          <p:val>
                                            <p:strVal val="0-#ppt_h/2"/>
                                          </p:val>
                                        </p:tav>
                                        <p:tav tm="100000">
                                          <p:val>
                                            <p:strVal val="#ppt_y"/>
                                          </p:val>
                                        </p:tav>
                                      </p:tavLst>
                                    </p:anim>
                                  </p:childTnLst>
                                </p:cTn>
                              </p:par>
                              <p:par>
                                <p:cTn id="205" presetID="2" presetClass="entr" presetSubtype="9" fill="hold" grpId="0" nodeType="withEffect">
                                  <p:stCondLst>
                                    <p:cond delay="0"/>
                                  </p:stCondLst>
                                  <p:childTnLst>
                                    <p:set>
                                      <p:cBhvr>
                                        <p:cTn id="206" dur="1" fill="hold">
                                          <p:stCondLst>
                                            <p:cond delay="0"/>
                                          </p:stCondLst>
                                        </p:cTn>
                                        <p:tgtEl>
                                          <p:spTgt spid="121"/>
                                        </p:tgtEl>
                                        <p:attrNameLst>
                                          <p:attrName>style.visibility</p:attrName>
                                        </p:attrNameLst>
                                      </p:cBhvr>
                                      <p:to>
                                        <p:strVal val="visible"/>
                                      </p:to>
                                    </p:set>
                                    <p:anim calcmode="lin" valueType="num">
                                      <p:cBhvr additive="base">
                                        <p:cTn id="207" dur="3250" fill="hold"/>
                                        <p:tgtEl>
                                          <p:spTgt spid="121"/>
                                        </p:tgtEl>
                                        <p:attrNameLst>
                                          <p:attrName>ppt_x</p:attrName>
                                        </p:attrNameLst>
                                      </p:cBhvr>
                                      <p:tavLst>
                                        <p:tav tm="0">
                                          <p:val>
                                            <p:strVal val="0-#ppt_w/2"/>
                                          </p:val>
                                        </p:tav>
                                        <p:tav tm="100000">
                                          <p:val>
                                            <p:strVal val="#ppt_x"/>
                                          </p:val>
                                        </p:tav>
                                      </p:tavLst>
                                    </p:anim>
                                    <p:anim calcmode="lin" valueType="num">
                                      <p:cBhvr additive="base">
                                        <p:cTn id="208" dur="3250" fill="hold"/>
                                        <p:tgtEl>
                                          <p:spTgt spid="121"/>
                                        </p:tgtEl>
                                        <p:attrNameLst>
                                          <p:attrName>ppt_y</p:attrName>
                                        </p:attrNameLst>
                                      </p:cBhvr>
                                      <p:tavLst>
                                        <p:tav tm="0">
                                          <p:val>
                                            <p:strVal val="0-#ppt_h/2"/>
                                          </p:val>
                                        </p:tav>
                                        <p:tav tm="100000">
                                          <p:val>
                                            <p:strVal val="#ppt_y"/>
                                          </p:val>
                                        </p:tav>
                                      </p:tavLst>
                                    </p:anim>
                                  </p:childTnLst>
                                </p:cTn>
                              </p:par>
                              <p:par>
                                <p:cTn id="209" presetID="2" presetClass="entr" presetSubtype="9" fill="hold" grpId="0" nodeType="withEffect">
                                  <p:stCondLst>
                                    <p:cond delay="0"/>
                                  </p:stCondLst>
                                  <p:childTnLst>
                                    <p:set>
                                      <p:cBhvr>
                                        <p:cTn id="210" dur="1" fill="hold">
                                          <p:stCondLst>
                                            <p:cond delay="0"/>
                                          </p:stCondLst>
                                        </p:cTn>
                                        <p:tgtEl>
                                          <p:spTgt spid="122"/>
                                        </p:tgtEl>
                                        <p:attrNameLst>
                                          <p:attrName>style.visibility</p:attrName>
                                        </p:attrNameLst>
                                      </p:cBhvr>
                                      <p:to>
                                        <p:strVal val="visible"/>
                                      </p:to>
                                    </p:set>
                                    <p:anim calcmode="lin" valueType="num">
                                      <p:cBhvr additive="base">
                                        <p:cTn id="211" dur="3250" fill="hold"/>
                                        <p:tgtEl>
                                          <p:spTgt spid="122"/>
                                        </p:tgtEl>
                                        <p:attrNameLst>
                                          <p:attrName>ppt_x</p:attrName>
                                        </p:attrNameLst>
                                      </p:cBhvr>
                                      <p:tavLst>
                                        <p:tav tm="0">
                                          <p:val>
                                            <p:strVal val="0-#ppt_w/2"/>
                                          </p:val>
                                        </p:tav>
                                        <p:tav tm="100000">
                                          <p:val>
                                            <p:strVal val="#ppt_x"/>
                                          </p:val>
                                        </p:tav>
                                      </p:tavLst>
                                    </p:anim>
                                    <p:anim calcmode="lin" valueType="num">
                                      <p:cBhvr additive="base">
                                        <p:cTn id="212" dur="3250" fill="hold"/>
                                        <p:tgtEl>
                                          <p:spTgt spid="122"/>
                                        </p:tgtEl>
                                        <p:attrNameLst>
                                          <p:attrName>ppt_y</p:attrName>
                                        </p:attrNameLst>
                                      </p:cBhvr>
                                      <p:tavLst>
                                        <p:tav tm="0">
                                          <p:val>
                                            <p:strVal val="0-#ppt_h/2"/>
                                          </p:val>
                                        </p:tav>
                                        <p:tav tm="100000">
                                          <p:val>
                                            <p:strVal val="#ppt_y"/>
                                          </p:val>
                                        </p:tav>
                                      </p:tavLst>
                                    </p:anim>
                                  </p:childTnLst>
                                </p:cTn>
                              </p:par>
                              <p:par>
                                <p:cTn id="213" presetID="2" presetClass="entr" presetSubtype="9" fill="hold" grpId="0" nodeType="withEffect">
                                  <p:stCondLst>
                                    <p:cond delay="0"/>
                                  </p:stCondLst>
                                  <p:childTnLst>
                                    <p:set>
                                      <p:cBhvr>
                                        <p:cTn id="214" dur="1" fill="hold">
                                          <p:stCondLst>
                                            <p:cond delay="0"/>
                                          </p:stCondLst>
                                        </p:cTn>
                                        <p:tgtEl>
                                          <p:spTgt spid="111"/>
                                        </p:tgtEl>
                                        <p:attrNameLst>
                                          <p:attrName>style.visibility</p:attrName>
                                        </p:attrNameLst>
                                      </p:cBhvr>
                                      <p:to>
                                        <p:strVal val="visible"/>
                                      </p:to>
                                    </p:set>
                                    <p:anim calcmode="lin" valueType="num">
                                      <p:cBhvr additive="base">
                                        <p:cTn id="215" dur="3250" fill="hold"/>
                                        <p:tgtEl>
                                          <p:spTgt spid="111"/>
                                        </p:tgtEl>
                                        <p:attrNameLst>
                                          <p:attrName>ppt_x</p:attrName>
                                        </p:attrNameLst>
                                      </p:cBhvr>
                                      <p:tavLst>
                                        <p:tav tm="0">
                                          <p:val>
                                            <p:strVal val="0-#ppt_w/2"/>
                                          </p:val>
                                        </p:tav>
                                        <p:tav tm="100000">
                                          <p:val>
                                            <p:strVal val="#ppt_x"/>
                                          </p:val>
                                        </p:tav>
                                      </p:tavLst>
                                    </p:anim>
                                    <p:anim calcmode="lin" valueType="num">
                                      <p:cBhvr additive="base">
                                        <p:cTn id="216" dur="3250" fill="hold"/>
                                        <p:tgtEl>
                                          <p:spTgt spid="111"/>
                                        </p:tgtEl>
                                        <p:attrNameLst>
                                          <p:attrName>ppt_y</p:attrName>
                                        </p:attrNameLst>
                                      </p:cBhvr>
                                      <p:tavLst>
                                        <p:tav tm="0">
                                          <p:val>
                                            <p:strVal val="0-#ppt_h/2"/>
                                          </p:val>
                                        </p:tav>
                                        <p:tav tm="100000">
                                          <p:val>
                                            <p:strVal val="#ppt_y"/>
                                          </p:val>
                                        </p:tav>
                                      </p:tavLst>
                                    </p:anim>
                                  </p:childTnLst>
                                </p:cTn>
                              </p:par>
                              <p:par>
                                <p:cTn id="217" presetID="2" presetClass="entr" presetSubtype="9" fill="hold" grpId="0" nodeType="withEffect">
                                  <p:stCondLst>
                                    <p:cond delay="0"/>
                                  </p:stCondLst>
                                  <p:childTnLst>
                                    <p:set>
                                      <p:cBhvr>
                                        <p:cTn id="218" dur="1" fill="hold">
                                          <p:stCondLst>
                                            <p:cond delay="0"/>
                                          </p:stCondLst>
                                        </p:cTn>
                                        <p:tgtEl>
                                          <p:spTgt spid="114"/>
                                        </p:tgtEl>
                                        <p:attrNameLst>
                                          <p:attrName>style.visibility</p:attrName>
                                        </p:attrNameLst>
                                      </p:cBhvr>
                                      <p:to>
                                        <p:strVal val="visible"/>
                                      </p:to>
                                    </p:set>
                                    <p:anim calcmode="lin" valueType="num">
                                      <p:cBhvr additive="base">
                                        <p:cTn id="219" dur="3250" fill="hold"/>
                                        <p:tgtEl>
                                          <p:spTgt spid="114"/>
                                        </p:tgtEl>
                                        <p:attrNameLst>
                                          <p:attrName>ppt_x</p:attrName>
                                        </p:attrNameLst>
                                      </p:cBhvr>
                                      <p:tavLst>
                                        <p:tav tm="0">
                                          <p:val>
                                            <p:strVal val="0-#ppt_w/2"/>
                                          </p:val>
                                        </p:tav>
                                        <p:tav tm="100000">
                                          <p:val>
                                            <p:strVal val="#ppt_x"/>
                                          </p:val>
                                        </p:tav>
                                      </p:tavLst>
                                    </p:anim>
                                    <p:anim calcmode="lin" valueType="num">
                                      <p:cBhvr additive="base">
                                        <p:cTn id="220" dur="3250" fill="hold"/>
                                        <p:tgtEl>
                                          <p:spTgt spid="114"/>
                                        </p:tgtEl>
                                        <p:attrNameLst>
                                          <p:attrName>ppt_y</p:attrName>
                                        </p:attrNameLst>
                                      </p:cBhvr>
                                      <p:tavLst>
                                        <p:tav tm="0">
                                          <p:val>
                                            <p:strVal val="0-#ppt_h/2"/>
                                          </p:val>
                                        </p:tav>
                                        <p:tav tm="100000">
                                          <p:val>
                                            <p:strVal val="#ppt_y"/>
                                          </p:val>
                                        </p:tav>
                                      </p:tavLst>
                                    </p:anim>
                                  </p:childTnLst>
                                </p:cTn>
                              </p:par>
                              <p:par>
                                <p:cTn id="221" presetID="2" presetClass="entr" presetSubtype="9" fill="hold" grpId="0" nodeType="withEffect">
                                  <p:stCondLst>
                                    <p:cond delay="0"/>
                                  </p:stCondLst>
                                  <p:childTnLst>
                                    <p:set>
                                      <p:cBhvr>
                                        <p:cTn id="222" dur="1" fill="hold">
                                          <p:stCondLst>
                                            <p:cond delay="0"/>
                                          </p:stCondLst>
                                        </p:cTn>
                                        <p:tgtEl>
                                          <p:spTgt spid="112"/>
                                        </p:tgtEl>
                                        <p:attrNameLst>
                                          <p:attrName>style.visibility</p:attrName>
                                        </p:attrNameLst>
                                      </p:cBhvr>
                                      <p:to>
                                        <p:strVal val="visible"/>
                                      </p:to>
                                    </p:set>
                                    <p:anim calcmode="lin" valueType="num">
                                      <p:cBhvr additive="base">
                                        <p:cTn id="223" dur="3250" fill="hold"/>
                                        <p:tgtEl>
                                          <p:spTgt spid="112"/>
                                        </p:tgtEl>
                                        <p:attrNameLst>
                                          <p:attrName>ppt_x</p:attrName>
                                        </p:attrNameLst>
                                      </p:cBhvr>
                                      <p:tavLst>
                                        <p:tav tm="0">
                                          <p:val>
                                            <p:strVal val="0-#ppt_w/2"/>
                                          </p:val>
                                        </p:tav>
                                        <p:tav tm="100000">
                                          <p:val>
                                            <p:strVal val="#ppt_x"/>
                                          </p:val>
                                        </p:tav>
                                      </p:tavLst>
                                    </p:anim>
                                    <p:anim calcmode="lin" valueType="num">
                                      <p:cBhvr additive="base">
                                        <p:cTn id="224" dur="3250" fill="hold"/>
                                        <p:tgtEl>
                                          <p:spTgt spid="112"/>
                                        </p:tgtEl>
                                        <p:attrNameLst>
                                          <p:attrName>ppt_y</p:attrName>
                                        </p:attrNameLst>
                                      </p:cBhvr>
                                      <p:tavLst>
                                        <p:tav tm="0">
                                          <p:val>
                                            <p:strVal val="0-#ppt_h/2"/>
                                          </p:val>
                                        </p:tav>
                                        <p:tav tm="100000">
                                          <p:val>
                                            <p:strVal val="#ppt_y"/>
                                          </p:val>
                                        </p:tav>
                                      </p:tavLst>
                                    </p:anim>
                                  </p:childTnLst>
                                </p:cTn>
                              </p:par>
                              <p:par>
                                <p:cTn id="225" presetID="2" presetClass="entr" presetSubtype="9" fill="hold" grpId="0" nodeType="withEffect">
                                  <p:stCondLst>
                                    <p:cond delay="0"/>
                                  </p:stCondLst>
                                  <p:childTnLst>
                                    <p:set>
                                      <p:cBhvr>
                                        <p:cTn id="226" dur="1" fill="hold">
                                          <p:stCondLst>
                                            <p:cond delay="0"/>
                                          </p:stCondLst>
                                        </p:cTn>
                                        <p:tgtEl>
                                          <p:spTgt spid="115"/>
                                        </p:tgtEl>
                                        <p:attrNameLst>
                                          <p:attrName>style.visibility</p:attrName>
                                        </p:attrNameLst>
                                      </p:cBhvr>
                                      <p:to>
                                        <p:strVal val="visible"/>
                                      </p:to>
                                    </p:set>
                                    <p:anim calcmode="lin" valueType="num">
                                      <p:cBhvr additive="base">
                                        <p:cTn id="227" dur="3250" fill="hold"/>
                                        <p:tgtEl>
                                          <p:spTgt spid="115"/>
                                        </p:tgtEl>
                                        <p:attrNameLst>
                                          <p:attrName>ppt_x</p:attrName>
                                        </p:attrNameLst>
                                      </p:cBhvr>
                                      <p:tavLst>
                                        <p:tav tm="0">
                                          <p:val>
                                            <p:strVal val="0-#ppt_w/2"/>
                                          </p:val>
                                        </p:tav>
                                        <p:tav tm="100000">
                                          <p:val>
                                            <p:strVal val="#ppt_x"/>
                                          </p:val>
                                        </p:tav>
                                      </p:tavLst>
                                    </p:anim>
                                    <p:anim calcmode="lin" valueType="num">
                                      <p:cBhvr additive="base">
                                        <p:cTn id="228" dur="3250" fill="hold"/>
                                        <p:tgtEl>
                                          <p:spTgt spid="115"/>
                                        </p:tgtEl>
                                        <p:attrNameLst>
                                          <p:attrName>ppt_y</p:attrName>
                                        </p:attrNameLst>
                                      </p:cBhvr>
                                      <p:tavLst>
                                        <p:tav tm="0">
                                          <p:val>
                                            <p:strVal val="0-#ppt_h/2"/>
                                          </p:val>
                                        </p:tav>
                                        <p:tav tm="100000">
                                          <p:val>
                                            <p:strVal val="#ppt_y"/>
                                          </p:val>
                                        </p:tav>
                                      </p:tavLst>
                                    </p:anim>
                                  </p:childTnLst>
                                </p:cTn>
                              </p:par>
                              <p:par>
                                <p:cTn id="229" presetID="2" presetClass="entr" presetSubtype="9" fill="hold" grpId="0" nodeType="withEffect">
                                  <p:stCondLst>
                                    <p:cond delay="0"/>
                                  </p:stCondLst>
                                  <p:childTnLst>
                                    <p:set>
                                      <p:cBhvr>
                                        <p:cTn id="230" dur="1" fill="hold">
                                          <p:stCondLst>
                                            <p:cond delay="0"/>
                                          </p:stCondLst>
                                        </p:cTn>
                                        <p:tgtEl>
                                          <p:spTgt spid="116"/>
                                        </p:tgtEl>
                                        <p:attrNameLst>
                                          <p:attrName>style.visibility</p:attrName>
                                        </p:attrNameLst>
                                      </p:cBhvr>
                                      <p:to>
                                        <p:strVal val="visible"/>
                                      </p:to>
                                    </p:set>
                                    <p:anim calcmode="lin" valueType="num">
                                      <p:cBhvr additive="base">
                                        <p:cTn id="231" dur="3250" fill="hold"/>
                                        <p:tgtEl>
                                          <p:spTgt spid="116"/>
                                        </p:tgtEl>
                                        <p:attrNameLst>
                                          <p:attrName>ppt_x</p:attrName>
                                        </p:attrNameLst>
                                      </p:cBhvr>
                                      <p:tavLst>
                                        <p:tav tm="0">
                                          <p:val>
                                            <p:strVal val="0-#ppt_w/2"/>
                                          </p:val>
                                        </p:tav>
                                        <p:tav tm="100000">
                                          <p:val>
                                            <p:strVal val="#ppt_x"/>
                                          </p:val>
                                        </p:tav>
                                      </p:tavLst>
                                    </p:anim>
                                    <p:anim calcmode="lin" valueType="num">
                                      <p:cBhvr additive="base">
                                        <p:cTn id="232" dur="3250" fill="hold"/>
                                        <p:tgtEl>
                                          <p:spTgt spid="116"/>
                                        </p:tgtEl>
                                        <p:attrNameLst>
                                          <p:attrName>ppt_y</p:attrName>
                                        </p:attrNameLst>
                                      </p:cBhvr>
                                      <p:tavLst>
                                        <p:tav tm="0">
                                          <p:val>
                                            <p:strVal val="0-#ppt_h/2"/>
                                          </p:val>
                                        </p:tav>
                                        <p:tav tm="100000">
                                          <p:val>
                                            <p:strVal val="#ppt_y"/>
                                          </p:val>
                                        </p:tav>
                                      </p:tavLst>
                                    </p:anim>
                                  </p:childTnLst>
                                </p:cTn>
                              </p:par>
                              <p:par>
                                <p:cTn id="233" presetID="2" presetClass="entr" presetSubtype="9" fill="hold" grpId="0" nodeType="withEffect">
                                  <p:stCondLst>
                                    <p:cond delay="0"/>
                                  </p:stCondLst>
                                  <p:childTnLst>
                                    <p:set>
                                      <p:cBhvr>
                                        <p:cTn id="234" dur="1" fill="hold">
                                          <p:stCondLst>
                                            <p:cond delay="0"/>
                                          </p:stCondLst>
                                        </p:cTn>
                                        <p:tgtEl>
                                          <p:spTgt spid="113"/>
                                        </p:tgtEl>
                                        <p:attrNameLst>
                                          <p:attrName>style.visibility</p:attrName>
                                        </p:attrNameLst>
                                      </p:cBhvr>
                                      <p:to>
                                        <p:strVal val="visible"/>
                                      </p:to>
                                    </p:set>
                                    <p:anim calcmode="lin" valueType="num">
                                      <p:cBhvr additive="base">
                                        <p:cTn id="235" dur="3250" fill="hold"/>
                                        <p:tgtEl>
                                          <p:spTgt spid="113"/>
                                        </p:tgtEl>
                                        <p:attrNameLst>
                                          <p:attrName>ppt_x</p:attrName>
                                        </p:attrNameLst>
                                      </p:cBhvr>
                                      <p:tavLst>
                                        <p:tav tm="0">
                                          <p:val>
                                            <p:strVal val="0-#ppt_w/2"/>
                                          </p:val>
                                        </p:tav>
                                        <p:tav tm="100000">
                                          <p:val>
                                            <p:strVal val="#ppt_x"/>
                                          </p:val>
                                        </p:tav>
                                      </p:tavLst>
                                    </p:anim>
                                    <p:anim calcmode="lin" valueType="num">
                                      <p:cBhvr additive="base">
                                        <p:cTn id="236" dur="3250" fill="hold"/>
                                        <p:tgtEl>
                                          <p:spTgt spid="113"/>
                                        </p:tgtEl>
                                        <p:attrNameLst>
                                          <p:attrName>ppt_y</p:attrName>
                                        </p:attrNameLst>
                                      </p:cBhvr>
                                      <p:tavLst>
                                        <p:tav tm="0">
                                          <p:val>
                                            <p:strVal val="0-#ppt_h/2"/>
                                          </p:val>
                                        </p:tav>
                                        <p:tav tm="100000">
                                          <p:val>
                                            <p:strVal val="#ppt_y"/>
                                          </p:val>
                                        </p:tav>
                                      </p:tavLst>
                                    </p:anim>
                                  </p:childTnLst>
                                </p:cTn>
                              </p:par>
                              <p:par>
                                <p:cTn id="237" presetID="2" presetClass="entr" presetSubtype="9" fill="hold" grpId="0" nodeType="withEffect">
                                  <p:stCondLst>
                                    <p:cond delay="0"/>
                                  </p:stCondLst>
                                  <p:childTnLst>
                                    <p:set>
                                      <p:cBhvr>
                                        <p:cTn id="238" dur="1" fill="hold">
                                          <p:stCondLst>
                                            <p:cond delay="0"/>
                                          </p:stCondLst>
                                        </p:cTn>
                                        <p:tgtEl>
                                          <p:spTgt spid="117"/>
                                        </p:tgtEl>
                                        <p:attrNameLst>
                                          <p:attrName>style.visibility</p:attrName>
                                        </p:attrNameLst>
                                      </p:cBhvr>
                                      <p:to>
                                        <p:strVal val="visible"/>
                                      </p:to>
                                    </p:set>
                                    <p:anim calcmode="lin" valueType="num">
                                      <p:cBhvr additive="base">
                                        <p:cTn id="239" dur="3250" fill="hold"/>
                                        <p:tgtEl>
                                          <p:spTgt spid="117"/>
                                        </p:tgtEl>
                                        <p:attrNameLst>
                                          <p:attrName>ppt_x</p:attrName>
                                        </p:attrNameLst>
                                      </p:cBhvr>
                                      <p:tavLst>
                                        <p:tav tm="0">
                                          <p:val>
                                            <p:strVal val="0-#ppt_w/2"/>
                                          </p:val>
                                        </p:tav>
                                        <p:tav tm="100000">
                                          <p:val>
                                            <p:strVal val="#ppt_x"/>
                                          </p:val>
                                        </p:tav>
                                      </p:tavLst>
                                    </p:anim>
                                    <p:anim calcmode="lin" valueType="num">
                                      <p:cBhvr additive="base">
                                        <p:cTn id="240" dur="3250" fill="hold"/>
                                        <p:tgtEl>
                                          <p:spTgt spid="117"/>
                                        </p:tgtEl>
                                        <p:attrNameLst>
                                          <p:attrName>ppt_y</p:attrName>
                                        </p:attrNameLst>
                                      </p:cBhvr>
                                      <p:tavLst>
                                        <p:tav tm="0">
                                          <p:val>
                                            <p:strVal val="0-#ppt_h/2"/>
                                          </p:val>
                                        </p:tav>
                                        <p:tav tm="100000">
                                          <p:val>
                                            <p:strVal val="#ppt_y"/>
                                          </p:val>
                                        </p:tav>
                                      </p:tavLst>
                                    </p:anim>
                                  </p:childTnLst>
                                </p:cTn>
                              </p:par>
                              <p:par>
                                <p:cTn id="241" presetID="2" presetClass="entr" presetSubtype="9" fill="hold" grpId="0" nodeType="withEffect">
                                  <p:stCondLst>
                                    <p:cond delay="0"/>
                                  </p:stCondLst>
                                  <p:childTnLst>
                                    <p:set>
                                      <p:cBhvr>
                                        <p:cTn id="242" dur="1" fill="hold">
                                          <p:stCondLst>
                                            <p:cond delay="0"/>
                                          </p:stCondLst>
                                        </p:cTn>
                                        <p:tgtEl>
                                          <p:spTgt spid="118"/>
                                        </p:tgtEl>
                                        <p:attrNameLst>
                                          <p:attrName>style.visibility</p:attrName>
                                        </p:attrNameLst>
                                      </p:cBhvr>
                                      <p:to>
                                        <p:strVal val="visible"/>
                                      </p:to>
                                    </p:set>
                                    <p:anim calcmode="lin" valueType="num">
                                      <p:cBhvr additive="base">
                                        <p:cTn id="243" dur="3250" fill="hold"/>
                                        <p:tgtEl>
                                          <p:spTgt spid="118"/>
                                        </p:tgtEl>
                                        <p:attrNameLst>
                                          <p:attrName>ppt_x</p:attrName>
                                        </p:attrNameLst>
                                      </p:cBhvr>
                                      <p:tavLst>
                                        <p:tav tm="0">
                                          <p:val>
                                            <p:strVal val="0-#ppt_w/2"/>
                                          </p:val>
                                        </p:tav>
                                        <p:tav tm="100000">
                                          <p:val>
                                            <p:strVal val="#ppt_x"/>
                                          </p:val>
                                        </p:tav>
                                      </p:tavLst>
                                    </p:anim>
                                    <p:anim calcmode="lin" valueType="num">
                                      <p:cBhvr additive="base">
                                        <p:cTn id="244" dur="3250" fill="hold"/>
                                        <p:tgtEl>
                                          <p:spTgt spid="118"/>
                                        </p:tgtEl>
                                        <p:attrNameLst>
                                          <p:attrName>ppt_y</p:attrName>
                                        </p:attrNameLst>
                                      </p:cBhvr>
                                      <p:tavLst>
                                        <p:tav tm="0">
                                          <p:val>
                                            <p:strVal val="0-#ppt_h/2"/>
                                          </p:val>
                                        </p:tav>
                                        <p:tav tm="100000">
                                          <p:val>
                                            <p:strVal val="#ppt_y"/>
                                          </p:val>
                                        </p:tav>
                                      </p:tavLst>
                                    </p:anim>
                                  </p:childTnLst>
                                </p:cTn>
                              </p:par>
                              <p:par>
                                <p:cTn id="245" presetID="2" presetClass="exit" presetSubtype="6" fill="hold" grpId="1" nodeType="withEffect">
                                  <p:stCondLst>
                                    <p:cond delay="0"/>
                                  </p:stCondLst>
                                  <p:childTnLst>
                                    <p:anim calcmode="lin" valueType="num">
                                      <p:cBhvr additive="base">
                                        <p:cTn id="246" dur="3250"/>
                                        <p:tgtEl>
                                          <p:spTgt spid="17"/>
                                        </p:tgtEl>
                                        <p:attrNameLst>
                                          <p:attrName>ppt_x</p:attrName>
                                        </p:attrNameLst>
                                      </p:cBhvr>
                                      <p:tavLst>
                                        <p:tav tm="0">
                                          <p:val>
                                            <p:strVal val="ppt_x"/>
                                          </p:val>
                                        </p:tav>
                                        <p:tav tm="100000">
                                          <p:val>
                                            <p:strVal val="1+ppt_w/2"/>
                                          </p:val>
                                        </p:tav>
                                      </p:tavLst>
                                    </p:anim>
                                    <p:anim calcmode="lin" valueType="num">
                                      <p:cBhvr additive="base">
                                        <p:cTn id="247" dur="3250"/>
                                        <p:tgtEl>
                                          <p:spTgt spid="17"/>
                                        </p:tgtEl>
                                        <p:attrNameLst>
                                          <p:attrName>ppt_y</p:attrName>
                                        </p:attrNameLst>
                                      </p:cBhvr>
                                      <p:tavLst>
                                        <p:tav tm="0">
                                          <p:val>
                                            <p:strVal val="ppt_y"/>
                                          </p:val>
                                        </p:tav>
                                        <p:tav tm="100000">
                                          <p:val>
                                            <p:strVal val="1+ppt_h/2"/>
                                          </p:val>
                                        </p:tav>
                                      </p:tavLst>
                                    </p:anim>
                                    <p:set>
                                      <p:cBhvr>
                                        <p:cTn id="248" dur="1" fill="hold">
                                          <p:stCondLst>
                                            <p:cond delay="3249"/>
                                          </p:stCondLst>
                                        </p:cTn>
                                        <p:tgtEl>
                                          <p:spTgt spid="17"/>
                                        </p:tgtEl>
                                        <p:attrNameLst>
                                          <p:attrName>style.visibility</p:attrName>
                                        </p:attrNameLst>
                                      </p:cBhvr>
                                      <p:to>
                                        <p:strVal val="hidden"/>
                                      </p:to>
                                    </p:set>
                                  </p:childTnLst>
                                </p:cTn>
                              </p:par>
                              <p:par>
                                <p:cTn id="249" presetID="19" presetClass="exit" presetSubtype="5" fill="hold" grpId="2" nodeType="withEffect">
                                  <p:stCondLst>
                                    <p:cond delay="0"/>
                                  </p:stCondLst>
                                  <p:childTnLst>
                                    <p:anim calcmode="lin" valueType="num">
                                      <p:cBhvr>
                                        <p:cTn id="250" dur="3250"/>
                                        <p:tgtEl>
                                          <p:spTgt spid="17"/>
                                        </p:tgtEl>
                                        <p:attrNameLst>
                                          <p:attrName>ppt_w</p:attrName>
                                        </p:attrNameLst>
                                      </p:cBhvr>
                                      <p:tavLst>
                                        <p:tav tm="0">
                                          <p:val>
                                            <p:strVal val="ppt_w"/>
                                          </p:val>
                                        </p:tav>
                                        <p:tav tm="100000">
                                          <p:val>
                                            <p:strVal val="ppt_w"/>
                                          </p:val>
                                        </p:tav>
                                      </p:tavLst>
                                    </p:anim>
                                    <p:anim calcmode="lin" valueType="num">
                                      <p:cBhvr>
                                        <p:cTn id="251" dur="325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2" dur="1" fill="hold">
                                          <p:stCondLst>
                                            <p:cond delay="3249"/>
                                          </p:stCondLst>
                                        </p:cTn>
                                        <p:tgtEl>
                                          <p:spTgt spid="17"/>
                                        </p:tgtEl>
                                        <p:attrNameLst>
                                          <p:attrName>style.visibility</p:attrName>
                                        </p:attrNameLst>
                                      </p:cBhvr>
                                      <p:to>
                                        <p:strVal val="hidden"/>
                                      </p:to>
                                    </p:set>
                                  </p:childTnLst>
                                </p:cTn>
                              </p:par>
                              <p:par>
                                <p:cTn id="253" presetID="2" presetClass="exit" presetSubtype="6" fill="hold" grpId="1" nodeType="withEffect">
                                  <p:stCondLst>
                                    <p:cond delay="0"/>
                                  </p:stCondLst>
                                  <p:childTnLst>
                                    <p:anim calcmode="lin" valueType="num">
                                      <p:cBhvr additive="base">
                                        <p:cTn id="254" dur="3250"/>
                                        <p:tgtEl>
                                          <p:spTgt spid="31"/>
                                        </p:tgtEl>
                                        <p:attrNameLst>
                                          <p:attrName>ppt_x</p:attrName>
                                        </p:attrNameLst>
                                      </p:cBhvr>
                                      <p:tavLst>
                                        <p:tav tm="0">
                                          <p:val>
                                            <p:strVal val="ppt_x"/>
                                          </p:val>
                                        </p:tav>
                                        <p:tav tm="100000">
                                          <p:val>
                                            <p:strVal val="1+ppt_w/2"/>
                                          </p:val>
                                        </p:tav>
                                      </p:tavLst>
                                    </p:anim>
                                    <p:anim calcmode="lin" valueType="num">
                                      <p:cBhvr additive="base">
                                        <p:cTn id="255" dur="3250"/>
                                        <p:tgtEl>
                                          <p:spTgt spid="31"/>
                                        </p:tgtEl>
                                        <p:attrNameLst>
                                          <p:attrName>ppt_y</p:attrName>
                                        </p:attrNameLst>
                                      </p:cBhvr>
                                      <p:tavLst>
                                        <p:tav tm="0">
                                          <p:val>
                                            <p:strVal val="ppt_y"/>
                                          </p:val>
                                        </p:tav>
                                        <p:tav tm="100000">
                                          <p:val>
                                            <p:strVal val="1+ppt_h/2"/>
                                          </p:val>
                                        </p:tav>
                                      </p:tavLst>
                                    </p:anim>
                                    <p:set>
                                      <p:cBhvr>
                                        <p:cTn id="256" dur="1" fill="hold">
                                          <p:stCondLst>
                                            <p:cond delay="3249"/>
                                          </p:stCondLst>
                                        </p:cTn>
                                        <p:tgtEl>
                                          <p:spTgt spid="31"/>
                                        </p:tgtEl>
                                        <p:attrNameLst>
                                          <p:attrName>style.visibility</p:attrName>
                                        </p:attrNameLst>
                                      </p:cBhvr>
                                      <p:to>
                                        <p:strVal val="hidden"/>
                                      </p:to>
                                    </p:set>
                                  </p:childTnLst>
                                </p:cTn>
                              </p:par>
                              <p:par>
                                <p:cTn id="257" presetID="19" presetClass="exit" presetSubtype="5" fill="hold" grpId="2" nodeType="withEffect">
                                  <p:stCondLst>
                                    <p:cond delay="0"/>
                                  </p:stCondLst>
                                  <p:childTnLst>
                                    <p:anim calcmode="lin" valueType="num">
                                      <p:cBhvr>
                                        <p:cTn id="258" dur="3250"/>
                                        <p:tgtEl>
                                          <p:spTgt spid="31"/>
                                        </p:tgtEl>
                                        <p:attrNameLst>
                                          <p:attrName>ppt_w</p:attrName>
                                        </p:attrNameLst>
                                      </p:cBhvr>
                                      <p:tavLst>
                                        <p:tav tm="0">
                                          <p:val>
                                            <p:strVal val="ppt_w"/>
                                          </p:val>
                                        </p:tav>
                                        <p:tav tm="100000">
                                          <p:val>
                                            <p:strVal val="ppt_w"/>
                                          </p:val>
                                        </p:tav>
                                      </p:tavLst>
                                    </p:anim>
                                    <p:anim calcmode="lin" valueType="num">
                                      <p:cBhvr>
                                        <p:cTn id="259" dur="325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0" dur="1" fill="hold">
                                          <p:stCondLst>
                                            <p:cond delay="3249"/>
                                          </p:stCondLst>
                                        </p:cTn>
                                        <p:tgtEl>
                                          <p:spTgt spid="31"/>
                                        </p:tgtEl>
                                        <p:attrNameLst>
                                          <p:attrName>style.visibility</p:attrName>
                                        </p:attrNameLst>
                                      </p:cBhvr>
                                      <p:to>
                                        <p:strVal val="hidden"/>
                                      </p:to>
                                    </p:set>
                                  </p:childTnLst>
                                </p:cTn>
                              </p:par>
                              <p:par>
                                <p:cTn id="261" presetID="2" presetClass="exit" presetSubtype="6" fill="hold" grpId="1" nodeType="withEffect">
                                  <p:stCondLst>
                                    <p:cond delay="0"/>
                                  </p:stCondLst>
                                  <p:childTnLst>
                                    <p:anim calcmode="lin" valueType="num">
                                      <p:cBhvr additive="base">
                                        <p:cTn id="262" dur="3250"/>
                                        <p:tgtEl>
                                          <p:spTgt spid="27"/>
                                        </p:tgtEl>
                                        <p:attrNameLst>
                                          <p:attrName>ppt_x</p:attrName>
                                        </p:attrNameLst>
                                      </p:cBhvr>
                                      <p:tavLst>
                                        <p:tav tm="0">
                                          <p:val>
                                            <p:strVal val="ppt_x"/>
                                          </p:val>
                                        </p:tav>
                                        <p:tav tm="100000">
                                          <p:val>
                                            <p:strVal val="1+ppt_w/2"/>
                                          </p:val>
                                        </p:tav>
                                      </p:tavLst>
                                    </p:anim>
                                    <p:anim calcmode="lin" valueType="num">
                                      <p:cBhvr additive="base">
                                        <p:cTn id="263" dur="3250"/>
                                        <p:tgtEl>
                                          <p:spTgt spid="27"/>
                                        </p:tgtEl>
                                        <p:attrNameLst>
                                          <p:attrName>ppt_y</p:attrName>
                                        </p:attrNameLst>
                                      </p:cBhvr>
                                      <p:tavLst>
                                        <p:tav tm="0">
                                          <p:val>
                                            <p:strVal val="ppt_y"/>
                                          </p:val>
                                        </p:tav>
                                        <p:tav tm="100000">
                                          <p:val>
                                            <p:strVal val="1+ppt_h/2"/>
                                          </p:val>
                                        </p:tav>
                                      </p:tavLst>
                                    </p:anim>
                                    <p:set>
                                      <p:cBhvr>
                                        <p:cTn id="264" dur="1" fill="hold">
                                          <p:stCondLst>
                                            <p:cond delay="3249"/>
                                          </p:stCondLst>
                                        </p:cTn>
                                        <p:tgtEl>
                                          <p:spTgt spid="27"/>
                                        </p:tgtEl>
                                        <p:attrNameLst>
                                          <p:attrName>style.visibility</p:attrName>
                                        </p:attrNameLst>
                                      </p:cBhvr>
                                      <p:to>
                                        <p:strVal val="hidden"/>
                                      </p:to>
                                    </p:set>
                                  </p:childTnLst>
                                </p:cTn>
                              </p:par>
                              <p:par>
                                <p:cTn id="265" presetID="19" presetClass="exit" presetSubtype="5" fill="hold" grpId="2" nodeType="withEffect">
                                  <p:stCondLst>
                                    <p:cond delay="0"/>
                                  </p:stCondLst>
                                  <p:childTnLst>
                                    <p:anim calcmode="lin" valueType="num">
                                      <p:cBhvr>
                                        <p:cTn id="266" dur="3250"/>
                                        <p:tgtEl>
                                          <p:spTgt spid="27"/>
                                        </p:tgtEl>
                                        <p:attrNameLst>
                                          <p:attrName>ppt_w</p:attrName>
                                        </p:attrNameLst>
                                      </p:cBhvr>
                                      <p:tavLst>
                                        <p:tav tm="0">
                                          <p:val>
                                            <p:strVal val="ppt_w"/>
                                          </p:val>
                                        </p:tav>
                                        <p:tav tm="100000">
                                          <p:val>
                                            <p:strVal val="ppt_w"/>
                                          </p:val>
                                        </p:tav>
                                      </p:tavLst>
                                    </p:anim>
                                    <p:anim calcmode="lin" valueType="num">
                                      <p:cBhvr>
                                        <p:cTn id="267" dur="325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8" dur="1" fill="hold">
                                          <p:stCondLst>
                                            <p:cond delay="3249"/>
                                          </p:stCondLst>
                                        </p:cTn>
                                        <p:tgtEl>
                                          <p:spTgt spid="27"/>
                                        </p:tgtEl>
                                        <p:attrNameLst>
                                          <p:attrName>style.visibility</p:attrName>
                                        </p:attrNameLst>
                                      </p:cBhvr>
                                      <p:to>
                                        <p:strVal val="hidden"/>
                                      </p:to>
                                    </p:set>
                                  </p:childTnLst>
                                </p:cTn>
                              </p:par>
                              <p:par>
                                <p:cTn id="269" presetID="2" presetClass="exit" presetSubtype="6" fill="hold" grpId="1" nodeType="withEffect">
                                  <p:stCondLst>
                                    <p:cond delay="0"/>
                                  </p:stCondLst>
                                  <p:childTnLst>
                                    <p:anim calcmode="lin" valueType="num">
                                      <p:cBhvr additive="base">
                                        <p:cTn id="270" dur="3250"/>
                                        <p:tgtEl>
                                          <p:spTgt spid="28"/>
                                        </p:tgtEl>
                                        <p:attrNameLst>
                                          <p:attrName>ppt_x</p:attrName>
                                        </p:attrNameLst>
                                      </p:cBhvr>
                                      <p:tavLst>
                                        <p:tav tm="0">
                                          <p:val>
                                            <p:strVal val="ppt_x"/>
                                          </p:val>
                                        </p:tav>
                                        <p:tav tm="100000">
                                          <p:val>
                                            <p:strVal val="1+ppt_w/2"/>
                                          </p:val>
                                        </p:tav>
                                      </p:tavLst>
                                    </p:anim>
                                    <p:anim calcmode="lin" valueType="num">
                                      <p:cBhvr additive="base">
                                        <p:cTn id="271" dur="3250"/>
                                        <p:tgtEl>
                                          <p:spTgt spid="28"/>
                                        </p:tgtEl>
                                        <p:attrNameLst>
                                          <p:attrName>ppt_y</p:attrName>
                                        </p:attrNameLst>
                                      </p:cBhvr>
                                      <p:tavLst>
                                        <p:tav tm="0">
                                          <p:val>
                                            <p:strVal val="ppt_y"/>
                                          </p:val>
                                        </p:tav>
                                        <p:tav tm="100000">
                                          <p:val>
                                            <p:strVal val="1+ppt_h/2"/>
                                          </p:val>
                                        </p:tav>
                                      </p:tavLst>
                                    </p:anim>
                                    <p:set>
                                      <p:cBhvr>
                                        <p:cTn id="272" dur="1" fill="hold">
                                          <p:stCondLst>
                                            <p:cond delay="3249"/>
                                          </p:stCondLst>
                                        </p:cTn>
                                        <p:tgtEl>
                                          <p:spTgt spid="28"/>
                                        </p:tgtEl>
                                        <p:attrNameLst>
                                          <p:attrName>style.visibility</p:attrName>
                                        </p:attrNameLst>
                                      </p:cBhvr>
                                      <p:to>
                                        <p:strVal val="hidden"/>
                                      </p:to>
                                    </p:set>
                                  </p:childTnLst>
                                </p:cTn>
                              </p:par>
                              <p:par>
                                <p:cTn id="273" presetID="19" presetClass="exit" presetSubtype="5" fill="hold" grpId="2" nodeType="withEffect">
                                  <p:stCondLst>
                                    <p:cond delay="0"/>
                                  </p:stCondLst>
                                  <p:childTnLst>
                                    <p:anim calcmode="lin" valueType="num">
                                      <p:cBhvr>
                                        <p:cTn id="274" dur="3250"/>
                                        <p:tgtEl>
                                          <p:spTgt spid="28"/>
                                        </p:tgtEl>
                                        <p:attrNameLst>
                                          <p:attrName>ppt_w</p:attrName>
                                        </p:attrNameLst>
                                      </p:cBhvr>
                                      <p:tavLst>
                                        <p:tav tm="0">
                                          <p:val>
                                            <p:strVal val="ppt_w"/>
                                          </p:val>
                                        </p:tav>
                                        <p:tav tm="100000">
                                          <p:val>
                                            <p:strVal val="ppt_w"/>
                                          </p:val>
                                        </p:tav>
                                      </p:tavLst>
                                    </p:anim>
                                    <p:anim calcmode="lin" valueType="num">
                                      <p:cBhvr>
                                        <p:cTn id="275" dur="325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6" dur="1" fill="hold">
                                          <p:stCondLst>
                                            <p:cond delay="3249"/>
                                          </p:stCondLst>
                                        </p:cTn>
                                        <p:tgtEl>
                                          <p:spTgt spid="28"/>
                                        </p:tgtEl>
                                        <p:attrNameLst>
                                          <p:attrName>style.visibility</p:attrName>
                                        </p:attrNameLst>
                                      </p:cBhvr>
                                      <p:to>
                                        <p:strVal val="hidden"/>
                                      </p:to>
                                    </p:set>
                                  </p:childTnLst>
                                </p:cTn>
                              </p:par>
                              <p:par>
                                <p:cTn id="277" presetID="2" presetClass="exit" presetSubtype="6" fill="hold" grpId="1" nodeType="withEffect">
                                  <p:stCondLst>
                                    <p:cond delay="0"/>
                                  </p:stCondLst>
                                  <p:childTnLst>
                                    <p:anim calcmode="lin" valueType="num">
                                      <p:cBhvr additive="base">
                                        <p:cTn id="278" dur="3250"/>
                                        <p:tgtEl>
                                          <p:spTgt spid="18"/>
                                        </p:tgtEl>
                                        <p:attrNameLst>
                                          <p:attrName>ppt_x</p:attrName>
                                        </p:attrNameLst>
                                      </p:cBhvr>
                                      <p:tavLst>
                                        <p:tav tm="0">
                                          <p:val>
                                            <p:strVal val="ppt_x"/>
                                          </p:val>
                                        </p:tav>
                                        <p:tav tm="100000">
                                          <p:val>
                                            <p:strVal val="1+ppt_w/2"/>
                                          </p:val>
                                        </p:tav>
                                      </p:tavLst>
                                    </p:anim>
                                    <p:anim calcmode="lin" valueType="num">
                                      <p:cBhvr additive="base">
                                        <p:cTn id="279" dur="3250"/>
                                        <p:tgtEl>
                                          <p:spTgt spid="18"/>
                                        </p:tgtEl>
                                        <p:attrNameLst>
                                          <p:attrName>ppt_y</p:attrName>
                                        </p:attrNameLst>
                                      </p:cBhvr>
                                      <p:tavLst>
                                        <p:tav tm="0">
                                          <p:val>
                                            <p:strVal val="ppt_y"/>
                                          </p:val>
                                        </p:tav>
                                        <p:tav tm="100000">
                                          <p:val>
                                            <p:strVal val="1+ppt_h/2"/>
                                          </p:val>
                                        </p:tav>
                                      </p:tavLst>
                                    </p:anim>
                                    <p:set>
                                      <p:cBhvr>
                                        <p:cTn id="280" dur="1" fill="hold">
                                          <p:stCondLst>
                                            <p:cond delay="3249"/>
                                          </p:stCondLst>
                                        </p:cTn>
                                        <p:tgtEl>
                                          <p:spTgt spid="18"/>
                                        </p:tgtEl>
                                        <p:attrNameLst>
                                          <p:attrName>style.visibility</p:attrName>
                                        </p:attrNameLst>
                                      </p:cBhvr>
                                      <p:to>
                                        <p:strVal val="hidden"/>
                                      </p:to>
                                    </p:set>
                                  </p:childTnLst>
                                </p:cTn>
                              </p:par>
                              <p:par>
                                <p:cTn id="281" presetID="19" presetClass="exit" presetSubtype="5" fill="hold" grpId="2" nodeType="withEffect">
                                  <p:stCondLst>
                                    <p:cond delay="0"/>
                                  </p:stCondLst>
                                  <p:childTnLst>
                                    <p:anim calcmode="lin" valueType="num">
                                      <p:cBhvr>
                                        <p:cTn id="282" dur="3250"/>
                                        <p:tgtEl>
                                          <p:spTgt spid="18"/>
                                        </p:tgtEl>
                                        <p:attrNameLst>
                                          <p:attrName>ppt_w</p:attrName>
                                        </p:attrNameLst>
                                      </p:cBhvr>
                                      <p:tavLst>
                                        <p:tav tm="0">
                                          <p:val>
                                            <p:strVal val="ppt_w"/>
                                          </p:val>
                                        </p:tav>
                                        <p:tav tm="100000">
                                          <p:val>
                                            <p:strVal val="ppt_w"/>
                                          </p:val>
                                        </p:tav>
                                      </p:tavLst>
                                    </p:anim>
                                    <p:anim calcmode="lin" valueType="num">
                                      <p:cBhvr>
                                        <p:cTn id="283" dur="325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84" dur="1" fill="hold">
                                          <p:stCondLst>
                                            <p:cond delay="3249"/>
                                          </p:stCondLst>
                                        </p:cTn>
                                        <p:tgtEl>
                                          <p:spTgt spid="18"/>
                                        </p:tgtEl>
                                        <p:attrNameLst>
                                          <p:attrName>style.visibility</p:attrName>
                                        </p:attrNameLst>
                                      </p:cBhvr>
                                      <p:to>
                                        <p:strVal val="hidden"/>
                                      </p:to>
                                    </p:set>
                                  </p:childTnLst>
                                </p:cTn>
                              </p:par>
                              <p:par>
                                <p:cTn id="285" presetID="2" presetClass="exit" presetSubtype="6" fill="hold" grpId="1" nodeType="withEffect">
                                  <p:stCondLst>
                                    <p:cond delay="0"/>
                                  </p:stCondLst>
                                  <p:childTnLst>
                                    <p:anim calcmode="lin" valueType="num">
                                      <p:cBhvr additive="base">
                                        <p:cTn id="286" dur="3250"/>
                                        <p:tgtEl>
                                          <p:spTgt spid="30"/>
                                        </p:tgtEl>
                                        <p:attrNameLst>
                                          <p:attrName>ppt_x</p:attrName>
                                        </p:attrNameLst>
                                      </p:cBhvr>
                                      <p:tavLst>
                                        <p:tav tm="0">
                                          <p:val>
                                            <p:strVal val="ppt_x"/>
                                          </p:val>
                                        </p:tav>
                                        <p:tav tm="100000">
                                          <p:val>
                                            <p:strVal val="1+ppt_w/2"/>
                                          </p:val>
                                        </p:tav>
                                      </p:tavLst>
                                    </p:anim>
                                    <p:anim calcmode="lin" valueType="num">
                                      <p:cBhvr additive="base">
                                        <p:cTn id="287" dur="3250"/>
                                        <p:tgtEl>
                                          <p:spTgt spid="30"/>
                                        </p:tgtEl>
                                        <p:attrNameLst>
                                          <p:attrName>ppt_y</p:attrName>
                                        </p:attrNameLst>
                                      </p:cBhvr>
                                      <p:tavLst>
                                        <p:tav tm="0">
                                          <p:val>
                                            <p:strVal val="ppt_y"/>
                                          </p:val>
                                        </p:tav>
                                        <p:tav tm="100000">
                                          <p:val>
                                            <p:strVal val="1+ppt_h/2"/>
                                          </p:val>
                                        </p:tav>
                                      </p:tavLst>
                                    </p:anim>
                                    <p:set>
                                      <p:cBhvr>
                                        <p:cTn id="288" dur="1" fill="hold">
                                          <p:stCondLst>
                                            <p:cond delay="3249"/>
                                          </p:stCondLst>
                                        </p:cTn>
                                        <p:tgtEl>
                                          <p:spTgt spid="30"/>
                                        </p:tgtEl>
                                        <p:attrNameLst>
                                          <p:attrName>style.visibility</p:attrName>
                                        </p:attrNameLst>
                                      </p:cBhvr>
                                      <p:to>
                                        <p:strVal val="hidden"/>
                                      </p:to>
                                    </p:set>
                                  </p:childTnLst>
                                </p:cTn>
                              </p:par>
                              <p:par>
                                <p:cTn id="289" presetID="19" presetClass="exit" presetSubtype="5" fill="hold" grpId="2" nodeType="withEffect">
                                  <p:stCondLst>
                                    <p:cond delay="0"/>
                                  </p:stCondLst>
                                  <p:childTnLst>
                                    <p:anim calcmode="lin" valueType="num">
                                      <p:cBhvr>
                                        <p:cTn id="290" dur="3250"/>
                                        <p:tgtEl>
                                          <p:spTgt spid="30"/>
                                        </p:tgtEl>
                                        <p:attrNameLst>
                                          <p:attrName>ppt_w</p:attrName>
                                        </p:attrNameLst>
                                      </p:cBhvr>
                                      <p:tavLst>
                                        <p:tav tm="0">
                                          <p:val>
                                            <p:strVal val="ppt_w"/>
                                          </p:val>
                                        </p:tav>
                                        <p:tav tm="100000">
                                          <p:val>
                                            <p:strVal val="ppt_w"/>
                                          </p:val>
                                        </p:tav>
                                      </p:tavLst>
                                    </p:anim>
                                    <p:anim calcmode="lin" valueType="num">
                                      <p:cBhvr>
                                        <p:cTn id="291"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2" dur="1" fill="hold">
                                          <p:stCondLst>
                                            <p:cond delay="3249"/>
                                          </p:stCondLst>
                                        </p:cTn>
                                        <p:tgtEl>
                                          <p:spTgt spid="30"/>
                                        </p:tgtEl>
                                        <p:attrNameLst>
                                          <p:attrName>style.visibility</p:attrName>
                                        </p:attrNameLst>
                                      </p:cBhvr>
                                      <p:to>
                                        <p:strVal val="hidden"/>
                                      </p:to>
                                    </p:set>
                                  </p:childTnLst>
                                </p:cTn>
                              </p:par>
                              <p:par>
                                <p:cTn id="293" presetID="2" presetClass="exit" presetSubtype="6" fill="hold" grpId="1" nodeType="withEffect">
                                  <p:stCondLst>
                                    <p:cond delay="0"/>
                                  </p:stCondLst>
                                  <p:childTnLst>
                                    <p:anim calcmode="lin" valueType="num">
                                      <p:cBhvr additive="base">
                                        <p:cTn id="294" dur="3250"/>
                                        <p:tgtEl>
                                          <p:spTgt spid="22"/>
                                        </p:tgtEl>
                                        <p:attrNameLst>
                                          <p:attrName>ppt_x</p:attrName>
                                        </p:attrNameLst>
                                      </p:cBhvr>
                                      <p:tavLst>
                                        <p:tav tm="0">
                                          <p:val>
                                            <p:strVal val="ppt_x"/>
                                          </p:val>
                                        </p:tav>
                                        <p:tav tm="100000">
                                          <p:val>
                                            <p:strVal val="1+ppt_w/2"/>
                                          </p:val>
                                        </p:tav>
                                      </p:tavLst>
                                    </p:anim>
                                    <p:anim calcmode="lin" valueType="num">
                                      <p:cBhvr additive="base">
                                        <p:cTn id="295" dur="3250"/>
                                        <p:tgtEl>
                                          <p:spTgt spid="22"/>
                                        </p:tgtEl>
                                        <p:attrNameLst>
                                          <p:attrName>ppt_y</p:attrName>
                                        </p:attrNameLst>
                                      </p:cBhvr>
                                      <p:tavLst>
                                        <p:tav tm="0">
                                          <p:val>
                                            <p:strVal val="ppt_y"/>
                                          </p:val>
                                        </p:tav>
                                        <p:tav tm="100000">
                                          <p:val>
                                            <p:strVal val="1+ppt_h/2"/>
                                          </p:val>
                                        </p:tav>
                                      </p:tavLst>
                                    </p:anim>
                                    <p:set>
                                      <p:cBhvr>
                                        <p:cTn id="296" dur="1" fill="hold">
                                          <p:stCondLst>
                                            <p:cond delay="3249"/>
                                          </p:stCondLst>
                                        </p:cTn>
                                        <p:tgtEl>
                                          <p:spTgt spid="22"/>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3250"/>
                                        <p:tgtEl>
                                          <p:spTgt spid="22"/>
                                        </p:tgtEl>
                                        <p:attrNameLst>
                                          <p:attrName>ppt_w</p:attrName>
                                        </p:attrNameLst>
                                      </p:cBhvr>
                                      <p:tavLst>
                                        <p:tav tm="0">
                                          <p:val>
                                            <p:strVal val="ppt_w"/>
                                          </p:val>
                                        </p:tav>
                                        <p:tav tm="100000">
                                          <p:val>
                                            <p:strVal val="ppt_w"/>
                                          </p:val>
                                        </p:tav>
                                      </p:tavLst>
                                    </p:anim>
                                    <p:anim calcmode="lin" valueType="num">
                                      <p:cBhvr>
                                        <p:cTn id="299" dur="325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3249"/>
                                          </p:stCondLst>
                                        </p:cTn>
                                        <p:tgtEl>
                                          <p:spTgt spid="22"/>
                                        </p:tgtEl>
                                        <p:attrNameLst>
                                          <p:attrName>style.visibility</p:attrName>
                                        </p:attrNameLst>
                                      </p:cBhvr>
                                      <p:to>
                                        <p:strVal val="hidden"/>
                                      </p:to>
                                    </p:set>
                                  </p:childTnLst>
                                </p:cTn>
                              </p:par>
                              <p:par>
                                <p:cTn id="301" presetID="2" presetClass="exit" presetSubtype="6" fill="hold" grpId="1" nodeType="withEffect">
                                  <p:stCondLst>
                                    <p:cond delay="0"/>
                                  </p:stCondLst>
                                  <p:childTnLst>
                                    <p:anim calcmode="lin" valueType="num">
                                      <p:cBhvr additive="base">
                                        <p:cTn id="302" dur="3250"/>
                                        <p:tgtEl>
                                          <p:spTgt spid="23"/>
                                        </p:tgtEl>
                                        <p:attrNameLst>
                                          <p:attrName>ppt_x</p:attrName>
                                        </p:attrNameLst>
                                      </p:cBhvr>
                                      <p:tavLst>
                                        <p:tav tm="0">
                                          <p:val>
                                            <p:strVal val="ppt_x"/>
                                          </p:val>
                                        </p:tav>
                                        <p:tav tm="100000">
                                          <p:val>
                                            <p:strVal val="1+ppt_w/2"/>
                                          </p:val>
                                        </p:tav>
                                      </p:tavLst>
                                    </p:anim>
                                    <p:anim calcmode="lin" valueType="num">
                                      <p:cBhvr additive="base">
                                        <p:cTn id="303" dur="3250"/>
                                        <p:tgtEl>
                                          <p:spTgt spid="23"/>
                                        </p:tgtEl>
                                        <p:attrNameLst>
                                          <p:attrName>ppt_y</p:attrName>
                                        </p:attrNameLst>
                                      </p:cBhvr>
                                      <p:tavLst>
                                        <p:tav tm="0">
                                          <p:val>
                                            <p:strVal val="ppt_y"/>
                                          </p:val>
                                        </p:tav>
                                        <p:tav tm="100000">
                                          <p:val>
                                            <p:strVal val="1+ppt_h/2"/>
                                          </p:val>
                                        </p:tav>
                                      </p:tavLst>
                                    </p:anim>
                                    <p:set>
                                      <p:cBhvr>
                                        <p:cTn id="304" dur="1" fill="hold">
                                          <p:stCondLst>
                                            <p:cond delay="3249"/>
                                          </p:stCondLst>
                                        </p:cTn>
                                        <p:tgtEl>
                                          <p:spTgt spid="2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3250"/>
                                        <p:tgtEl>
                                          <p:spTgt spid="23"/>
                                        </p:tgtEl>
                                        <p:attrNameLst>
                                          <p:attrName>ppt_w</p:attrName>
                                        </p:attrNameLst>
                                      </p:cBhvr>
                                      <p:tavLst>
                                        <p:tav tm="0">
                                          <p:val>
                                            <p:strVal val="ppt_w"/>
                                          </p:val>
                                        </p:tav>
                                        <p:tav tm="100000">
                                          <p:val>
                                            <p:strVal val="ppt_w"/>
                                          </p:val>
                                        </p:tav>
                                      </p:tavLst>
                                    </p:anim>
                                    <p:anim calcmode="lin" valueType="num">
                                      <p:cBhvr>
                                        <p:cTn id="307" dur="325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3249"/>
                                          </p:stCondLst>
                                        </p:cTn>
                                        <p:tgtEl>
                                          <p:spTgt spid="23"/>
                                        </p:tgtEl>
                                        <p:attrNameLst>
                                          <p:attrName>style.visibility</p:attrName>
                                        </p:attrNameLst>
                                      </p:cBhvr>
                                      <p:to>
                                        <p:strVal val="hidden"/>
                                      </p:to>
                                    </p:set>
                                  </p:childTnLst>
                                </p:cTn>
                              </p:par>
                              <p:par>
                                <p:cTn id="309" presetID="2" presetClass="exit" presetSubtype="6" fill="hold" grpId="1" nodeType="withEffect">
                                  <p:stCondLst>
                                    <p:cond delay="0"/>
                                  </p:stCondLst>
                                  <p:childTnLst>
                                    <p:anim calcmode="lin" valueType="num">
                                      <p:cBhvr additive="base">
                                        <p:cTn id="310" dur="3250"/>
                                        <p:tgtEl>
                                          <p:spTgt spid="19"/>
                                        </p:tgtEl>
                                        <p:attrNameLst>
                                          <p:attrName>ppt_x</p:attrName>
                                        </p:attrNameLst>
                                      </p:cBhvr>
                                      <p:tavLst>
                                        <p:tav tm="0">
                                          <p:val>
                                            <p:strVal val="ppt_x"/>
                                          </p:val>
                                        </p:tav>
                                        <p:tav tm="100000">
                                          <p:val>
                                            <p:strVal val="1+ppt_w/2"/>
                                          </p:val>
                                        </p:tav>
                                      </p:tavLst>
                                    </p:anim>
                                    <p:anim calcmode="lin" valueType="num">
                                      <p:cBhvr additive="base">
                                        <p:cTn id="311" dur="3250"/>
                                        <p:tgtEl>
                                          <p:spTgt spid="19"/>
                                        </p:tgtEl>
                                        <p:attrNameLst>
                                          <p:attrName>ppt_y</p:attrName>
                                        </p:attrNameLst>
                                      </p:cBhvr>
                                      <p:tavLst>
                                        <p:tav tm="0">
                                          <p:val>
                                            <p:strVal val="ppt_y"/>
                                          </p:val>
                                        </p:tav>
                                        <p:tav tm="100000">
                                          <p:val>
                                            <p:strVal val="1+ppt_h/2"/>
                                          </p:val>
                                        </p:tav>
                                      </p:tavLst>
                                    </p:anim>
                                    <p:set>
                                      <p:cBhvr>
                                        <p:cTn id="312" dur="1" fill="hold">
                                          <p:stCondLst>
                                            <p:cond delay="3249"/>
                                          </p:stCondLst>
                                        </p:cTn>
                                        <p:tgtEl>
                                          <p:spTgt spid="19"/>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3250"/>
                                        <p:tgtEl>
                                          <p:spTgt spid="19"/>
                                        </p:tgtEl>
                                        <p:attrNameLst>
                                          <p:attrName>ppt_w</p:attrName>
                                        </p:attrNameLst>
                                      </p:cBhvr>
                                      <p:tavLst>
                                        <p:tav tm="0">
                                          <p:val>
                                            <p:strVal val="ppt_w"/>
                                          </p:val>
                                        </p:tav>
                                        <p:tav tm="100000">
                                          <p:val>
                                            <p:strVal val="ppt_w"/>
                                          </p:val>
                                        </p:tav>
                                      </p:tavLst>
                                    </p:anim>
                                    <p:anim calcmode="lin" valueType="num">
                                      <p:cBhvr>
                                        <p:cTn id="315" dur="325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3249"/>
                                          </p:stCondLst>
                                        </p:cTn>
                                        <p:tgtEl>
                                          <p:spTgt spid="19"/>
                                        </p:tgtEl>
                                        <p:attrNameLst>
                                          <p:attrName>style.visibility</p:attrName>
                                        </p:attrNameLst>
                                      </p:cBhvr>
                                      <p:to>
                                        <p:strVal val="hidden"/>
                                      </p:to>
                                    </p:set>
                                  </p:childTnLst>
                                </p:cTn>
                              </p:par>
                              <p:par>
                                <p:cTn id="317" presetID="2" presetClass="exit" presetSubtype="6" fill="hold" grpId="1" nodeType="withEffect">
                                  <p:stCondLst>
                                    <p:cond delay="0"/>
                                  </p:stCondLst>
                                  <p:childTnLst>
                                    <p:anim calcmode="lin" valueType="num">
                                      <p:cBhvr additive="base">
                                        <p:cTn id="318" dur="3250"/>
                                        <p:tgtEl>
                                          <p:spTgt spid="20"/>
                                        </p:tgtEl>
                                        <p:attrNameLst>
                                          <p:attrName>ppt_x</p:attrName>
                                        </p:attrNameLst>
                                      </p:cBhvr>
                                      <p:tavLst>
                                        <p:tav tm="0">
                                          <p:val>
                                            <p:strVal val="ppt_x"/>
                                          </p:val>
                                        </p:tav>
                                        <p:tav tm="100000">
                                          <p:val>
                                            <p:strVal val="1+ppt_w/2"/>
                                          </p:val>
                                        </p:tav>
                                      </p:tavLst>
                                    </p:anim>
                                    <p:anim calcmode="lin" valueType="num">
                                      <p:cBhvr additive="base">
                                        <p:cTn id="319" dur="3250"/>
                                        <p:tgtEl>
                                          <p:spTgt spid="20"/>
                                        </p:tgtEl>
                                        <p:attrNameLst>
                                          <p:attrName>ppt_y</p:attrName>
                                        </p:attrNameLst>
                                      </p:cBhvr>
                                      <p:tavLst>
                                        <p:tav tm="0">
                                          <p:val>
                                            <p:strVal val="ppt_y"/>
                                          </p:val>
                                        </p:tav>
                                        <p:tav tm="100000">
                                          <p:val>
                                            <p:strVal val="1+ppt_h/2"/>
                                          </p:val>
                                        </p:tav>
                                      </p:tavLst>
                                    </p:anim>
                                    <p:set>
                                      <p:cBhvr>
                                        <p:cTn id="320" dur="1" fill="hold">
                                          <p:stCondLst>
                                            <p:cond delay="3249"/>
                                          </p:stCondLst>
                                        </p:cTn>
                                        <p:tgtEl>
                                          <p:spTgt spid="20"/>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3250"/>
                                        <p:tgtEl>
                                          <p:spTgt spid="20"/>
                                        </p:tgtEl>
                                        <p:attrNameLst>
                                          <p:attrName>ppt_w</p:attrName>
                                        </p:attrNameLst>
                                      </p:cBhvr>
                                      <p:tavLst>
                                        <p:tav tm="0">
                                          <p:val>
                                            <p:strVal val="ppt_w"/>
                                          </p:val>
                                        </p:tav>
                                        <p:tav tm="100000">
                                          <p:val>
                                            <p:strVal val="ppt_w"/>
                                          </p:val>
                                        </p:tav>
                                      </p:tavLst>
                                    </p:anim>
                                    <p:anim calcmode="lin" valueType="num">
                                      <p:cBhvr>
                                        <p:cTn id="323" dur="325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3249"/>
                                          </p:stCondLst>
                                        </p:cTn>
                                        <p:tgtEl>
                                          <p:spTgt spid="20"/>
                                        </p:tgtEl>
                                        <p:attrNameLst>
                                          <p:attrName>style.visibility</p:attrName>
                                        </p:attrNameLst>
                                      </p:cBhvr>
                                      <p:to>
                                        <p:strVal val="hidden"/>
                                      </p:to>
                                    </p:set>
                                  </p:childTnLst>
                                </p:cTn>
                              </p:par>
                              <p:par>
                                <p:cTn id="325" presetID="2" presetClass="exit" presetSubtype="6" fill="hold" grpId="1" nodeType="withEffect">
                                  <p:stCondLst>
                                    <p:cond delay="0"/>
                                  </p:stCondLst>
                                  <p:childTnLst>
                                    <p:anim calcmode="lin" valueType="num">
                                      <p:cBhvr additive="base">
                                        <p:cTn id="326" dur="3250"/>
                                        <p:tgtEl>
                                          <p:spTgt spid="24"/>
                                        </p:tgtEl>
                                        <p:attrNameLst>
                                          <p:attrName>ppt_x</p:attrName>
                                        </p:attrNameLst>
                                      </p:cBhvr>
                                      <p:tavLst>
                                        <p:tav tm="0">
                                          <p:val>
                                            <p:strVal val="ppt_x"/>
                                          </p:val>
                                        </p:tav>
                                        <p:tav tm="100000">
                                          <p:val>
                                            <p:strVal val="1+ppt_w/2"/>
                                          </p:val>
                                        </p:tav>
                                      </p:tavLst>
                                    </p:anim>
                                    <p:anim calcmode="lin" valueType="num">
                                      <p:cBhvr additive="base">
                                        <p:cTn id="327" dur="3250"/>
                                        <p:tgtEl>
                                          <p:spTgt spid="24"/>
                                        </p:tgtEl>
                                        <p:attrNameLst>
                                          <p:attrName>ppt_y</p:attrName>
                                        </p:attrNameLst>
                                      </p:cBhvr>
                                      <p:tavLst>
                                        <p:tav tm="0">
                                          <p:val>
                                            <p:strVal val="ppt_y"/>
                                          </p:val>
                                        </p:tav>
                                        <p:tav tm="100000">
                                          <p:val>
                                            <p:strVal val="1+ppt_h/2"/>
                                          </p:val>
                                        </p:tav>
                                      </p:tavLst>
                                    </p:anim>
                                    <p:set>
                                      <p:cBhvr>
                                        <p:cTn id="328" dur="1" fill="hold">
                                          <p:stCondLst>
                                            <p:cond delay="3249"/>
                                          </p:stCondLst>
                                        </p:cTn>
                                        <p:tgtEl>
                                          <p:spTgt spid="24"/>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3250"/>
                                        <p:tgtEl>
                                          <p:spTgt spid="24"/>
                                        </p:tgtEl>
                                        <p:attrNameLst>
                                          <p:attrName>ppt_w</p:attrName>
                                        </p:attrNameLst>
                                      </p:cBhvr>
                                      <p:tavLst>
                                        <p:tav tm="0">
                                          <p:val>
                                            <p:strVal val="ppt_w"/>
                                          </p:val>
                                        </p:tav>
                                        <p:tav tm="100000">
                                          <p:val>
                                            <p:strVal val="ppt_w"/>
                                          </p:val>
                                        </p:tav>
                                      </p:tavLst>
                                    </p:anim>
                                    <p:anim calcmode="lin" valueType="num">
                                      <p:cBhvr>
                                        <p:cTn id="331" dur="325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3249"/>
                                          </p:stCondLst>
                                        </p:cTn>
                                        <p:tgtEl>
                                          <p:spTgt spid="24"/>
                                        </p:tgtEl>
                                        <p:attrNameLst>
                                          <p:attrName>style.visibility</p:attrName>
                                        </p:attrNameLst>
                                      </p:cBhvr>
                                      <p:to>
                                        <p:strVal val="hidden"/>
                                      </p:to>
                                    </p:set>
                                  </p:childTnLst>
                                </p:cTn>
                              </p:par>
                              <p:par>
                                <p:cTn id="333" presetID="2" presetClass="exit" presetSubtype="6" fill="hold" grpId="1" nodeType="withEffect">
                                  <p:stCondLst>
                                    <p:cond delay="0"/>
                                  </p:stCondLst>
                                  <p:childTnLst>
                                    <p:anim calcmode="lin" valueType="num">
                                      <p:cBhvr additive="base">
                                        <p:cTn id="334" dur="3250"/>
                                        <p:tgtEl>
                                          <p:spTgt spid="25"/>
                                        </p:tgtEl>
                                        <p:attrNameLst>
                                          <p:attrName>ppt_x</p:attrName>
                                        </p:attrNameLst>
                                      </p:cBhvr>
                                      <p:tavLst>
                                        <p:tav tm="0">
                                          <p:val>
                                            <p:strVal val="ppt_x"/>
                                          </p:val>
                                        </p:tav>
                                        <p:tav tm="100000">
                                          <p:val>
                                            <p:strVal val="1+ppt_w/2"/>
                                          </p:val>
                                        </p:tav>
                                      </p:tavLst>
                                    </p:anim>
                                    <p:anim calcmode="lin" valueType="num">
                                      <p:cBhvr additive="base">
                                        <p:cTn id="335" dur="3250"/>
                                        <p:tgtEl>
                                          <p:spTgt spid="25"/>
                                        </p:tgtEl>
                                        <p:attrNameLst>
                                          <p:attrName>ppt_y</p:attrName>
                                        </p:attrNameLst>
                                      </p:cBhvr>
                                      <p:tavLst>
                                        <p:tav tm="0">
                                          <p:val>
                                            <p:strVal val="ppt_y"/>
                                          </p:val>
                                        </p:tav>
                                        <p:tav tm="100000">
                                          <p:val>
                                            <p:strVal val="1+ppt_h/2"/>
                                          </p:val>
                                        </p:tav>
                                      </p:tavLst>
                                    </p:anim>
                                    <p:set>
                                      <p:cBhvr>
                                        <p:cTn id="336" dur="1" fill="hold">
                                          <p:stCondLst>
                                            <p:cond delay="3249"/>
                                          </p:stCondLst>
                                        </p:cTn>
                                        <p:tgtEl>
                                          <p:spTgt spid="25"/>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3250"/>
                                        <p:tgtEl>
                                          <p:spTgt spid="25"/>
                                        </p:tgtEl>
                                        <p:attrNameLst>
                                          <p:attrName>ppt_w</p:attrName>
                                        </p:attrNameLst>
                                      </p:cBhvr>
                                      <p:tavLst>
                                        <p:tav tm="0">
                                          <p:val>
                                            <p:strVal val="ppt_w"/>
                                          </p:val>
                                        </p:tav>
                                        <p:tav tm="100000">
                                          <p:val>
                                            <p:strVal val="ppt_w"/>
                                          </p:val>
                                        </p:tav>
                                      </p:tavLst>
                                    </p:anim>
                                    <p:anim calcmode="lin" valueType="num">
                                      <p:cBhvr>
                                        <p:cTn id="339" dur="325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3249"/>
                                          </p:stCondLst>
                                        </p:cTn>
                                        <p:tgtEl>
                                          <p:spTgt spid="25"/>
                                        </p:tgtEl>
                                        <p:attrNameLst>
                                          <p:attrName>style.visibility</p:attrName>
                                        </p:attrNameLst>
                                      </p:cBhvr>
                                      <p:to>
                                        <p:strVal val="hidden"/>
                                      </p:to>
                                    </p:set>
                                  </p:childTnLst>
                                </p:cTn>
                              </p:par>
                              <p:par>
                                <p:cTn id="341" presetID="2" presetClass="exit" presetSubtype="6" fill="hold" grpId="1" nodeType="withEffect">
                                  <p:stCondLst>
                                    <p:cond delay="0"/>
                                  </p:stCondLst>
                                  <p:childTnLst>
                                    <p:anim calcmode="lin" valueType="num">
                                      <p:cBhvr additive="base">
                                        <p:cTn id="342" dur="3250"/>
                                        <p:tgtEl>
                                          <p:spTgt spid="26"/>
                                        </p:tgtEl>
                                        <p:attrNameLst>
                                          <p:attrName>ppt_x</p:attrName>
                                        </p:attrNameLst>
                                      </p:cBhvr>
                                      <p:tavLst>
                                        <p:tav tm="0">
                                          <p:val>
                                            <p:strVal val="ppt_x"/>
                                          </p:val>
                                        </p:tav>
                                        <p:tav tm="100000">
                                          <p:val>
                                            <p:strVal val="1+ppt_w/2"/>
                                          </p:val>
                                        </p:tav>
                                      </p:tavLst>
                                    </p:anim>
                                    <p:anim calcmode="lin" valueType="num">
                                      <p:cBhvr additive="base">
                                        <p:cTn id="343" dur="3250"/>
                                        <p:tgtEl>
                                          <p:spTgt spid="26"/>
                                        </p:tgtEl>
                                        <p:attrNameLst>
                                          <p:attrName>ppt_y</p:attrName>
                                        </p:attrNameLst>
                                      </p:cBhvr>
                                      <p:tavLst>
                                        <p:tav tm="0">
                                          <p:val>
                                            <p:strVal val="ppt_y"/>
                                          </p:val>
                                        </p:tav>
                                        <p:tav tm="100000">
                                          <p:val>
                                            <p:strVal val="1+ppt_h/2"/>
                                          </p:val>
                                        </p:tav>
                                      </p:tavLst>
                                    </p:anim>
                                    <p:set>
                                      <p:cBhvr>
                                        <p:cTn id="344" dur="1" fill="hold">
                                          <p:stCondLst>
                                            <p:cond delay="3249"/>
                                          </p:stCondLst>
                                        </p:cTn>
                                        <p:tgtEl>
                                          <p:spTgt spid="26"/>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3250"/>
                                        <p:tgtEl>
                                          <p:spTgt spid="26"/>
                                        </p:tgtEl>
                                        <p:attrNameLst>
                                          <p:attrName>ppt_w</p:attrName>
                                        </p:attrNameLst>
                                      </p:cBhvr>
                                      <p:tavLst>
                                        <p:tav tm="0">
                                          <p:val>
                                            <p:strVal val="ppt_w"/>
                                          </p:val>
                                        </p:tav>
                                        <p:tav tm="100000">
                                          <p:val>
                                            <p:strVal val="ppt_w"/>
                                          </p:val>
                                        </p:tav>
                                      </p:tavLst>
                                    </p:anim>
                                    <p:anim calcmode="lin" valueType="num">
                                      <p:cBhvr>
                                        <p:cTn id="347" dur="325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3249"/>
                                          </p:stCondLst>
                                        </p:cTn>
                                        <p:tgtEl>
                                          <p:spTgt spid="26"/>
                                        </p:tgtEl>
                                        <p:attrNameLst>
                                          <p:attrName>style.visibility</p:attrName>
                                        </p:attrNameLst>
                                      </p:cBhvr>
                                      <p:to>
                                        <p:strVal val="hidden"/>
                                      </p:to>
                                    </p:set>
                                  </p:childTnLst>
                                </p:cTn>
                              </p:par>
                              <p:par>
                                <p:cTn id="349" presetID="2" presetClass="exit" presetSubtype="6" fill="hold" grpId="1" nodeType="withEffect">
                                  <p:stCondLst>
                                    <p:cond delay="0"/>
                                  </p:stCondLst>
                                  <p:childTnLst>
                                    <p:anim calcmode="lin" valueType="num">
                                      <p:cBhvr additive="base">
                                        <p:cTn id="350" dur="3250"/>
                                        <p:tgtEl>
                                          <p:spTgt spid="21"/>
                                        </p:tgtEl>
                                        <p:attrNameLst>
                                          <p:attrName>ppt_x</p:attrName>
                                        </p:attrNameLst>
                                      </p:cBhvr>
                                      <p:tavLst>
                                        <p:tav tm="0">
                                          <p:val>
                                            <p:strVal val="ppt_x"/>
                                          </p:val>
                                        </p:tav>
                                        <p:tav tm="100000">
                                          <p:val>
                                            <p:strVal val="1+ppt_w/2"/>
                                          </p:val>
                                        </p:tav>
                                      </p:tavLst>
                                    </p:anim>
                                    <p:anim calcmode="lin" valueType="num">
                                      <p:cBhvr additive="base">
                                        <p:cTn id="351" dur="3250"/>
                                        <p:tgtEl>
                                          <p:spTgt spid="21"/>
                                        </p:tgtEl>
                                        <p:attrNameLst>
                                          <p:attrName>ppt_y</p:attrName>
                                        </p:attrNameLst>
                                      </p:cBhvr>
                                      <p:tavLst>
                                        <p:tav tm="0">
                                          <p:val>
                                            <p:strVal val="ppt_y"/>
                                          </p:val>
                                        </p:tav>
                                        <p:tav tm="100000">
                                          <p:val>
                                            <p:strVal val="1+ppt_h/2"/>
                                          </p:val>
                                        </p:tav>
                                      </p:tavLst>
                                    </p:anim>
                                    <p:set>
                                      <p:cBhvr>
                                        <p:cTn id="352" dur="1" fill="hold">
                                          <p:stCondLst>
                                            <p:cond delay="3249"/>
                                          </p:stCondLst>
                                        </p:cTn>
                                        <p:tgtEl>
                                          <p:spTgt spid="2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3250"/>
                                        <p:tgtEl>
                                          <p:spTgt spid="21"/>
                                        </p:tgtEl>
                                        <p:attrNameLst>
                                          <p:attrName>ppt_w</p:attrName>
                                        </p:attrNameLst>
                                      </p:cBhvr>
                                      <p:tavLst>
                                        <p:tav tm="0">
                                          <p:val>
                                            <p:strVal val="ppt_w"/>
                                          </p:val>
                                        </p:tav>
                                        <p:tav tm="100000">
                                          <p:val>
                                            <p:strVal val="ppt_w"/>
                                          </p:val>
                                        </p:tav>
                                      </p:tavLst>
                                    </p:anim>
                                    <p:anim calcmode="lin" valueType="num">
                                      <p:cBhvr>
                                        <p:cTn id="355" dur="325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3249"/>
                                          </p:stCondLst>
                                        </p:cTn>
                                        <p:tgtEl>
                                          <p:spTgt spid="21"/>
                                        </p:tgtEl>
                                        <p:attrNameLst>
                                          <p:attrName>style.visibility</p:attrName>
                                        </p:attrNameLst>
                                      </p:cBhvr>
                                      <p:to>
                                        <p:strVal val="hidden"/>
                                      </p:to>
                                    </p:set>
                                  </p:childTnLst>
                                </p:cTn>
                              </p:par>
                              <p:par>
                                <p:cTn id="357" presetID="2" presetClass="exit" presetSubtype="6" fill="hold" grpId="1" nodeType="withEffect">
                                  <p:stCondLst>
                                    <p:cond delay="0"/>
                                  </p:stCondLst>
                                  <p:childTnLst>
                                    <p:anim calcmode="lin" valueType="num">
                                      <p:cBhvr additive="base">
                                        <p:cTn id="358" dur="3250"/>
                                        <p:tgtEl>
                                          <p:spTgt spid="29"/>
                                        </p:tgtEl>
                                        <p:attrNameLst>
                                          <p:attrName>ppt_x</p:attrName>
                                        </p:attrNameLst>
                                      </p:cBhvr>
                                      <p:tavLst>
                                        <p:tav tm="0">
                                          <p:val>
                                            <p:strVal val="ppt_x"/>
                                          </p:val>
                                        </p:tav>
                                        <p:tav tm="100000">
                                          <p:val>
                                            <p:strVal val="1+ppt_w/2"/>
                                          </p:val>
                                        </p:tav>
                                      </p:tavLst>
                                    </p:anim>
                                    <p:anim calcmode="lin" valueType="num">
                                      <p:cBhvr additive="base">
                                        <p:cTn id="359" dur="3250"/>
                                        <p:tgtEl>
                                          <p:spTgt spid="29"/>
                                        </p:tgtEl>
                                        <p:attrNameLst>
                                          <p:attrName>ppt_y</p:attrName>
                                        </p:attrNameLst>
                                      </p:cBhvr>
                                      <p:tavLst>
                                        <p:tav tm="0">
                                          <p:val>
                                            <p:strVal val="ppt_y"/>
                                          </p:val>
                                        </p:tav>
                                        <p:tav tm="100000">
                                          <p:val>
                                            <p:strVal val="1+ppt_h/2"/>
                                          </p:val>
                                        </p:tav>
                                      </p:tavLst>
                                    </p:anim>
                                    <p:set>
                                      <p:cBhvr>
                                        <p:cTn id="360" dur="1" fill="hold">
                                          <p:stCondLst>
                                            <p:cond delay="3249"/>
                                          </p:stCondLst>
                                        </p:cTn>
                                        <p:tgtEl>
                                          <p:spTgt spid="29"/>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3250"/>
                                        <p:tgtEl>
                                          <p:spTgt spid="29"/>
                                        </p:tgtEl>
                                        <p:attrNameLst>
                                          <p:attrName>ppt_w</p:attrName>
                                        </p:attrNameLst>
                                      </p:cBhvr>
                                      <p:tavLst>
                                        <p:tav tm="0">
                                          <p:val>
                                            <p:strVal val="ppt_w"/>
                                          </p:val>
                                        </p:tav>
                                        <p:tav tm="100000">
                                          <p:val>
                                            <p:strVal val="ppt_w"/>
                                          </p:val>
                                        </p:tav>
                                      </p:tavLst>
                                    </p:anim>
                                    <p:anim calcmode="lin" valueType="num">
                                      <p:cBhvr>
                                        <p:cTn id="363" dur="325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3249"/>
                                          </p:stCondLst>
                                        </p:cTn>
                                        <p:tgtEl>
                                          <p:spTgt spid="29"/>
                                        </p:tgtEl>
                                        <p:attrNameLst>
                                          <p:attrName>style.visibility</p:attrName>
                                        </p:attrNameLst>
                                      </p:cBhvr>
                                      <p:to>
                                        <p:strVal val="hidden"/>
                                      </p:to>
                                    </p:set>
                                  </p:childTnLst>
                                </p:cTn>
                              </p:par>
                              <p:par>
                                <p:cTn id="365" presetID="2" presetClass="exit" presetSubtype="12" fill="hold" grpId="1" nodeType="withEffect">
                                  <p:stCondLst>
                                    <p:cond delay="0"/>
                                  </p:stCondLst>
                                  <p:childTnLst>
                                    <p:anim calcmode="lin" valueType="num">
                                      <p:cBhvr additive="base">
                                        <p:cTn id="366" dur="3250"/>
                                        <p:tgtEl>
                                          <p:spTgt spid="61"/>
                                        </p:tgtEl>
                                        <p:attrNameLst>
                                          <p:attrName>ppt_x</p:attrName>
                                        </p:attrNameLst>
                                      </p:cBhvr>
                                      <p:tavLst>
                                        <p:tav tm="0">
                                          <p:val>
                                            <p:strVal val="ppt_x"/>
                                          </p:val>
                                        </p:tav>
                                        <p:tav tm="100000">
                                          <p:val>
                                            <p:strVal val="0-ppt_w/2"/>
                                          </p:val>
                                        </p:tav>
                                      </p:tavLst>
                                    </p:anim>
                                    <p:anim calcmode="lin" valueType="num">
                                      <p:cBhvr additive="base">
                                        <p:cTn id="367" dur="3250"/>
                                        <p:tgtEl>
                                          <p:spTgt spid="61"/>
                                        </p:tgtEl>
                                        <p:attrNameLst>
                                          <p:attrName>ppt_y</p:attrName>
                                        </p:attrNameLst>
                                      </p:cBhvr>
                                      <p:tavLst>
                                        <p:tav tm="0">
                                          <p:val>
                                            <p:strVal val="ppt_y"/>
                                          </p:val>
                                        </p:tav>
                                        <p:tav tm="100000">
                                          <p:val>
                                            <p:strVal val="1+ppt_h/2"/>
                                          </p:val>
                                        </p:tav>
                                      </p:tavLst>
                                    </p:anim>
                                    <p:set>
                                      <p:cBhvr>
                                        <p:cTn id="368" dur="1" fill="hold">
                                          <p:stCondLst>
                                            <p:cond delay="3249"/>
                                          </p:stCondLst>
                                        </p:cTn>
                                        <p:tgtEl>
                                          <p:spTgt spid="61"/>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3250"/>
                                        <p:tgtEl>
                                          <p:spTgt spid="61"/>
                                        </p:tgtEl>
                                        <p:attrNameLst>
                                          <p:attrName>ppt_w</p:attrName>
                                        </p:attrNameLst>
                                      </p:cBhvr>
                                      <p:tavLst>
                                        <p:tav tm="0">
                                          <p:val>
                                            <p:strVal val="ppt_w"/>
                                          </p:val>
                                        </p:tav>
                                        <p:tav tm="100000">
                                          <p:val>
                                            <p:strVal val="ppt_w"/>
                                          </p:val>
                                        </p:tav>
                                      </p:tavLst>
                                    </p:anim>
                                    <p:anim calcmode="lin" valueType="num">
                                      <p:cBhvr>
                                        <p:cTn id="371" dur="3250"/>
                                        <p:tgtEl>
                                          <p:spTgt spid="6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3249"/>
                                          </p:stCondLst>
                                        </p:cTn>
                                        <p:tgtEl>
                                          <p:spTgt spid="61"/>
                                        </p:tgtEl>
                                        <p:attrNameLst>
                                          <p:attrName>style.visibility</p:attrName>
                                        </p:attrNameLst>
                                      </p:cBhvr>
                                      <p:to>
                                        <p:strVal val="hidden"/>
                                      </p:to>
                                    </p:set>
                                  </p:childTnLst>
                                </p:cTn>
                              </p:par>
                              <p:par>
                                <p:cTn id="373" presetID="2" presetClass="exit" presetSubtype="12" fill="hold" grpId="1" nodeType="withEffect">
                                  <p:stCondLst>
                                    <p:cond delay="0"/>
                                  </p:stCondLst>
                                  <p:childTnLst>
                                    <p:anim calcmode="lin" valueType="num">
                                      <p:cBhvr additive="base">
                                        <p:cTn id="374" dur="3250"/>
                                        <p:tgtEl>
                                          <p:spTgt spid="57"/>
                                        </p:tgtEl>
                                        <p:attrNameLst>
                                          <p:attrName>ppt_x</p:attrName>
                                        </p:attrNameLst>
                                      </p:cBhvr>
                                      <p:tavLst>
                                        <p:tav tm="0">
                                          <p:val>
                                            <p:strVal val="ppt_x"/>
                                          </p:val>
                                        </p:tav>
                                        <p:tav tm="100000">
                                          <p:val>
                                            <p:strVal val="0-ppt_w/2"/>
                                          </p:val>
                                        </p:tav>
                                      </p:tavLst>
                                    </p:anim>
                                    <p:anim calcmode="lin" valueType="num">
                                      <p:cBhvr additive="base">
                                        <p:cTn id="375" dur="3250"/>
                                        <p:tgtEl>
                                          <p:spTgt spid="57"/>
                                        </p:tgtEl>
                                        <p:attrNameLst>
                                          <p:attrName>ppt_y</p:attrName>
                                        </p:attrNameLst>
                                      </p:cBhvr>
                                      <p:tavLst>
                                        <p:tav tm="0">
                                          <p:val>
                                            <p:strVal val="ppt_y"/>
                                          </p:val>
                                        </p:tav>
                                        <p:tav tm="100000">
                                          <p:val>
                                            <p:strVal val="1+ppt_h/2"/>
                                          </p:val>
                                        </p:tav>
                                      </p:tavLst>
                                    </p:anim>
                                    <p:set>
                                      <p:cBhvr>
                                        <p:cTn id="376" dur="1" fill="hold">
                                          <p:stCondLst>
                                            <p:cond delay="3249"/>
                                          </p:stCondLst>
                                        </p:cTn>
                                        <p:tgtEl>
                                          <p:spTgt spid="5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3250"/>
                                        <p:tgtEl>
                                          <p:spTgt spid="57"/>
                                        </p:tgtEl>
                                        <p:attrNameLst>
                                          <p:attrName>ppt_w</p:attrName>
                                        </p:attrNameLst>
                                      </p:cBhvr>
                                      <p:tavLst>
                                        <p:tav tm="0">
                                          <p:val>
                                            <p:strVal val="ppt_w"/>
                                          </p:val>
                                        </p:tav>
                                        <p:tav tm="100000">
                                          <p:val>
                                            <p:strVal val="ppt_w"/>
                                          </p:val>
                                        </p:tav>
                                      </p:tavLst>
                                    </p:anim>
                                    <p:anim calcmode="lin" valueType="num">
                                      <p:cBhvr>
                                        <p:cTn id="379" dur="325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3249"/>
                                          </p:stCondLst>
                                        </p:cTn>
                                        <p:tgtEl>
                                          <p:spTgt spid="57"/>
                                        </p:tgtEl>
                                        <p:attrNameLst>
                                          <p:attrName>style.visibility</p:attrName>
                                        </p:attrNameLst>
                                      </p:cBhvr>
                                      <p:to>
                                        <p:strVal val="hidden"/>
                                      </p:to>
                                    </p:set>
                                  </p:childTnLst>
                                </p:cTn>
                              </p:par>
                              <p:par>
                                <p:cTn id="381" presetID="2" presetClass="exit" presetSubtype="12" fill="hold" grpId="1" nodeType="withEffect">
                                  <p:stCondLst>
                                    <p:cond delay="0"/>
                                  </p:stCondLst>
                                  <p:childTnLst>
                                    <p:anim calcmode="lin" valueType="num">
                                      <p:cBhvr additive="base">
                                        <p:cTn id="382" dur="3250"/>
                                        <p:tgtEl>
                                          <p:spTgt spid="48"/>
                                        </p:tgtEl>
                                        <p:attrNameLst>
                                          <p:attrName>ppt_x</p:attrName>
                                        </p:attrNameLst>
                                      </p:cBhvr>
                                      <p:tavLst>
                                        <p:tav tm="0">
                                          <p:val>
                                            <p:strVal val="ppt_x"/>
                                          </p:val>
                                        </p:tav>
                                        <p:tav tm="100000">
                                          <p:val>
                                            <p:strVal val="0-ppt_w/2"/>
                                          </p:val>
                                        </p:tav>
                                      </p:tavLst>
                                    </p:anim>
                                    <p:anim calcmode="lin" valueType="num">
                                      <p:cBhvr additive="base">
                                        <p:cTn id="383" dur="3250"/>
                                        <p:tgtEl>
                                          <p:spTgt spid="48"/>
                                        </p:tgtEl>
                                        <p:attrNameLst>
                                          <p:attrName>ppt_y</p:attrName>
                                        </p:attrNameLst>
                                      </p:cBhvr>
                                      <p:tavLst>
                                        <p:tav tm="0">
                                          <p:val>
                                            <p:strVal val="ppt_y"/>
                                          </p:val>
                                        </p:tav>
                                        <p:tav tm="100000">
                                          <p:val>
                                            <p:strVal val="1+ppt_h/2"/>
                                          </p:val>
                                        </p:tav>
                                      </p:tavLst>
                                    </p:anim>
                                    <p:set>
                                      <p:cBhvr>
                                        <p:cTn id="384" dur="1" fill="hold">
                                          <p:stCondLst>
                                            <p:cond delay="3249"/>
                                          </p:stCondLst>
                                        </p:cTn>
                                        <p:tgtEl>
                                          <p:spTgt spid="48"/>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3250"/>
                                        <p:tgtEl>
                                          <p:spTgt spid="48"/>
                                        </p:tgtEl>
                                        <p:attrNameLst>
                                          <p:attrName>ppt_w</p:attrName>
                                        </p:attrNameLst>
                                      </p:cBhvr>
                                      <p:tavLst>
                                        <p:tav tm="0">
                                          <p:val>
                                            <p:strVal val="ppt_w"/>
                                          </p:val>
                                        </p:tav>
                                        <p:tav tm="100000">
                                          <p:val>
                                            <p:strVal val="ppt_w"/>
                                          </p:val>
                                        </p:tav>
                                      </p:tavLst>
                                    </p:anim>
                                    <p:anim calcmode="lin" valueType="num">
                                      <p:cBhvr>
                                        <p:cTn id="387" dur="325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3249"/>
                                          </p:stCondLst>
                                        </p:cTn>
                                        <p:tgtEl>
                                          <p:spTgt spid="48"/>
                                        </p:tgtEl>
                                        <p:attrNameLst>
                                          <p:attrName>style.visibility</p:attrName>
                                        </p:attrNameLst>
                                      </p:cBhvr>
                                      <p:to>
                                        <p:strVal val="hidden"/>
                                      </p:to>
                                    </p:set>
                                  </p:childTnLst>
                                </p:cTn>
                              </p:par>
                              <p:par>
                                <p:cTn id="389" presetID="2" presetClass="exit" presetSubtype="12" fill="hold" grpId="1" nodeType="withEffect">
                                  <p:stCondLst>
                                    <p:cond delay="0"/>
                                  </p:stCondLst>
                                  <p:childTnLst>
                                    <p:anim calcmode="lin" valueType="num">
                                      <p:cBhvr additive="base">
                                        <p:cTn id="390" dur="3250"/>
                                        <p:tgtEl>
                                          <p:spTgt spid="58"/>
                                        </p:tgtEl>
                                        <p:attrNameLst>
                                          <p:attrName>ppt_x</p:attrName>
                                        </p:attrNameLst>
                                      </p:cBhvr>
                                      <p:tavLst>
                                        <p:tav tm="0">
                                          <p:val>
                                            <p:strVal val="ppt_x"/>
                                          </p:val>
                                        </p:tav>
                                        <p:tav tm="100000">
                                          <p:val>
                                            <p:strVal val="0-ppt_w/2"/>
                                          </p:val>
                                        </p:tav>
                                      </p:tavLst>
                                    </p:anim>
                                    <p:anim calcmode="lin" valueType="num">
                                      <p:cBhvr additive="base">
                                        <p:cTn id="391" dur="3250"/>
                                        <p:tgtEl>
                                          <p:spTgt spid="58"/>
                                        </p:tgtEl>
                                        <p:attrNameLst>
                                          <p:attrName>ppt_y</p:attrName>
                                        </p:attrNameLst>
                                      </p:cBhvr>
                                      <p:tavLst>
                                        <p:tav tm="0">
                                          <p:val>
                                            <p:strVal val="ppt_y"/>
                                          </p:val>
                                        </p:tav>
                                        <p:tav tm="100000">
                                          <p:val>
                                            <p:strVal val="1+ppt_h/2"/>
                                          </p:val>
                                        </p:tav>
                                      </p:tavLst>
                                    </p:anim>
                                    <p:set>
                                      <p:cBhvr>
                                        <p:cTn id="392" dur="1" fill="hold">
                                          <p:stCondLst>
                                            <p:cond delay="3249"/>
                                          </p:stCondLst>
                                        </p:cTn>
                                        <p:tgtEl>
                                          <p:spTgt spid="58"/>
                                        </p:tgtEl>
                                        <p:attrNameLst>
                                          <p:attrName>style.visibility</p:attrName>
                                        </p:attrNameLst>
                                      </p:cBhvr>
                                      <p:to>
                                        <p:strVal val="hidden"/>
                                      </p:to>
                                    </p:set>
                                  </p:childTnLst>
                                </p:cTn>
                              </p:par>
                              <p:par>
                                <p:cTn id="393" presetID="2" presetClass="exit" presetSubtype="12" fill="hold" grpId="1" nodeType="withEffect">
                                  <p:stCondLst>
                                    <p:cond delay="0"/>
                                  </p:stCondLst>
                                  <p:childTnLst>
                                    <p:anim calcmode="lin" valueType="num">
                                      <p:cBhvr additive="base">
                                        <p:cTn id="394" dur="3250"/>
                                        <p:tgtEl>
                                          <p:spTgt spid="59"/>
                                        </p:tgtEl>
                                        <p:attrNameLst>
                                          <p:attrName>ppt_x</p:attrName>
                                        </p:attrNameLst>
                                      </p:cBhvr>
                                      <p:tavLst>
                                        <p:tav tm="0">
                                          <p:val>
                                            <p:strVal val="ppt_x"/>
                                          </p:val>
                                        </p:tav>
                                        <p:tav tm="100000">
                                          <p:val>
                                            <p:strVal val="0-ppt_w/2"/>
                                          </p:val>
                                        </p:tav>
                                      </p:tavLst>
                                    </p:anim>
                                    <p:anim calcmode="lin" valueType="num">
                                      <p:cBhvr additive="base">
                                        <p:cTn id="395" dur="3250"/>
                                        <p:tgtEl>
                                          <p:spTgt spid="59"/>
                                        </p:tgtEl>
                                        <p:attrNameLst>
                                          <p:attrName>ppt_y</p:attrName>
                                        </p:attrNameLst>
                                      </p:cBhvr>
                                      <p:tavLst>
                                        <p:tav tm="0">
                                          <p:val>
                                            <p:strVal val="ppt_y"/>
                                          </p:val>
                                        </p:tav>
                                        <p:tav tm="100000">
                                          <p:val>
                                            <p:strVal val="1+ppt_h/2"/>
                                          </p:val>
                                        </p:tav>
                                      </p:tavLst>
                                    </p:anim>
                                    <p:set>
                                      <p:cBhvr>
                                        <p:cTn id="396" dur="1" fill="hold">
                                          <p:stCondLst>
                                            <p:cond delay="3249"/>
                                          </p:stCondLst>
                                        </p:cTn>
                                        <p:tgtEl>
                                          <p:spTgt spid="59"/>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3250"/>
                                        <p:tgtEl>
                                          <p:spTgt spid="58"/>
                                        </p:tgtEl>
                                        <p:attrNameLst>
                                          <p:attrName>ppt_w</p:attrName>
                                        </p:attrNameLst>
                                      </p:cBhvr>
                                      <p:tavLst>
                                        <p:tav tm="0">
                                          <p:val>
                                            <p:strVal val="ppt_w"/>
                                          </p:val>
                                        </p:tav>
                                        <p:tav tm="100000">
                                          <p:val>
                                            <p:strVal val="ppt_w"/>
                                          </p:val>
                                        </p:tav>
                                      </p:tavLst>
                                    </p:anim>
                                    <p:anim calcmode="lin" valueType="num">
                                      <p:cBhvr>
                                        <p:cTn id="399" dur="3250"/>
                                        <p:tgtEl>
                                          <p:spTgt spid="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3249"/>
                                          </p:stCondLst>
                                        </p:cTn>
                                        <p:tgtEl>
                                          <p:spTgt spid="58"/>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3250"/>
                                        <p:tgtEl>
                                          <p:spTgt spid="59"/>
                                        </p:tgtEl>
                                        <p:attrNameLst>
                                          <p:attrName>ppt_w</p:attrName>
                                        </p:attrNameLst>
                                      </p:cBhvr>
                                      <p:tavLst>
                                        <p:tav tm="0">
                                          <p:val>
                                            <p:strVal val="ppt_w"/>
                                          </p:val>
                                        </p:tav>
                                        <p:tav tm="100000">
                                          <p:val>
                                            <p:strVal val="ppt_w"/>
                                          </p:val>
                                        </p:tav>
                                      </p:tavLst>
                                    </p:anim>
                                    <p:anim calcmode="lin" valueType="num">
                                      <p:cBhvr>
                                        <p:cTn id="403" dur="3250"/>
                                        <p:tgtEl>
                                          <p:spTgt spid="5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12" fill="hold" grpId="1" nodeType="withEffect">
                                  <p:stCondLst>
                                    <p:cond delay="0"/>
                                  </p:stCondLst>
                                  <p:childTnLst>
                                    <p:anim calcmode="lin" valueType="num">
                                      <p:cBhvr additive="base">
                                        <p:cTn id="406" dur="3250"/>
                                        <p:tgtEl>
                                          <p:spTgt spid="53"/>
                                        </p:tgtEl>
                                        <p:attrNameLst>
                                          <p:attrName>ppt_x</p:attrName>
                                        </p:attrNameLst>
                                      </p:cBhvr>
                                      <p:tavLst>
                                        <p:tav tm="0">
                                          <p:val>
                                            <p:strVal val="ppt_x"/>
                                          </p:val>
                                        </p:tav>
                                        <p:tav tm="100000">
                                          <p:val>
                                            <p:strVal val="0-ppt_w/2"/>
                                          </p:val>
                                        </p:tav>
                                      </p:tavLst>
                                    </p:anim>
                                    <p:anim calcmode="lin" valueType="num">
                                      <p:cBhvr additive="base">
                                        <p:cTn id="407" dur="3250"/>
                                        <p:tgtEl>
                                          <p:spTgt spid="53"/>
                                        </p:tgtEl>
                                        <p:attrNameLst>
                                          <p:attrName>ppt_y</p:attrName>
                                        </p:attrNameLst>
                                      </p:cBhvr>
                                      <p:tavLst>
                                        <p:tav tm="0">
                                          <p:val>
                                            <p:strVal val="ppt_y"/>
                                          </p:val>
                                        </p:tav>
                                        <p:tav tm="100000">
                                          <p:val>
                                            <p:strVal val="1+ppt_h/2"/>
                                          </p:val>
                                        </p:tav>
                                      </p:tavLst>
                                    </p:anim>
                                    <p:set>
                                      <p:cBhvr>
                                        <p:cTn id="408" dur="1" fill="hold">
                                          <p:stCondLst>
                                            <p:cond delay="3249"/>
                                          </p:stCondLst>
                                        </p:cTn>
                                        <p:tgtEl>
                                          <p:spTgt spid="53"/>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3250"/>
                                        <p:tgtEl>
                                          <p:spTgt spid="53"/>
                                        </p:tgtEl>
                                        <p:attrNameLst>
                                          <p:attrName>ppt_w</p:attrName>
                                        </p:attrNameLst>
                                      </p:cBhvr>
                                      <p:tavLst>
                                        <p:tav tm="0">
                                          <p:val>
                                            <p:strVal val="ppt_w"/>
                                          </p:val>
                                        </p:tav>
                                        <p:tav tm="100000">
                                          <p:val>
                                            <p:strVal val="ppt_w"/>
                                          </p:val>
                                        </p:tav>
                                      </p:tavLst>
                                    </p:anim>
                                    <p:anim calcmode="lin" valueType="num">
                                      <p:cBhvr>
                                        <p:cTn id="411" dur="325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3249"/>
                                          </p:stCondLst>
                                        </p:cTn>
                                        <p:tgtEl>
                                          <p:spTgt spid="53"/>
                                        </p:tgtEl>
                                        <p:attrNameLst>
                                          <p:attrName>style.visibility</p:attrName>
                                        </p:attrNameLst>
                                      </p:cBhvr>
                                      <p:to>
                                        <p:strVal val="hidden"/>
                                      </p:to>
                                    </p:set>
                                  </p:childTnLst>
                                </p:cTn>
                              </p:par>
                              <p:par>
                                <p:cTn id="413" presetID="2" presetClass="exit" presetSubtype="12" fill="hold" grpId="1" nodeType="withEffect">
                                  <p:stCondLst>
                                    <p:cond delay="0"/>
                                  </p:stCondLst>
                                  <p:childTnLst>
                                    <p:anim calcmode="lin" valueType="num">
                                      <p:cBhvr additive="base">
                                        <p:cTn id="414" dur="3250"/>
                                        <p:tgtEl>
                                          <p:spTgt spid="49"/>
                                        </p:tgtEl>
                                        <p:attrNameLst>
                                          <p:attrName>ppt_x</p:attrName>
                                        </p:attrNameLst>
                                      </p:cBhvr>
                                      <p:tavLst>
                                        <p:tav tm="0">
                                          <p:val>
                                            <p:strVal val="ppt_x"/>
                                          </p:val>
                                        </p:tav>
                                        <p:tav tm="100000">
                                          <p:val>
                                            <p:strVal val="0-ppt_w/2"/>
                                          </p:val>
                                        </p:tav>
                                      </p:tavLst>
                                    </p:anim>
                                    <p:anim calcmode="lin" valueType="num">
                                      <p:cBhvr additive="base">
                                        <p:cTn id="415" dur="3250"/>
                                        <p:tgtEl>
                                          <p:spTgt spid="49"/>
                                        </p:tgtEl>
                                        <p:attrNameLst>
                                          <p:attrName>ppt_y</p:attrName>
                                        </p:attrNameLst>
                                      </p:cBhvr>
                                      <p:tavLst>
                                        <p:tav tm="0">
                                          <p:val>
                                            <p:strVal val="ppt_y"/>
                                          </p:val>
                                        </p:tav>
                                        <p:tav tm="100000">
                                          <p:val>
                                            <p:strVal val="1+ppt_h/2"/>
                                          </p:val>
                                        </p:tav>
                                      </p:tavLst>
                                    </p:anim>
                                    <p:set>
                                      <p:cBhvr>
                                        <p:cTn id="416" dur="1" fill="hold">
                                          <p:stCondLst>
                                            <p:cond delay="3249"/>
                                          </p:stCondLst>
                                        </p:cTn>
                                        <p:tgtEl>
                                          <p:spTgt spid="49"/>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3250"/>
                                        <p:tgtEl>
                                          <p:spTgt spid="49"/>
                                        </p:tgtEl>
                                        <p:attrNameLst>
                                          <p:attrName>ppt_w</p:attrName>
                                        </p:attrNameLst>
                                      </p:cBhvr>
                                      <p:tavLst>
                                        <p:tav tm="0">
                                          <p:val>
                                            <p:strVal val="ppt_w"/>
                                          </p:val>
                                        </p:tav>
                                        <p:tav tm="100000">
                                          <p:val>
                                            <p:strVal val="ppt_w"/>
                                          </p:val>
                                        </p:tav>
                                      </p:tavLst>
                                    </p:anim>
                                    <p:anim calcmode="lin" valueType="num">
                                      <p:cBhvr>
                                        <p:cTn id="419" dur="325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3249"/>
                                          </p:stCondLst>
                                        </p:cTn>
                                        <p:tgtEl>
                                          <p:spTgt spid="49"/>
                                        </p:tgtEl>
                                        <p:attrNameLst>
                                          <p:attrName>style.visibility</p:attrName>
                                        </p:attrNameLst>
                                      </p:cBhvr>
                                      <p:to>
                                        <p:strVal val="hidden"/>
                                      </p:to>
                                    </p:set>
                                  </p:childTnLst>
                                </p:cTn>
                              </p:par>
                              <p:par>
                                <p:cTn id="421" presetID="2" presetClass="exit" presetSubtype="12" fill="hold" grpId="1" nodeType="withEffect">
                                  <p:stCondLst>
                                    <p:cond delay="0"/>
                                  </p:stCondLst>
                                  <p:childTnLst>
                                    <p:anim calcmode="lin" valueType="num">
                                      <p:cBhvr additive="base">
                                        <p:cTn id="422" dur="3250"/>
                                        <p:tgtEl>
                                          <p:spTgt spid="50"/>
                                        </p:tgtEl>
                                        <p:attrNameLst>
                                          <p:attrName>ppt_x</p:attrName>
                                        </p:attrNameLst>
                                      </p:cBhvr>
                                      <p:tavLst>
                                        <p:tav tm="0">
                                          <p:val>
                                            <p:strVal val="ppt_x"/>
                                          </p:val>
                                        </p:tav>
                                        <p:tav tm="100000">
                                          <p:val>
                                            <p:strVal val="0-ppt_w/2"/>
                                          </p:val>
                                        </p:tav>
                                      </p:tavLst>
                                    </p:anim>
                                    <p:anim calcmode="lin" valueType="num">
                                      <p:cBhvr additive="base">
                                        <p:cTn id="423" dur="3250"/>
                                        <p:tgtEl>
                                          <p:spTgt spid="50"/>
                                        </p:tgtEl>
                                        <p:attrNameLst>
                                          <p:attrName>ppt_y</p:attrName>
                                        </p:attrNameLst>
                                      </p:cBhvr>
                                      <p:tavLst>
                                        <p:tav tm="0">
                                          <p:val>
                                            <p:strVal val="ppt_y"/>
                                          </p:val>
                                        </p:tav>
                                        <p:tav tm="100000">
                                          <p:val>
                                            <p:strVal val="1+ppt_h/2"/>
                                          </p:val>
                                        </p:tav>
                                      </p:tavLst>
                                    </p:anim>
                                    <p:set>
                                      <p:cBhvr>
                                        <p:cTn id="424" dur="1" fill="hold">
                                          <p:stCondLst>
                                            <p:cond delay="3249"/>
                                          </p:stCondLst>
                                        </p:cTn>
                                        <p:tgtEl>
                                          <p:spTgt spid="50"/>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3250"/>
                                        <p:tgtEl>
                                          <p:spTgt spid="50"/>
                                        </p:tgtEl>
                                        <p:attrNameLst>
                                          <p:attrName>ppt_w</p:attrName>
                                        </p:attrNameLst>
                                      </p:cBhvr>
                                      <p:tavLst>
                                        <p:tav tm="0">
                                          <p:val>
                                            <p:strVal val="ppt_w"/>
                                          </p:val>
                                        </p:tav>
                                        <p:tav tm="100000">
                                          <p:val>
                                            <p:strVal val="ppt_w"/>
                                          </p:val>
                                        </p:tav>
                                      </p:tavLst>
                                    </p:anim>
                                    <p:anim calcmode="lin" valueType="num">
                                      <p:cBhvr>
                                        <p:cTn id="427" dur="325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3249"/>
                                          </p:stCondLst>
                                        </p:cTn>
                                        <p:tgtEl>
                                          <p:spTgt spid="50"/>
                                        </p:tgtEl>
                                        <p:attrNameLst>
                                          <p:attrName>style.visibility</p:attrName>
                                        </p:attrNameLst>
                                      </p:cBhvr>
                                      <p:to>
                                        <p:strVal val="hidden"/>
                                      </p:to>
                                    </p:set>
                                  </p:childTnLst>
                                </p:cTn>
                              </p:par>
                              <p:par>
                                <p:cTn id="429" presetID="2" presetClass="exit" presetSubtype="12" fill="hold" grpId="1" nodeType="withEffect">
                                  <p:stCondLst>
                                    <p:cond delay="0"/>
                                  </p:stCondLst>
                                  <p:childTnLst>
                                    <p:anim calcmode="lin" valueType="num">
                                      <p:cBhvr additive="base">
                                        <p:cTn id="430" dur="3250"/>
                                        <p:tgtEl>
                                          <p:spTgt spid="54"/>
                                        </p:tgtEl>
                                        <p:attrNameLst>
                                          <p:attrName>ppt_x</p:attrName>
                                        </p:attrNameLst>
                                      </p:cBhvr>
                                      <p:tavLst>
                                        <p:tav tm="0">
                                          <p:val>
                                            <p:strVal val="ppt_x"/>
                                          </p:val>
                                        </p:tav>
                                        <p:tav tm="100000">
                                          <p:val>
                                            <p:strVal val="0-ppt_w/2"/>
                                          </p:val>
                                        </p:tav>
                                      </p:tavLst>
                                    </p:anim>
                                    <p:anim calcmode="lin" valueType="num">
                                      <p:cBhvr additive="base">
                                        <p:cTn id="431" dur="3250"/>
                                        <p:tgtEl>
                                          <p:spTgt spid="54"/>
                                        </p:tgtEl>
                                        <p:attrNameLst>
                                          <p:attrName>ppt_y</p:attrName>
                                        </p:attrNameLst>
                                      </p:cBhvr>
                                      <p:tavLst>
                                        <p:tav tm="0">
                                          <p:val>
                                            <p:strVal val="ppt_y"/>
                                          </p:val>
                                        </p:tav>
                                        <p:tav tm="100000">
                                          <p:val>
                                            <p:strVal val="1+ppt_h/2"/>
                                          </p:val>
                                        </p:tav>
                                      </p:tavLst>
                                    </p:anim>
                                    <p:set>
                                      <p:cBhvr>
                                        <p:cTn id="432" dur="1" fill="hold">
                                          <p:stCondLst>
                                            <p:cond delay="3249"/>
                                          </p:stCondLst>
                                        </p:cTn>
                                        <p:tgtEl>
                                          <p:spTgt spid="54"/>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3250"/>
                                        <p:tgtEl>
                                          <p:spTgt spid="54"/>
                                        </p:tgtEl>
                                        <p:attrNameLst>
                                          <p:attrName>ppt_w</p:attrName>
                                        </p:attrNameLst>
                                      </p:cBhvr>
                                      <p:tavLst>
                                        <p:tav tm="0">
                                          <p:val>
                                            <p:strVal val="ppt_w"/>
                                          </p:val>
                                        </p:tav>
                                        <p:tav tm="100000">
                                          <p:val>
                                            <p:strVal val="ppt_w"/>
                                          </p:val>
                                        </p:tav>
                                      </p:tavLst>
                                    </p:anim>
                                    <p:anim calcmode="lin" valueType="num">
                                      <p:cBhvr>
                                        <p:cTn id="435" dur="325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3249"/>
                                          </p:stCondLst>
                                        </p:cTn>
                                        <p:tgtEl>
                                          <p:spTgt spid="54"/>
                                        </p:tgtEl>
                                        <p:attrNameLst>
                                          <p:attrName>style.visibility</p:attrName>
                                        </p:attrNameLst>
                                      </p:cBhvr>
                                      <p:to>
                                        <p:strVal val="hidden"/>
                                      </p:to>
                                    </p:set>
                                  </p:childTnLst>
                                </p:cTn>
                              </p:par>
                              <p:par>
                                <p:cTn id="437" presetID="2" presetClass="exit" presetSubtype="12" fill="hold" grpId="1" nodeType="withEffect">
                                  <p:stCondLst>
                                    <p:cond delay="0"/>
                                  </p:stCondLst>
                                  <p:childTnLst>
                                    <p:anim calcmode="lin" valueType="num">
                                      <p:cBhvr additive="base">
                                        <p:cTn id="438" dur="3250"/>
                                        <p:tgtEl>
                                          <p:spTgt spid="51"/>
                                        </p:tgtEl>
                                        <p:attrNameLst>
                                          <p:attrName>ppt_x</p:attrName>
                                        </p:attrNameLst>
                                      </p:cBhvr>
                                      <p:tavLst>
                                        <p:tav tm="0">
                                          <p:val>
                                            <p:strVal val="ppt_x"/>
                                          </p:val>
                                        </p:tav>
                                        <p:tav tm="100000">
                                          <p:val>
                                            <p:strVal val="0-ppt_w/2"/>
                                          </p:val>
                                        </p:tav>
                                      </p:tavLst>
                                    </p:anim>
                                    <p:anim calcmode="lin" valueType="num">
                                      <p:cBhvr additive="base">
                                        <p:cTn id="439" dur="3250"/>
                                        <p:tgtEl>
                                          <p:spTgt spid="51"/>
                                        </p:tgtEl>
                                        <p:attrNameLst>
                                          <p:attrName>ppt_y</p:attrName>
                                        </p:attrNameLst>
                                      </p:cBhvr>
                                      <p:tavLst>
                                        <p:tav tm="0">
                                          <p:val>
                                            <p:strVal val="ppt_y"/>
                                          </p:val>
                                        </p:tav>
                                        <p:tav tm="100000">
                                          <p:val>
                                            <p:strVal val="1+ppt_h/2"/>
                                          </p:val>
                                        </p:tav>
                                      </p:tavLst>
                                    </p:anim>
                                    <p:set>
                                      <p:cBhvr>
                                        <p:cTn id="440" dur="1" fill="hold">
                                          <p:stCondLst>
                                            <p:cond delay="3249"/>
                                          </p:stCondLst>
                                        </p:cTn>
                                        <p:tgtEl>
                                          <p:spTgt spid="51"/>
                                        </p:tgtEl>
                                        <p:attrNameLst>
                                          <p:attrName>style.visibility</p:attrName>
                                        </p:attrNameLst>
                                      </p:cBhvr>
                                      <p:to>
                                        <p:strVal val="hidden"/>
                                      </p:to>
                                    </p:set>
                                  </p:childTnLst>
                                </p:cTn>
                              </p:par>
                              <p:par>
                                <p:cTn id="441" presetID="19" presetClass="exit" presetSubtype="5" fill="hold" grpId="2" nodeType="withEffect">
                                  <p:stCondLst>
                                    <p:cond delay="0"/>
                                  </p:stCondLst>
                                  <p:childTnLst>
                                    <p:anim calcmode="lin" valueType="num">
                                      <p:cBhvr>
                                        <p:cTn id="442" dur="3250"/>
                                        <p:tgtEl>
                                          <p:spTgt spid="51"/>
                                        </p:tgtEl>
                                        <p:attrNameLst>
                                          <p:attrName>ppt_w</p:attrName>
                                        </p:attrNameLst>
                                      </p:cBhvr>
                                      <p:tavLst>
                                        <p:tav tm="0">
                                          <p:val>
                                            <p:strVal val="ppt_w"/>
                                          </p:val>
                                        </p:tav>
                                        <p:tav tm="100000">
                                          <p:val>
                                            <p:strVal val="ppt_w"/>
                                          </p:val>
                                        </p:tav>
                                      </p:tavLst>
                                    </p:anim>
                                    <p:anim calcmode="lin" valueType="num">
                                      <p:cBhvr>
                                        <p:cTn id="443" dur="325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4" dur="1" fill="hold">
                                          <p:stCondLst>
                                            <p:cond delay="3249"/>
                                          </p:stCondLst>
                                        </p:cTn>
                                        <p:tgtEl>
                                          <p:spTgt spid="51"/>
                                        </p:tgtEl>
                                        <p:attrNameLst>
                                          <p:attrName>style.visibility</p:attrName>
                                        </p:attrNameLst>
                                      </p:cBhvr>
                                      <p:to>
                                        <p:strVal val="hidden"/>
                                      </p:to>
                                    </p:set>
                                  </p:childTnLst>
                                </p:cTn>
                              </p:par>
                              <p:par>
                                <p:cTn id="445" presetID="2" presetClass="exit" presetSubtype="12" fill="hold" grpId="1" nodeType="withEffect">
                                  <p:stCondLst>
                                    <p:cond delay="0"/>
                                  </p:stCondLst>
                                  <p:childTnLst>
                                    <p:anim calcmode="lin" valueType="num">
                                      <p:cBhvr additive="base">
                                        <p:cTn id="446" dur="3250"/>
                                        <p:tgtEl>
                                          <p:spTgt spid="55"/>
                                        </p:tgtEl>
                                        <p:attrNameLst>
                                          <p:attrName>ppt_x</p:attrName>
                                        </p:attrNameLst>
                                      </p:cBhvr>
                                      <p:tavLst>
                                        <p:tav tm="0">
                                          <p:val>
                                            <p:strVal val="ppt_x"/>
                                          </p:val>
                                        </p:tav>
                                        <p:tav tm="100000">
                                          <p:val>
                                            <p:strVal val="0-ppt_w/2"/>
                                          </p:val>
                                        </p:tav>
                                      </p:tavLst>
                                    </p:anim>
                                    <p:anim calcmode="lin" valueType="num">
                                      <p:cBhvr additive="base">
                                        <p:cTn id="447" dur="3250"/>
                                        <p:tgtEl>
                                          <p:spTgt spid="55"/>
                                        </p:tgtEl>
                                        <p:attrNameLst>
                                          <p:attrName>ppt_y</p:attrName>
                                        </p:attrNameLst>
                                      </p:cBhvr>
                                      <p:tavLst>
                                        <p:tav tm="0">
                                          <p:val>
                                            <p:strVal val="ppt_y"/>
                                          </p:val>
                                        </p:tav>
                                        <p:tav tm="100000">
                                          <p:val>
                                            <p:strVal val="1+ppt_h/2"/>
                                          </p:val>
                                        </p:tav>
                                      </p:tavLst>
                                    </p:anim>
                                    <p:set>
                                      <p:cBhvr>
                                        <p:cTn id="448" dur="1" fill="hold">
                                          <p:stCondLst>
                                            <p:cond delay="3249"/>
                                          </p:stCondLst>
                                        </p:cTn>
                                        <p:tgtEl>
                                          <p:spTgt spid="55"/>
                                        </p:tgtEl>
                                        <p:attrNameLst>
                                          <p:attrName>style.visibility</p:attrName>
                                        </p:attrNameLst>
                                      </p:cBhvr>
                                      <p:to>
                                        <p:strVal val="hidden"/>
                                      </p:to>
                                    </p:set>
                                  </p:childTnLst>
                                </p:cTn>
                              </p:par>
                              <p:par>
                                <p:cTn id="449" presetID="19" presetClass="exit" presetSubtype="5" fill="hold" grpId="2" nodeType="withEffect">
                                  <p:stCondLst>
                                    <p:cond delay="0"/>
                                  </p:stCondLst>
                                  <p:childTnLst>
                                    <p:anim calcmode="lin" valueType="num">
                                      <p:cBhvr>
                                        <p:cTn id="450" dur="3250"/>
                                        <p:tgtEl>
                                          <p:spTgt spid="55"/>
                                        </p:tgtEl>
                                        <p:attrNameLst>
                                          <p:attrName>ppt_w</p:attrName>
                                        </p:attrNameLst>
                                      </p:cBhvr>
                                      <p:tavLst>
                                        <p:tav tm="0">
                                          <p:val>
                                            <p:strVal val="ppt_w"/>
                                          </p:val>
                                        </p:tav>
                                        <p:tav tm="100000">
                                          <p:val>
                                            <p:strVal val="ppt_w"/>
                                          </p:val>
                                        </p:tav>
                                      </p:tavLst>
                                    </p:anim>
                                    <p:anim calcmode="lin" valueType="num">
                                      <p:cBhvr>
                                        <p:cTn id="451" dur="325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2" dur="1" fill="hold">
                                          <p:stCondLst>
                                            <p:cond delay="3249"/>
                                          </p:stCondLst>
                                        </p:cTn>
                                        <p:tgtEl>
                                          <p:spTgt spid="55"/>
                                        </p:tgtEl>
                                        <p:attrNameLst>
                                          <p:attrName>style.visibility</p:attrName>
                                        </p:attrNameLst>
                                      </p:cBhvr>
                                      <p:to>
                                        <p:strVal val="hidden"/>
                                      </p:to>
                                    </p:set>
                                  </p:childTnLst>
                                </p:cTn>
                              </p:par>
                              <p:par>
                                <p:cTn id="453" presetID="2" presetClass="exit" presetSubtype="12" fill="hold" grpId="1" nodeType="withEffect">
                                  <p:stCondLst>
                                    <p:cond delay="0"/>
                                  </p:stCondLst>
                                  <p:childTnLst>
                                    <p:anim calcmode="lin" valueType="num">
                                      <p:cBhvr additive="base">
                                        <p:cTn id="454" dur="3250"/>
                                        <p:tgtEl>
                                          <p:spTgt spid="56"/>
                                        </p:tgtEl>
                                        <p:attrNameLst>
                                          <p:attrName>ppt_x</p:attrName>
                                        </p:attrNameLst>
                                      </p:cBhvr>
                                      <p:tavLst>
                                        <p:tav tm="0">
                                          <p:val>
                                            <p:strVal val="ppt_x"/>
                                          </p:val>
                                        </p:tav>
                                        <p:tav tm="100000">
                                          <p:val>
                                            <p:strVal val="0-ppt_w/2"/>
                                          </p:val>
                                        </p:tav>
                                      </p:tavLst>
                                    </p:anim>
                                    <p:anim calcmode="lin" valueType="num">
                                      <p:cBhvr additive="base">
                                        <p:cTn id="455" dur="3250"/>
                                        <p:tgtEl>
                                          <p:spTgt spid="56"/>
                                        </p:tgtEl>
                                        <p:attrNameLst>
                                          <p:attrName>ppt_y</p:attrName>
                                        </p:attrNameLst>
                                      </p:cBhvr>
                                      <p:tavLst>
                                        <p:tav tm="0">
                                          <p:val>
                                            <p:strVal val="ppt_y"/>
                                          </p:val>
                                        </p:tav>
                                        <p:tav tm="100000">
                                          <p:val>
                                            <p:strVal val="1+ppt_h/2"/>
                                          </p:val>
                                        </p:tav>
                                      </p:tavLst>
                                    </p:anim>
                                    <p:set>
                                      <p:cBhvr>
                                        <p:cTn id="456" dur="1" fill="hold">
                                          <p:stCondLst>
                                            <p:cond delay="3249"/>
                                          </p:stCondLst>
                                        </p:cTn>
                                        <p:tgtEl>
                                          <p:spTgt spid="56"/>
                                        </p:tgtEl>
                                        <p:attrNameLst>
                                          <p:attrName>style.visibility</p:attrName>
                                        </p:attrNameLst>
                                      </p:cBhvr>
                                      <p:to>
                                        <p:strVal val="hidden"/>
                                      </p:to>
                                    </p:set>
                                  </p:childTnLst>
                                </p:cTn>
                              </p:par>
                              <p:par>
                                <p:cTn id="457" presetID="19" presetClass="exit" presetSubtype="5" fill="hold" grpId="2" nodeType="withEffect">
                                  <p:stCondLst>
                                    <p:cond delay="0"/>
                                  </p:stCondLst>
                                  <p:childTnLst>
                                    <p:anim calcmode="lin" valueType="num">
                                      <p:cBhvr>
                                        <p:cTn id="458" dur="3250"/>
                                        <p:tgtEl>
                                          <p:spTgt spid="56"/>
                                        </p:tgtEl>
                                        <p:attrNameLst>
                                          <p:attrName>ppt_w</p:attrName>
                                        </p:attrNameLst>
                                      </p:cBhvr>
                                      <p:tavLst>
                                        <p:tav tm="0">
                                          <p:val>
                                            <p:strVal val="ppt_w"/>
                                          </p:val>
                                        </p:tav>
                                        <p:tav tm="100000">
                                          <p:val>
                                            <p:strVal val="ppt_w"/>
                                          </p:val>
                                        </p:tav>
                                      </p:tavLst>
                                    </p:anim>
                                    <p:anim calcmode="lin" valueType="num">
                                      <p:cBhvr>
                                        <p:cTn id="459" dur="325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0" dur="1" fill="hold">
                                          <p:stCondLst>
                                            <p:cond delay="3249"/>
                                          </p:stCondLst>
                                        </p:cTn>
                                        <p:tgtEl>
                                          <p:spTgt spid="56"/>
                                        </p:tgtEl>
                                        <p:attrNameLst>
                                          <p:attrName>style.visibility</p:attrName>
                                        </p:attrNameLst>
                                      </p:cBhvr>
                                      <p:to>
                                        <p:strVal val="hidden"/>
                                      </p:to>
                                    </p:set>
                                  </p:childTnLst>
                                </p:cTn>
                              </p:par>
                              <p:par>
                                <p:cTn id="461" presetID="2" presetClass="exit" presetSubtype="12" fill="hold" grpId="1" nodeType="withEffect">
                                  <p:stCondLst>
                                    <p:cond delay="0"/>
                                  </p:stCondLst>
                                  <p:childTnLst>
                                    <p:anim calcmode="lin" valueType="num">
                                      <p:cBhvr additive="base">
                                        <p:cTn id="462" dur="3250"/>
                                        <p:tgtEl>
                                          <p:spTgt spid="52"/>
                                        </p:tgtEl>
                                        <p:attrNameLst>
                                          <p:attrName>ppt_x</p:attrName>
                                        </p:attrNameLst>
                                      </p:cBhvr>
                                      <p:tavLst>
                                        <p:tav tm="0">
                                          <p:val>
                                            <p:strVal val="ppt_x"/>
                                          </p:val>
                                        </p:tav>
                                        <p:tav tm="100000">
                                          <p:val>
                                            <p:strVal val="0-ppt_w/2"/>
                                          </p:val>
                                        </p:tav>
                                      </p:tavLst>
                                    </p:anim>
                                    <p:anim calcmode="lin" valueType="num">
                                      <p:cBhvr additive="base">
                                        <p:cTn id="463" dur="3250"/>
                                        <p:tgtEl>
                                          <p:spTgt spid="52"/>
                                        </p:tgtEl>
                                        <p:attrNameLst>
                                          <p:attrName>ppt_y</p:attrName>
                                        </p:attrNameLst>
                                      </p:cBhvr>
                                      <p:tavLst>
                                        <p:tav tm="0">
                                          <p:val>
                                            <p:strVal val="ppt_y"/>
                                          </p:val>
                                        </p:tav>
                                        <p:tav tm="100000">
                                          <p:val>
                                            <p:strVal val="1+ppt_h/2"/>
                                          </p:val>
                                        </p:tav>
                                      </p:tavLst>
                                    </p:anim>
                                    <p:set>
                                      <p:cBhvr>
                                        <p:cTn id="464" dur="1" fill="hold">
                                          <p:stCondLst>
                                            <p:cond delay="3249"/>
                                          </p:stCondLst>
                                        </p:cTn>
                                        <p:tgtEl>
                                          <p:spTgt spid="52"/>
                                        </p:tgtEl>
                                        <p:attrNameLst>
                                          <p:attrName>style.visibility</p:attrName>
                                        </p:attrNameLst>
                                      </p:cBhvr>
                                      <p:to>
                                        <p:strVal val="hidden"/>
                                      </p:to>
                                    </p:set>
                                  </p:childTnLst>
                                </p:cTn>
                              </p:par>
                              <p:par>
                                <p:cTn id="465" presetID="19" presetClass="exit" presetSubtype="5" fill="hold" grpId="2" nodeType="withEffect">
                                  <p:stCondLst>
                                    <p:cond delay="0"/>
                                  </p:stCondLst>
                                  <p:childTnLst>
                                    <p:anim calcmode="lin" valueType="num">
                                      <p:cBhvr>
                                        <p:cTn id="466" dur="3250"/>
                                        <p:tgtEl>
                                          <p:spTgt spid="52"/>
                                        </p:tgtEl>
                                        <p:attrNameLst>
                                          <p:attrName>ppt_w</p:attrName>
                                        </p:attrNameLst>
                                      </p:cBhvr>
                                      <p:tavLst>
                                        <p:tav tm="0">
                                          <p:val>
                                            <p:strVal val="ppt_w"/>
                                          </p:val>
                                        </p:tav>
                                        <p:tav tm="100000">
                                          <p:val>
                                            <p:strVal val="ppt_w"/>
                                          </p:val>
                                        </p:tav>
                                      </p:tavLst>
                                    </p:anim>
                                    <p:anim calcmode="lin" valueType="num">
                                      <p:cBhvr>
                                        <p:cTn id="467" dur="325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8" dur="1" fill="hold">
                                          <p:stCondLst>
                                            <p:cond delay="3249"/>
                                          </p:stCondLst>
                                        </p:cTn>
                                        <p:tgtEl>
                                          <p:spTgt spid="52"/>
                                        </p:tgtEl>
                                        <p:attrNameLst>
                                          <p:attrName>style.visibility</p:attrName>
                                        </p:attrNameLst>
                                      </p:cBhvr>
                                      <p:to>
                                        <p:strVal val="hidden"/>
                                      </p:to>
                                    </p:set>
                                  </p:childTnLst>
                                </p:cTn>
                              </p:par>
                              <p:par>
                                <p:cTn id="469" presetID="2" presetClass="exit" presetSubtype="12" fill="hold" grpId="1" nodeType="withEffect">
                                  <p:stCondLst>
                                    <p:cond delay="0"/>
                                  </p:stCondLst>
                                  <p:childTnLst>
                                    <p:anim calcmode="lin" valueType="num">
                                      <p:cBhvr additive="base">
                                        <p:cTn id="470" dur="3250"/>
                                        <p:tgtEl>
                                          <p:spTgt spid="60"/>
                                        </p:tgtEl>
                                        <p:attrNameLst>
                                          <p:attrName>ppt_x</p:attrName>
                                        </p:attrNameLst>
                                      </p:cBhvr>
                                      <p:tavLst>
                                        <p:tav tm="0">
                                          <p:val>
                                            <p:strVal val="ppt_x"/>
                                          </p:val>
                                        </p:tav>
                                        <p:tav tm="100000">
                                          <p:val>
                                            <p:strVal val="0-ppt_w/2"/>
                                          </p:val>
                                        </p:tav>
                                      </p:tavLst>
                                    </p:anim>
                                    <p:anim calcmode="lin" valueType="num">
                                      <p:cBhvr additive="base">
                                        <p:cTn id="471" dur="3250"/>
                                        <p:tgtEl>
                                          <p:spTgt spid="60"/>
                                        </p:tgtEl>
                                        <p:attrNameLst>
                                          <p:attrName>ppt_y</p:attrName>
                                        </p:attrNameLst>
                                      </p:cBhvr>
                                      <p:tavLst>
                                        <p:tav tm="0">
                                          <p:val>
                                            <p:strVal val="ppt_y"/>
                                          </p:val>
                                        </p:tav>
                                        <p:tav tm="100000">
                                          <p:val>
                                            <p:strVal val="1+ppt_h/2"/>
                                          </p:val>
                                        </p:tav>
                                      </p:tavLst>
                                    </p:anim>
                                    <p:set>
                                      <p:cBhvr>
                                        <p:cTn id="472" dur="1" fill="hold">
                                          <p:stCondLst>
                                            <p:cond delay="3249"/>
                                          </p:stCondLst>
                                        </p:cTn>
                                        <p:tgtEl>
                                          <p:spTgt spid="60"/>
                                        </p:tgtEl>
                                        <p:attrNameLst>
                                          <p:attrName>style.visibility</p:attrName>
                                        </p:attrNameLst>
                                      </p:cBhvr>
                                      <p:to>
                                        <p:strVal val="hidden"/>
                                      </p:to>
                                    </p:set>
                                  </p:childTnLst>
                                </p:cTn>
                              </p:par>
                              <p:par>
                                <p:cTn id="473" presetID="19" presetClass="exit" presetSubtype="5" fill="hold" grpId="2" nodeType="withEffect">
                                  <p:stCondLst>
                                    <p:cond delay="0"/>
                                  </p:stCondLst>
                                  <p:childTnLst>
                                    <p:anim calcmode="lin" valueType="num">
                                      <p:cBhvr>
                                        <p:cTn id="474" dur="3250"/>
                                        <p:tgtEl>
                                          <p:spTgt spid="60"/>
                                        </p:tgtEl>
                                        <p:attrNameLst>
                                          <p:attrName>ppt_w</p:attrName>
                                        </p:attrNameLst>
                                      </p:cBhvr>
                                      <p:tavLst>
                                        <p:tav tm="0">
                                          <p:val>
                                            <p:strVal val="ppt_w"/>
                                          </p:val>
                                        </p:tav>
                                        <p:tav tm="100000">
                                          <p:val>
                                            <p:strVal val="ppt_w"/>
                                          </p:val>
                                        </p:tav>
                                      </p:tavLst>
                                    </p:anim>
                                    <p:anim calcmode="lin" valueType="num">
                                      <p:cBhvr>
                                        <p:cTn id="475" dur="3250"/>
                                        <p:tgtEl>
                                          <p:spTgt spid="6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6" dur="1" fill="hold">
                                          <p:stCondLst>
                                            <p:cond delay="3249"/>
                                          </p:stCondLst>
                                        </p:cTn>
                                        <p:tgtEl>
                                          <p:spTgt spid="60"/>
                                        </p:tgtEl>
                                        <p:attrNameLst>
                                          <p:attrName>style.visibility</p:attrName>
                                        </p:attrNameLst>
                                      </p:cBhvr>
                                      <p:to>
                                        <p:strVal val="hidden"/>
                                      </p:to>
                                    </p:set>
                                  </p:childTnLst>
                                </p:cTn>
                              </p:par>
                              <p:par>
                                <p:cTn id="477" presetID="2" presetClass="exit" presetSubtype="12" fill="hold" grpId="1" nodeType="withEffect">
                                  <p:stCondLst>
                                    <p:cond delay="0"/>
                                  </p:stCondLst>
                                  <p:childTnLst>
                                    <p:anim calcmode="lin" valueType="num">
                                      <p:cBhvr additive="base">
                                        <p:cTn id="478" dur="3250"/>
                                        <p:tgtEl>
                                          <p:spTgt spid="47"/>
                                        </p:tgtEl>
                                        <p:attrNameLst>
                                          <p:attrName>ppt_x</p:attrName>
                                        </p:attrNameLst>
                                      </p:cBhvr>
                                      <p:tavLst>
                                        <p:tav tm="0">
                                          <p:val>
                                            <p:strVal val="ppt_x"/>
                                          </p:val>
                                        </p:tav>
                                        <p:tav tm="100000">
                                          <p:val>
                                            <p:strVal val="0-ppt_w/2"/>
                                          </p:val>
                                        </p:tav>
                                      </p:tavLst>
                                    </p:anim>
                                    <p:anim calcmode="lin" valueType="num">
                                      <p:cBhvr additive="base">
                                        <p:cTn id="479" dur="3250"/>
                                        <p:tgtEl>
                                          <p:spTgt spid="47"/>
                                        </p:tgtEl>
                                        <p:attrNameLst>
                                          <p:attrName>ppt_y</p:attrName>
                                        </p:attrNameLst>
                                      </p:cBhvr>
                                      <p:tavLst>
                                        <p:tav tm="0">
                                          <p:val>
                                            <p:strVal val="ppt_y"/>
                                          </p:val>
                                        </p:tav>
                                        <p:tav tm="100000">
                                          <p:val>
                                            <p:strVal val="1+ppt_h/2"/>
                                          </p:val>
                                        </p:tav>
                                      </p:tavLst>
                                    </p:anim>
                                    <p:set>
                                      <p:cBhvr>
                                        <p:cTn id="480" dur="1" fill="hold">
                                          <p:stCondLst>
                                            <p:cond delay="3249"/>
                                          </p:stCondLst>
                                        </p:cTn>
                                        <p:tgtEl>
                                          <p:spTgt spid="47"/>
                                        </p:tgtEl>
                                        <p:attrNameLst>
                                          <p:attrName>style.visibility</p:attrName>
                                        </p:attrNameLst>
                                      </p:cBhvr>
                                      <p:to>
                                        <p:strVal val="hidden"/>
                                      </p:to>
                                    </p:set>
                                  </p:childTnLst>
                                </p:cTn>
                              </p:par>
                              <p:par>
                                <p:cTn id="481" presetID="19" presetClass="exit" presetSubtype="5" fill="hold" grpId="2" nodeType="withEffect">
                                  <p:stCondLst>
                                    <p:cond delay="0"/>
                                  </p:stCondLst>
                                  <p:childTnLst>
                                    <p:anim calcmode="lin" valueType="num">
                                      <p:cBhvr>
                                        <p:cTn id="482" dur="3250"/>
                                        <p:tgtEl>
                                          <p:spTgt spid="47"/>
                                        </p:tgtEl>
                                        <p:attrNameLst>
                                          <p:attrName>ppt_w</p:attrName>
                                        </p:attrNameLst>
                                      </p:cBhvr>
                                      <p:tavLst>
                                        <p:tav tm="0">
                                          <p:val>
                                            <p:strVal val="ppt_w"/>
                                          </p:val>
                                        </p:tav>
                                        <p:tav tm="100000">
                                          <p:val>
                                            <p:strVal val="ppt_w"/>
                                          </p:val>
                                        </p:tav>
                                      </p:tavLst>
                                    </p:anim>
                                    <p:anim calcmode="lin" valueType="num">
                                      <p:cBhvr>
                                        <p:cTn id="483" dur="325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4" dur="1" fill="hold">
                                          <p:stCondLst>
                                            <p:cond delay="3249"/>
                                          </p:stCondLst>
                                        </p:cTn>
                                        <p:tgtEl>
                                          <p:spTgt spid="47"/>
                                        </p:tgtEl>
                                        <p:attrNameLst>
                                          <p:attrName>style.visibility</p:attrName>
                                        </p:attrNameLst>
                                      </p:cBhvr>
                                      <p:to>
                                        <p:strVal val="hidden"/>
                                      </p:to>
                                    </p:set>
                                  </p:childTnLst>
                                </p:cTn>
                              </p:par>
                              <p:par>
                                <p:cTn id="485" presetID="2" presetClass="exit" presetSubtype="3" fill="hold" grpId="1" nodeType="withEffect">
                                  <p:stCondLst>
                                    <p:cond delay="0"/>
                                  </p:stCondLst>
                                  <p:childTnLst>
                                    <p:anim calcmode="lin" valueType="num">
                                      <p:cBhvr additive="base">
                                        <p:cTn id="486" dur="3250"/>
                                        <p:tgtEl>
                                          <p:spTgt spid="125"/>
                                        </p:tgtEl>
                                        <p:attrNameLst>
                                          <p:attrName>ppt_x</p:attrName>
                                        </p:attrNameLst>
                                      </p:cBhvr>
                                      <p:tavLst>
                                        <p:tav tm="0">
                                          <p:val>
                                            <p:strVal val="ppt_x"/>
                                          </p:val>
                                        </p:tav>
                                        <p:tav tm="100000">
                                          <p:val>
                                            <p:strVal val="1+ppt_w/2"/>
                                          </p:val>
                                        </p:tav>
                                      </p:tavLst>
                                    </p:anim>
                                    <p:anim calcmode="lin" valueType="num">
                                      <p:cBhvr additive="base">
                                        <p:cTn id="487" dur="3250"/>
                                        <p:tgtEl>
                                          <p:spTgt spid="125"/>
                                        </p:tgtEl>
                                        <p:attrNameLst>
                                          <p:attrName>ppt_y</p:attrName>
                                        </p:attrNameLst>
                                      </p:cBhvr>
                                      <p:tavLst>
                                        <p:tav tm="0">
                                          <p:val>
                                            <p:strVal val="ppt_y"/>
                                          </p:val>
                                        </p:tav>
                                        <p:tav tm="100000">
                                          <p:val>
                                            <p:strVal val="0-ppt_h/2"/>
                                          </p:val>
                                        </p:tav>
                                      </p:tavLst>
                                    </p:anim>
                                    <p:set>
                                      <p:cBhvr>
                                        <p:cTn id="488" dur="1" fill="hold">
                                          <p:stCondLst>
                                            <p:cond delay="3249"/>
                                          </p:stCondLst>
                                        </p:cTn>
                                        <p:tgtEl>
                                          <p:spTgt spid="125"/>
                                        </p:tgtEl>
                                        <p:attrNameLst>
                                          <p:attrName>style.visibility</p:attrName>
                                        </p:attrNameLst>
                                      </p:cBhvr>
                                      <p:to>
                                        <p:strVal val="hidden"/>
                                      </p:to>
                                    </p:set>
                                  </p:childTnLst>
                                </p:cTn>
                              </p:par>
                              <p:par>
                                <p:cTn id="489" presetID="19" presetClass="exit" presetSubtype="5" fill="hold" grpId="2" nodeType="withEffect">
                                  <p:stCondLst>
                                    <p:cond delay="0"/>
                                  </p:stCondLst>
                                  <p:childTnLst>
                                    <p:anim calcmode="lin" valueType="num">
                                      <p:cBhvr>
                                        <p:cTn id="490" dur="3250"/>
                                        <p:tgtEl>
                                          <p:spTgt spid="125"/>
                                        </p:tgtEl>
                                        <p:attrNameLst>
                                          <p:attrName>ppt_w</p:attrName>
                                        </p:attrNameLst>
                                      </p:cBhvr>
                                      <p:tavLst>
                                        <p:tav tm="0">
                                          <p:val>
                                            <p:strVal val="ppt_w"/>
                                          </p:val>
                                        </p:tav>
                                        <p:tav tm="100000">
                                          <p:val>
                                            <p:strVal val="ppt_w"/>
                                          </p:val>
                                        </p:tav>
                                      </p:tavLst>
                                    </p:anim>
                                    <p:anim calcmode="lin" valueType="num">
                                      <p:cBhvr>
                                        <p:cTn id="491" dur="3250"/>
                                        <p:tgtEl>
                                          <p:spTgt spid="1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3" fill="hold" grpId="1" nodeType="withEffect">
                                  <p:stCondLst>
                                    <p:cond delay="0"/>
                                  </p:stCondLst>
                                  <p:childTnLst>
                                    <p:anim calcmode="lin" valueType="num">
                                      <p:cBhvr additive="base">
                                        <p:cTn id="494" dur="3250"/>
                                        <p:tgtEl>
                                          <p:spTgt spid="139"/>
                                        </p:tgtEl>
                                        <p:attrNameLst>
                                          <p:attrName>ppt_x</p:attrName>
                                        </p:attrNameLst>
                                      </p:cBhvr>
                                      <p:tavLst>
                                        <p:tav tm="0">
                                          <p:val>
                                            <p:strVal val="ppt_x"/>
                                          </p:val>
                                        </p:tav>
                                        <p:tav tm="100000">
                                          <p:val>
                                            <p:strVal val="1+ppt_w/2"/>
                                          </p:val>
                                        </p:tav>
                                      </p:tavLst>
                                    </p:anim>
                                    <p:anim calcmode="lin" valueType="num">
                                      <p:cBhvr additive="base">
                                        <p:cTn id="495" dur="3250"/>
                                        <p:tgtEl>
                                          <p:spTgt spid="139"/>
                                        </p:tgtEl>
                                        <p:attrNameLst>
                                          <p:attrName>ppt_y</p:attrName>
                                        </p:attrNameLst>
                                      </p:cBhvr>
                                      <p:tavLst>
                                        <p:tav tm="0">
                                          <p:val>
                                            <p:strVal val="ppt_y"/>
                                          </p:val>
                                        </p:tav>
                                        <p:tav tm="100000">
                                          <p:val>
                                            <p:strVal val="0-ppt_h/2"/>
                                          </p:val>
                                        </p:tav>
                                      </p:tavLst>
                                    </p:anim>
                                    <p:set>
                                      <p:cBhvr>
                                        <p:cTn id="496" dur="1" fill="hold">
                                          <p:stCondLst>
                                            <p:cond delay="3249"/>
                                          </p:stCondLst>
                                        </p:cTn>
                                        <p:tgtEl>
                                          <p:spTgt spid="139"/>
                                        </p:tgtEl>
                                        <p:attrNameLst>
                                          <p:attrName>style.visibility</p:attrName>
                                        </p:attrNameLst>
                                      </p:cBhvr>
                                      <p:to>
                                        <p:strVal val="hidden"/>
                                      </p:to>
                                    </p:set>
                                  </p:childTnLst>
                                </p:cTn>
                              </p:par>
                              <p:par>
                                <p:cTn id="497" presetID="19" presetClass="exit" presetSubtype="5" fill="hold" grpId="2" nodeType="withEffect">
                                  <p:stCondLst>
                                    <p:cond delay="0"/>
                                  </p:stCondLst>
                                  <p:childTnLst>
                                    <p:anim calcmode="lin" valueType="num">
                                      <p:cBhvr>
                                        <p:cTn id="498" dur="3250"/>
                                        <p:tgtEl>
                                          <p:spTgt spid="139"/>
                                        </p:tgtEl>
                                        <p:attrNameLst>
                                          <p:attrName>ppt_w</p:attrName>
                                        </p:attrNameLst>
                                      </p:cBhvr>
                                      <p:tavLst>
                                        <p:tav tm="0">
                                          <p:val>
                                            <p:strVal val="ppt_w"/>
                                          </p:val>
                                        </p:tav>
                                        <p:tav tm="100000">
                                          <p:val>
                                            <p:strVal val="ppt_w"/>
                                          </p:val>
                                        </p:tav>
                                      </p:tavLst>
                                    </p:anim>
                                    <p:anim calcmode="lin" valueType="num">
                                      <p:cBhvr>
                                        <p:cTn id="499" dur="3250"/>
                                        <p:tgtEl>
                                          <p:spTgt spid="1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0" dur="1" fill="hold">
                                          <p:stCondLst>
                                            <p:cond delay="3249"/>
                                          </p:stCondLst>
                                        </p:cTn>
                                        <p:tgtEl>
                                          <p:spTgt spid="139"/>
                                        </p:tgtEl>
                                        <p:attrNameLst>
                                          <p:attrName>style.visibility</p:attrName>
                                        </p:attrNameLst>
                                      </p:cBhvr>
                                      <p:to>
                                        <p:strVal val="hidden"/>
                                      </p:to>
                                    </p:set>
                                  </p:childTnLst>
                                </p:cTn>
                              </p:par>
                              <p:par>
                                <p:cTn id="501" presetID="2" presetClass="exit" presetSubtype="3" fill="hold" grpId="1" nodeType="withEffect">
                                  <p:stCondLst>
                                    <p:cond delay="0"/>
                                  </p:stCondLst>
                                  <p:childTnLst>
                                    <p:anim calcmode="lin" valueType="num">
                                      <p:cBhvr additive="base">
                                        <p:cTn id="502" dur="3250"/>
                                        <p:tgtEl>
                                          <p:spTgt spid="135"/>
                                        </p:tgtEl>
                                        <p:attrNameLst>
                                          <p:attrName>ppt_x</p:attrName>
                                        </p:attrNameLst>
                                      </p:cBhvr>
                                      <p:tavLst>
                                        <p:tav tm="0">
                                          <p:val>
                                            <p:strVal val="ppt_x"/>
                                          </p:val>
                                        </p:tav>
                                        <p:tav tm="100000">
                                          <p:val>
                                            <p:strVal val="1+ppt_w/2"/>
                                          </p:val>
                                        </p:tav>
                                      </p:tavLst>
                                    </p:anim>
                                    <p:anim calcmode="lin" valueType="num">
                                      <p:cBhvr additive="base">
                                        <p:cTn id="503" dur="3250"/>
                                        <p:tgtEl>
                                          <p:spTgt spid="135"/>
                                        </p:tgtEl>
                                        <p:attrNameLst>
                                          <p:attrName>ppt_y</p:attrName>
                                        </p:attrNameLst>
                                      </p:cBhvr>
                                      <p:tavLst>
                                        <p:tav tm="0">
                                          <p:val>
                                            <p:strVal val="ppt_y"/>
                                          </p:val>
                                        </p:tav>
                                        <p:tav tm="100000">
                                          <p:val>
                                            <p:strVal val="0-ppt_h/2"/>
                                          </p:val>
                                        </p:tav>
                                      </p:tavLst>
                                    </p:anim>
                                    <p:set>
                                      <p:cBhvr>
                                        <p:cTn id="504" dur="1" fill="hold">
                                          <p:stCondLst>
                                            <p:cond delay="3249"/>
                                          </p:stCondLst>
                                        </p:cTn>
                                        <p:tgtEl>
                                          <p:spTgt spid="135"/>
                                        </p:tgtEl>
                                        <p:attrNameLst>
                                          <p:attrName>style.visibility</p:attrName>
                                        </p:attrNameLst>
                                      </p:cBhvr>
                                      <p:to>
                                        <p:strVal val="hidden"/>
                                      </p:to>
                                    </p:set>
                                  </p:childTnLst>
                                </p:cTn>
                              </p:par>
                              <p:par>
                                <p:cTn id="505" presetID="19" presetClass="exit" presetSubtype="5" fill="hold" grpId="2" nodeType="withEffect">
                                  <p:stCondLst>
                                    <p:cond delay="0"/>
                                  </p:stCondLst>
                                  <p:childTnLst>
                                    <p:anim calcmode="lin" valueType="num">
                                      <p:cBhvr>
                                        <p:cTn id="506" dur="3250"/>
                                        <p:tgtEl>
                                          <p:spTgt spid="135"/>
                                        </p:tgtEl>
                                        <p:attrNameLst>
                                          <p:attrName>ppt_w</p:attrName>
                                        </p:attrNameLst>
                                      </p:cBhvr>
                                      <p:tavLst>
                                        <p:tav tm="0">
                                          <p:val>
                                            <p:strVal val="ppt_w"/>
                                          </p:val>
                                        </p:tav>
                                        <p:tav tm="100000">
                                          <p:val>
                                            <p:strVal val="ppt_w"/>
                                          </p:val>
                                        </p:tav>
                                      </p:tavLst>
                                    </p:anim>
                                    <p:anim calcmode="lin" valueType="num">
                                      <p:cBhvr>
                                        <p:cTn id="507" dur="3250"/>
                                        <p:tgtEl>
                                          <p:spTgt spid="1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8" dur="1" fill="hold">
                                          <p:stCondLst>
                                            <p:cond delay="3249"/>
                                          </p:stCondLst>
                                        </p:cTn>
                                        <p:tgtEl>
                                          <p:spTgt spid="135"/>
                                        </p:tgtEl>
                                        <p:attrNameLst>
                                          <p:attrName>style.visibility</p:attrName>
                                        </p:attrNameLst>
                                      </p:cBhvr>
                                      <p:to>
                                        <p:strVal val="hidden"/>
                                      </p:to>
                                    </p:set>
                                  </p:childTnLst>
                                </p:cTn>
                              </p:par>
                              <p:par>
                                <p:cTn id="509" presetID="2" presetClass="exit" presetSubtype="3" fill="hold" grpId="1"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0-ppt_h/2"/>
                                          </p:val>
                                        </p:tav>
                                      </p:tavLst>
                                    </p:anim>
                                    <p:set>
                                      <p:cBhvr>
                                        <p:cTn id="512" dur="1" fill="hold">
                                          <p:stCondLst>
                                            <p:cond delay="3249"/>
                                          </p:stCondLst>
                                        </p:cTn>
                                        <p:tgtEl>
                                          <p:spTgt spid="130"/>
                                        </p:tgtEl>
                                        <p:attrNameLst>
                                          <p:attrName>style.visibility</p:attrName>
                                        </p:attrNameLst>
                                      </p:cBhvr>
                                      <p:to>
                                        <p:strVal val="hidden"/>
                                      </p:to>
                                    </p:set>
                                  </p:childTnLst>
                                </p:cTn>
                              </p:par>
                              <p:par>
                                <p:cTn id="513" presetID="19" presetClass="exit" presetSubtype="5" fill="hold" grpId="2" nodeType="withEffect">
                                  <p:stCondLst>
                                    <p:cond delay="0"/>
                                  </p:stCondLst>
                                  <p:childTnLst>
                                    <p:anim calcmode="lin" valueType="num">
                                      <p:cBhvr>
                                        <p:cTn id="514" dur="3250"/>
                                        <p:tgtEl>
                                          <p:spTgt spid="130"/>
                                        </p:tgtEl>
                                        <p:attrNameLst>
                                          <p:attrName>ppt_w</p:attrName>
                                        </p:attrNameLst>
                                      </p:cBhvr>
                                      <p:tavLst>
                                        <p:tav tm="0">
                                          <p:val>
                                            <p:strVal val="ppt_w"/>
                                          </p:val>
                                        </p:tav>
                                        <p:tav tm="100000">
                                          <p:val>
                                            <p:strVal val="ppt_w"/>
                                          </p:val>
                                        </p:tav>
                                      </p:tavLst>
                                    </p:anim>
                                    <p:anim calcmode="lin" valueType="num">
                                      <p:cBhvr>
                                        <p:cTn id="515" dur="325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6" dur="1" fill="hold">
                                          <p:stCondLst>
                                            <p:cond delay="3249"/>
                                          </p:stCondLst>
                                        </p:cTn>
                                        <p:tgtEl>
                                          <p:spTgt spid="130"/>
                                        </p:tgtEl>
                                        <p:attrNameLst>
                                          <p:attrName>style.visibility</p:attrName>
                                        </p:attrNameLst>
                                      </p:cBhvr>
                                      <p:to>
                                        <p:strVal val="hidden"/>
                                      </p:to>
                                    </p:set>
                                  </p:childTnLst>
                                </p:cTn>
                              </p:par>
                              <p:par>
                                <p:cTn id="517" presetID="2" presetClass="exit" presetSubtype="3" fill="hold" grpId="1" nodeType="withEffect">
                                  <p:stCondLst>
                                    <p:cond delay="0"/>
                                  </p:stCondLst>
                                  <p:childTnLst>
                                    <p:anim calcmode="lin" valueType="num">
                                      <p:cBhvr additive="base">
                                        <p:cTn id="518" dur="3250"/>
                                        <p:tgtEl>
                                          <p:spTgt spid="126"/>
                                        </p:tgtEl>
                                        <p:attrNameLst>
                                          <p:attrName>ppt_x</p:attrName>
                                        </p:attrNameLst>
                                      </p:cBhvr>
                                      <p:tavLst>
                                        <p:tav tm="0">
                                          <p:val>
                                            <p:strVal val="ppt_x"/>
                                          </p:val>
                                        </p:tav>
                                        <p:tav tm="100000">
                                          <p:val>
                                            <p:strVal val="1+ppt_w/2"/>
                                          </p:val>
                                        </p:tav>
                                      </p:tavLst>
                                    </p:anim>
                                    <p:anim calcmode="lin" valueType="num">
                                      <p:cBhvr additive="base">
                                        <p:cTn id="519" dur="3250"/>
                                        <p:tgtEl>
                                          <p:spTgt spid="126"/>
                                        </p:tgtEl>
                                        <p:attrNameLst>
                                          <p:attrName>ppt_y</p:attrName>
                                        </p:attrNameLst>
                                      </p:cBhvr>
                                      <p:tavLst>
                                        <p:tav tm="0">
                                          <p:val>
                                            <p:strVal val="ppt_y"/>
                                          </p:val>
                                        </p:tav>
                                        <p:tav tm="100000">
                                          <p:val>
                                            <p:strVal val="0-ppt_h/2"/>
                                          </p:val>
                                        </p:tav>
                                      </p:tavLst>
                                    </p:anim>
                                    <p:set>
                                      <p:cBhvr>
                                        <p:cTn id="520" dur="1" fill="hold">
                                          <p:stCondLst>
                                            <p:cond delay="3249"/>
                                          </p:stCondLst>
                                        </p:cTn>
                                        <p:tgtEl>
                                          <p:spTgt spid="126"/>
                                        </p:tgtEl>
                                        <p:attrNameLst>
                                          <p:attrName>style.visibility</p:attrName>
                                        </p:attrNameLst>
                                      </p:cBhvr>
                                      <p:to>
                                        <p:strVal val="hidden"/>
                                      </p:to>
                                    </p:set>
                                  </p:childTnLst>
                                </p:cTn>
                              </p:par>
                              <p:par>
                                <p:cTn id="521" presetID="19" presetClass="exit" presetSubtype="5" fill="hold" grpId="2" nodeType="withEffect">
                                  <p:stCondLst>
                                    <p:cond delay="0"/>
                                  </p:stCondLst>
                                  <p:childTnLst>
                                    <p:anim calcmode="lin" valueType="num">
                                      <p:cBhvr>
                                        <p:cTn id="522" dur="3250"/>
                                        <p:tgtEl>
                                          <p:spTgt spid="126"/>
                                        </p:tgtEl>
                                        <p:attrNameLst>
                                          <p:attrName>ppt_w</p:attrName>
                                        </p:attrNameLst>
                                      </p:cBhvr>
                                      <p:tavLst>
                                        <p:tav tm="0">
                                          <p:val>
                                            <p:strVal val="ppt_w"/>
                                          </p:val>
                                        </p:tav>
                                        <p:tav tm="100000">
                                          <p:val>
                                            <p:strVal val="ppt_w"/>
                                          </p:val>
                                        </p:tav>
                                      </p:tavLst>
                                    </p:anim>
                                    <p:anim calcmode="lin" valueType="num">
                                      <p:cBhvr>
                                        <p:cTn id="523" dur="3250"/>
                                        <p:tgtEl>
                                          <p:spTgt spid="1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4" dur="1" fill="hold">
                                          <p:stCondLst>
                                            <p:cond delay="3249"/>
                                          </p:stCondLst>
                                        </p:cTn>
                                        <p:tgtEl>
                                          <p:spTgt spid="126"/>
                                        </p:tgtEl>
                                        <p:attrNameLst>
                                          <p:attrName>style.visibility</p:attrName>
                                        </p:attrNameLst>
                                      </p:cBhvr>
                                      <p:to>
                                        <p:strVal val="hidden"/>
                                      </p:to>
                                    </p:set>
                                  </p:childTnLst>
                                </p:cTn>
                              </p:par>
                              <p:par>
                                <p:cTn id="525" presetID="2" presetClass="exit" presetSubtype="3" fill="hold" grpId="1" nodeType="withEffect">
                                  <p:stCondLst>
                                    <p:cond delay="0"/>
                                  </p:stCondLst>
                                  <p:childTnLst>
                                    <p:anim calcmode="lin" valueType="num">
                                      <p:cBhvr additive="base">
                                        <p:cTn id="526" dur="3250"/>
                                        <p:tgtEl>
                                          <p:spTgt spid="138"/>
                                        </p:tgtEl>
                                        <p:attrNameLst>
                                          <p:attrName>ppt_x</p:attrName>
                                        </p:attrNameLst>
                                      </p:cBhvr>
                                      <p:tavLst>
                                        <p:tav tm="0">
                                          <p:val>
                                            <p:strVal val="ppt_x"/>
                                          </p:val>
                                        </p:tav>
                                        <p:tav tm="100000">
                                          <p:val>
                                            <p:strVal val="1+ppt_w/2"/>
                                          </p:val>
                                        </p:tav>
                                      </p:tavLst>
                                    </p:anim>
                                    <p:anim calcmode="lin" valueType="num">
                                      <p:cBhvr additive="base">
                                        <p:cTn id="527" dur="3250"/>
                                        <p:tgtEl>
                                          <p:spTgt spid="138"/>
                                        </p:tgtEl>
                                        <p:attrNameLst>
                                          <p:attrName>ppt_y</p:attrName>
                                        </p:attrNameLst>
                                      </p:cBhvr>
                                      <p:tavLst>
                                        <p:tav tm="0">
                                          <p:val>
                                            <p:strVal val="ppt_y"/>
                                          </p:val>
                                        </p:tav>
                                        <p:tav tm="100000">
                                          <p:val>
                                            <p:strVal val="0-ppt_h/2"/>
                                          </p:val>
                                        </p:tav>
                                      </p:tavLst>
                                    </p:anim>
                                    <p:set>
                                      <p:cBhvr>
                                        <p:cTn id="528" dur="1" fill="hold">
                                          <p:stCondLst>
                                            <p:cond delay="3249"/>
                                          </p:stCondLst>
                                        </p:cTn>
                                        <p:tgtEl>
                                          <p:spTgt spid="138"/>
                                        </p:tgtEl>
                                        <p:attrNameLst>
                                          <p:attrName>style.visibility</p:attrName>
                                        </p:attrNameLst>
                                      </p:cBhvr>
                                      <p:to>
                                        <p:strVal val="hidden"/>
                                      </p:to>
                                    </p:set>
                                  </p:childTnLst>
                                </p:cTn>
                              </p:par>
                              <p:par>
                                <p:cTn id="529" presetID="19" presetClass="exit" presetSubtype="5" fill="hold" grpId="2" nodeType="withEffect">
                                  <p:stCondLst>
                                    <p:cond delay="0"/>
                                  </p:stCondLst>
                                  <p:childTnLst>
                                    <p:anim calcmode="lin" valueType="num">
                                      <p:cBhvr>
                                        <p:cTn id="530" dur="3250"/>
                                        <p:tgtEl>
                                          <p:spTgt spid="138"/>
                                        </p:tgtEl>
                                        <p:attrNameLst>
                                          <p:attrName>ppt_w</p:attrName>
                                        </p:attrNameLst>
                                      </p:cBhvr>
                                      <p:tavLst>
                                        <p:tav tm="0">
                                          <p:val>
                                            <p:strVal val="ppt_w"/>
                                          </p:val>
                                        </p:tav>
                                        <p:tav tm="100000">
                                          <p:val>
                                            <p:strVal val="ppt_w"/>
                                          </p:val>
                                        </p:tav>
                                      </p:tavLst>
                                    </p:anim>
                                    <p:anim calcmode="lin" valueType="num">
                                      <p:cBhvr>
                                        <p:cTn id="531" dur="3250"/>
                                        <p:tgtEl>
                                          <p:spTgt spid="1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2" dur="1" fill="hold">
                                          <p:stCondLst>
                                            <p:cond delay="3249"/>
                                          </p:stCondLst>
                                        </p:cTn>
                                        <p:tgtEl>
                                          <p:spTgt spid="138"/>
                                        </p:tgtEl>
                                        <p:attrNameLst>
                                          <p:attrName>style.visibility</p:attrName>
                                        </p:attrNameLst>
                                      </p:cBhvr>
                                      <p:to>
                                        <p:strVal val="hidden"/>
                                      </p:to>
                                    </p:set>
                                  </p:childTnLst>
                                </p:cTn>
                              </p:par>
                              <p:par>
                                <p:cTn id="533" presetID="2" presetClass="exit" presetSubtype="3" fill="hold" grpId="1" nodeType="withEffect">
                                  <p:stCondLst>
                                    <p:cond delay="0"/>
                                  </p:stCondLst>
                                  <p:childTnLst>
                                    <p:anim calcmode="lin" valueType="num">
                                      <p:cBhvr additive="base">
                                        <p:cTn id="534" dur="3250"/>
                                        <p:tgtEl>
                                          <p:spTgt spid="127"/>
                                        </p:tgtEl>
                                        <p:attrNameLst>
                                          <p:attrName>ppt_x</p:attrName>
                                        </p:attrNameLst>
                                      </p:cBhvr>
                                      <p:tavLst>
                                        <p:tav tm="0">
                                          <p:val>
                                            <p:strVal val="ppt_x"/>
                                          </p:val>
                                        </p:tav>
                                        <p:tav tm="100000">
                                          <p:val>
                                            <p:strVal val="1+ppt_w/2"/>
                                          </p:val>
                                        </p:tav>
                                      </p:tavLst>
                                    </p:anim>
                                    <p:anim calcmode="lin" valueType="num">
                                      <p:cBhvr additive="base">
                                        <p:cTn id="535" dur="3250"/>
                                        <p:tgtEl>
                                          <p:spTgt spid="127"/>
                                        </p:tgtEl>
                                        <p:attrNameLst>
                                          <p:attrName>ppt_y</p:attrName>
                                        </p:attrNameLst>
                                      </p:cBhvr>
                                      <p:tavLst>
                                        <p:tav tm="0">
                                          <p:val>
                                            <p:strVal val="ppt_y"/>
                                          </p:val>
                                        </p:tav>
                                        <p:tav tm="100000">
                                          <p:val>
                                            <p:strVal val="0-ppt_h/2"/>
                                          </p:val>
                                        </p:tav>
                                      </p:tavLst>
                                    </p:anim>
                                    <p:set>
                                      <p:cBhvr>
                                        <p:cTn id="536" dur="1" fill="hold">
                                          <p:stCondLst>
                                            <p:cond delay="3249"/>
                                          </p:stCondLst>
                                        </p:cTn>
                                        <p:tgtEl>
                                          <p:spTgt spid="127"/>
                                        </p:tgtEl>
                                        <p:attrNameLst>
                                          <p:attrName>style.visibility</p:attrName>
                                        </p:attrNameLst>
                                      </p:cBhvr>
                                      <p:to>
                                        <p:strVal val="hidden"/>
                                      </p:to>
                                    </p:set>
                                  </p:childTnLst>
                                </p:cTn>
                              </p:par>
                              <p:par>
                                <p:cTn id="537" presetID="19" presetClass="exit" presetSubtype="5" fill="hold" grpId="2" nodeType="withEffect">
                                  <p:stCondLst>
                                    <p:cond delay="0"/>
                                  </p:stCondLst>
                                  <p:childTnLst>
                                    <p:anim calcmode="lin" valueType="num">
                                      <p:cBhvr>
                                        <p:cTn id="538" dur="3250"/>
                                        <p:tgtEl>
                                          <p:spTgt spid="127"/>
                                        </p:tgtEl>
                                        <p:attrNameLst>
                                          <p:attrName>ppt_w</p:attrName>
                                        </p:attrNameLst>
                                      </p:cBhvr>
                                      <p:tavLst>
                                        <p:tav tm="0">
                                          <p:val>
                                            <p:strVal val="ppt_w"/>
                                          </p:val>
                                        </p:tav>
                                        <p:tav tm="100000">
                                          <p:val>
                                            <p:strVal val="ppt_w"/>
                                          </p:val>
                                        </p:tav>
                                      </p:tavLst>
                                    </p:anim>
                                    <p:anim calcmode="lin" valueType="num">
                                      <p:cBhvr>
                                        <p:cTn id="539" dur="3250"/>
                                        <p:tgtEl>
                                          <p:spTgt spid="1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40" dur="1" fill="hold">
                                          <p:stCondLst>
                                            <p:cond delay="3249"/>
                                          </p:stCondLst>
                                        </p:cTn>
                                        <p:tgtEl>
                                          <p:spTgt spid="127"/>
                                        </p:tgtEl>
                                        <p:attrNameLst>
                                          <p:attrName>style.visibility</p:attrName>
                                        </p:attrNameLst>
                                      </p:cBhvr>
                                      <p:to>
                                        <p:strVal val="hidden"/>
                                      </p:to>
                                    </p:set>
                                  </p:childTnLst>
                                </p:cTn>
                              </p:par>
                              <p:par>
                                <p:cTn id="541" presetID="2" presetClass="exit" presetSubtype="3" fill="hold" grpId="1" nodeType="withEffect">
                                  <p:stCondLst>
                                    <p:cond delay="0"/>
                                  </p:stCondLst>
                                  <p:childTnLst>
                                    <p:anim calcmode="lin" valueType="num">
                                      <p:cBhvr additive="base">
                                        <p:cTn id="542" dur="3250"/>
                                        <p:tgtEl>
                                          <p:spTgt spid="136"/>
                                        </p:tgtEl>
                                        <p:attrNameLst>
                                          <p:attrName>ppt_x</p:attrName>
                                        </p:attrNameLst>
                                      </p:cBhvr>
                                      <p:tavLst>
                                        <p:tav tm="0">
                                          <p:val>
                                            <p:strVal val="ppt_x"/>
                                          </p:val>
                                        </p:tav>
                                        <p:tav tm="100000">
                                          <p:val>
                                            <p:strVal val="1+ppt_w/2"/>
                                          </p:val>
                                        </p:tav>
                                      </p:tavLst>
                                    </p:anim>
                                    <p:anim calcmode="lin" valueType="num">
                                      <p:cBhvr additive="base">
                                        <p:cTn id="543" dur="3250"/>
                                        <p:tgtEl>
                                          <p:spTgt spid="136"/>
                                        </p:tgtEl>
                                        <p:attrNameLst>
                                          <p:attrName>ppt_y</p:attrName>
                                        </p:attrNameLst>
                                      </p:cBhvr>
                                      <p:tavLst>
                                        <p:tav tm="0">
                                          <p:val>
                                            <p:strVal val="ppt_y"/>
                                          </p:val>
                                        </p:tav>
                                        <p:tav tm="100000">
                                          <p:val>
                                            <p:strVal val="0-ppt_h/2"/>
                                          </p:val>
                                        </p:tav>
                                      </p:tavLst>
                                    </p:anim>
                                    <p:set>
                                      <p:cBhvr>
                                        <p:cTn id="544" dur="1" fill="hold">
                                          <p:stCondLst>
                                            <p:cond delay="3249"/>
                                          </p:stCondLst>
                                        </p:cTn>
                                        <p:tgtEl>
                                          <p:spTgt spid="136"/>
                                        </p:tgtEl>
                                        <p:attrNameLst>
                                          <p:attrName>style.visibility</p:attrName>
                                        </p:attrNameLst>
                                      </p:cBhvr>
                                      <p:to>
                                        <p:strVal val="hidden"/>
                                      </p:to>
                                    </p:set>
                                  </p:childTnLst>
                                </p:cTn>
                              </p:par>
                              <p:par>
                                <p:cTn id="545" presetID="19" presetClass="exit" presetSubtype="5" fill="hold" grpId="2" nodeType="withEffect">
                                  <p:stCondLst>
                                    <p:cond delay="0"/>
                                  </p:stCondLst>
                                  <p:childTnLst>
                                    <p:anim calcmode="lin" valueType="num">
                                      <p:cBhvr>
                                        <p:cTn id="546" dur="3250"/>
                                        <p:tgtEl>
                                          <p:spTgt spid="136"/>
                                        </p:tgtEl>
                                        <p:attrNameLst>
                                          <p:attrName>ppt_w</p:attrName>
                                        </p:attrNameLst>
                                      </p:cBhvr>
                                      <p:tavLst>
                                        <p:tav tm="0">
                                          <p:val>
                                            <p:strVal val="ppt_w"/>
                                          </p:val>
                                        </p:tav>
                                        <p:tav tm="100000">
                                          <p:val>
                                            <p:strVal val="ppt_w"/>
                                          </p:val>
                                        </p:tav>
                                      </p:tavLst>
                                    </p:anim>
                                    <p:anim calcmode="lin" valueType="num">
                                      <p:cBhvr>
                                        <p:cTn id="547" dur="3250"/>
                                        <p:tgtEl>
                                          <p:spTgt spid="1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48" dur="1" fill="hold">
                                          <p:stCondLst>
                                            <p:cond delay="3249"/>
                                          </p:stCondLst>
                                        </p:cTn>
                                        <p:tgtEl>
                                          <p:spTgt spid="136"/>
                                        </p:tgtEl>
                                        <p:attrNameLst>
                                          <p:attrName>style.visibility</p:attrName>
                                        </p:attrNameLst>
                                      </p:cBhvr>
                                      <p:to>
                                        <p:strVal val="hidden"/>
                                      </p:to>
                                    </p:set>
                                  </p:childTnLst>
                                </p:cTn>
                              </p:par>
                              <p:par>
                                <p:cTn id="549" presetID="2" presetClass="exit" presetSubtype="3" fill="hold" grpId="1" nodeType="withEffect">
                                  <p:stCondLst>
                                    <p:cond delay="0"/>
                                  </p:stCondLst>
                                  <p:childTnLst>
                                    <p:anim calcmode="lin" valueType="num">
                                      <p:cBhvr additive="base">
                                        <p:cTn id="550" dur="3250"/>
                                        <p:tgtEl>
                                          <p:spTgt spid="131"/>
                                        </p:tgtEl>
                                        <p:attrNameLst>
                                          <p:attrName>ppt_x</p:attrName>
                                        </p:attrNameLst>
                                      </p:cBhvr>
                                      <p:tavLst>
                                        <p:tav tm="0">
                                          <p:val>
                                            <p:strVal val="ppt_x"/>
                                          </p:val>
                                        </p:tav>
                                        <p:tav tm="100000">
                                          <p:val>
                                            <p:strVal val="1+ppt_w/2"/>
                                          </p:val>
                                        </p:tav>
                                      </p:tavLst>
                                    </p:anim>
                                    <p:anim calcmode="lin" valueType="num">
                                      <p:cBhvr additive="base">
                                        <p:cTn id="551" dur="3250"/>
                                        <p:tgtEl>
                                          <p:spTgt spid="131"/>
                                        </p:tgtEl>
                                        <p:attrNameLst>
                                          <p:attrName>ppt_y</p:attrName>
                                        </p:attrNameLst>
                                      </p:cBhvr>
                                      <p:tavLst>
                                        <p:tav tm="0">
                                          <p:val>
                                            <p:strVal val="ppt_y"/>
                                          </p:val>
                                        </p:tav>
                                        <p:tav tm="100000">
                                          <p:val>
                                            <p:strVal val="0-ppt_h/2"/>
                                          </p:val>
                                        </p:tav>
                                      </p:tavLst>
                                    </p:anim>
                                    <p:set>
                                      <p:cBhvr>
                                        <p:cTn id="552" dur="1" fill="hold">
                                          <p:stCondLst>
                                            <p:cond delay="3249"/>
                                          </p:stCondLst>
                                        </p:cTn>
                                        <p:tgtEl>
                                          <p:spTgt spid="131"/>
                                        </p:tgtEl>
                                        <p:attrNameLst>
                                          <p:attrName>style.visibility</p:attrName>
                                        </p:attrNameLst>
                                      </p:cBhvr>
                                      <p:to>
                                        <p:strVal val="hidden"/>
                                      </p:to>
                                    </p:set>
                                  </p:childTnLst>
                                </p:cTn>
                              </p:par>
                              <p:par>
                                <p:cTn id="553" presetID="19" presetClass="exit" presetSubtype="5" fill="hold" grpId="2" nodeType="withEffect">
                                  <p:stCondLst>
                                    <p:cond delay="0"/>
                                  </p:stCondLst>
                                  <p:childTnLst>
                                    <p:anim calcmode="lin" valueType="num">
                                      <p:cBhvr>
                                        <p:cTn id="554" dur="3250"/>
                                        <p:tgtEl>
                                          <p:spTgt spid="131"/>
                                        </p:tgtEl>
                                        <p:attrNameLst>
                                          <p:attrName>ppt_w</p:attrName>
                                        </p:attrNameLst>
                                      </p:cBhvr>
                                      <p:tavLst>
                                        <p:tav tm="0">
                                          <p:val>
                                            <p:strVal val="ppt_w"/>
                                          </p:val>
                                        </p:tav>
                                        <p:tav tm="100000">
                                          <p:val>
                                            <p:strVal val="ppt_w"/>
                                          </p:val>
                                        </p:tav>
                                      </p:tavLst>
                                    </p:anim>
                                    <p:anim calcmode="lin" valueType="num">
                                      <p:cBhvr>
                                        <p:cTn id="555" dur="3250"/>
                                        <p:tgtEl>
                                          <p:spTgt spid="1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56" dur="1" fill="hold">
                                          <p:stCondLst>
                                            <p:cond delay="3249"/>
                                          </p:stCondLst>
                                        </p:cTn>
                                        <p:tgtEl>
                                          <p:spTgt spid="131"/>
                                        </p:tgtEl>
                                        <p:attrNameLst>
                                          <p:attrName>style.visibility</p:attrName>
                                        </p:attrNameLst>
                                      </p:cBhvr>
                                      <p:to>
                                        <p:strVal val="hidden"/>
                                      </p:to>
                                    </p:set>
                                  </p:childTnLst>
                                </p:cTn>
                              </p:par>
                              <p:par>
                                <p:cTn id="557" presetID="2" presetClass="exit" presetSubtype="3" fill="hold" grpId="1" nodeType="withEffect">
                                  <p:stCondLst>
                                    <p:cond delay="0"/>
                                  </p:stCondLst>
                                  <p:childTnLst>
                                    <p:anim calcmode="lin" valueType="num">
                                      <p:cBhvr additive="base">
                                        <p:cTn id="558" dur="3250"/>
                                        <p:tgtEl>
                                          <p:spTgt spid="137"/>
                                        </p:tgtEl>
                                        <p:attrNameLst>
                                          <p:attrName>ppt_x</p:attrName>
                                        </p:attrNameLst>
                                      </p:cBhvr>
                                      <p:tavLst>
                                        <p:tav tm="0">
                                          <p:val>
                                            <p:strVal val="ppt_x"/>
                                          </p:val>
                                        </p:tav>
                                        <p:tav tm="100000">
                                          <p:val>
                                            <p:strVal val="1+ppt_w/2"/>
                                          </p:val>
                                        </p:tav>
                                      </p:tavLst>
                                    </p:anim>
                                    <p:anim calcmode="lin" valueType="num">
                                      <p:cBhvr additive="base">
                                        <p:cTn id="559" dur="3250"/>
                                        <p:tgtEl>
                                          <p:spTgt spid="137"/>
                                        </p:tgtEl>
                                        <p:attrNameLst>
                                          <p:attrName>ppt_y</p:attrName>
                                        </p:attrNameLst>
                                      </p:cBhvr>
                                      <p:tavLst>
                                        <p:tav tm="0">
                                          <p:val>
                                            <p:strVal val="ppt_y"/>
                                          </p:val>
                                        </p:tav>
                                        <p:tav tm="100000">
                                          <p:val>
                                            <p:strVal val="0-ppt_h/2"/>
                                          </p:val>
                                        </p:tav>
                                      </p:tavLst>
                                    </p:anim>
                                    <p:set>
                                      <p:cBhvr>
                                        <p:cTn id="560" dur="1" fill="hold">
                                          <p:stCondLst>
                                            <p:cond delay="3249"/>
                                          </p:stCondLst>
                                        </p:cTn>
                                        <p:tgtEl>
                                          <p:spTgt spid="137"/>
                                        </p:tgtEl>
                                        <p:attrNameLst>
                                          <p:attrName>style.visibility</p:attrName>
                                        </p:attrNameLst>
                                      </p:cBhvr>
                                      <p:to>
                                        <p:strVal val="hidden"/>
                                      </p:to>
                                    </p:set>
                                  </p:childTnLst>
                                </p:cTn>
                              </p:par>
                              <p:par>
                                <p:cTn id="561" presetID="19" presetClass="exit" presetSubtype="5" fill="hold" grpId="2" nodeType="withEffect">
                                  <p:stCondLst>
                                    <p:cond delay="0"/>
                                  </p:stCondLst>
                                  <p:childTnLst>
                                    <p:anim calcmode="lin" valueType="num">
                                      <p:cBhvr>
                                        <p:cTn id="562" dur="3250"/>
                                        <p:tgtEl>
                                          <p:spTgt spid="137"/>
                                        </p:tgtEl>
                                        <p:attrNameLst>
                                          <p:attrName>ppt_w</p:attrName>
                                        </p:attrNameLst>
                                      </p:cBhvr>
                                      <p:tavLst>
                                        <p:tav tm="0">
                                          <p:val>
                                            <p:strVal val="ppt_w"/>
                                          </p:val>
                                        </p:tav>
                                        <p:tav tm="100000">
                                          <p:val>
                                            <p:strVal val="ppt_w"/>
                                          </p:val>
                                        </p:tav>
                                      </p:tavLst>
                                    </p:anim>
                                    <p:anim calcmode="lin" valueType="num">
                                      <p:cBhvr>
                                        <p:cTn id="563" dur="325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4" dur="1" fill="hold">
                                          <p:stCondLst>
                                            <p:cond delay="3249"/>
                                          </p:stCondLst>
                                        </p:cTn>
                                        <p:tgtEl>
                                          <p:spTgt spid="137"/>
                                        </p:tgtEl>
                                        <p:attrNameLst>
                                          <p:attrName>style.visibility</p:attrName>
                                        </p:attrNameLst>
                                      </p:cBhvr>
                                      <p:to>
                                        <p:strVal val="hidden"/>
                                      </p:to>
                                    </p:set>
                                  </p:childTnLst>
                                </p:cTn>
                              </p:par>
                              <p:par>
                                <p:cTn id="565" presetID="2" presetClass="exit" presetSubtype="3" fill="hold" grpId="1" nodeType="withEffect">
                                  <p:stCondLst>
                                    <p:cond delay="0"/>
                                  </p:stCondLst>
                                  <p:childTnLst>
                                    <p:anim calcmode="lin" valueType="num">
                                      <p:cBhvr additive="base">
                                        <p:cTn id="566" dur="3250"/>
                                        <p:tgtEl>
                                          <p:spTgt spid="132"/>
                                        </p:tgtEl>
                                        <p:attrNameLst>
                                          <p:attrName>ppt_x</p:attrName>
                                        </p:attrNameLst>
                                      </p:cBhvr>
                                      <p:tavLst>
                                        <p:tav tm="0">
                                          <p:val>
                                            <p:strVal val="ppt_x"/>
                                          </p:val>
                                        </p:tav>
                                        <p:tav tm="100000">
                                          <p:val>
                                            <p:strVal val="1+ppt_w/2"/>
                                          </p:val>
                                        </p:tav>
                                      </p:tavLst>
                                    </p:anim>
                                    <p:anim calcmode="lin" valueType="num">
                                      <p:cBhvr additive="base">
                                        <p:cTn id="567" dur="3250"/>
                                        <p:tgtEl>
                                          <p:spTgt spid="132"/>
                                        </p:tgtEl>
                                        <p:attrNameLst>
                                          <p:attrName>ppt_y</p:attrName>
                                        </p:attrNameLst>
                                      </p:cBhvr>
                                      <p:tavLst>
                                        <p:tav tm="0">
                                          <p:val>
                                            <p:strVal val="ppt_y"/>
                                          </p:val>
                                        </p:tav>
                                        <p:tav tm="100000">
                                          <p:val>
                                            <p:strVal val="0-ppt_h/2"/>
                                          </p:val>
                                        </p:tav>
                                      </p:tavLst>
                                    </p:anim>
                                    <p:set>
                                      <p:cBhvr>
                                        <p:cTn id="568" dur="1" fill="hold">
                                          <p:stCondLst>
                                            <p:cond delay="3249"/>
                                          </p:stCondLst>
                                        </p:cTn>
                                        <p:tgtEl>
                                          <p:spTgt spid="132"/>
                                        </p:tgtEl>
                                        <p:attrNameLst>
                                          <p:attrName>style.visibility</p:attrName>
                                        </p:attrNameLst>
                                      </p:cBhvr>
                                      <p:to>
                                        <p:strVal val="hidden"/>
                                      </p:to>
                                    </p:set>
                                  </p:childTnLst>
                                </p:cTn>
                              </p:par>
                              <p:par>
                                <p:cTn id="569" presetID="19" presetClass="exit" presetSubtype="5" fill="hold" grpId="2" nodeType="withEffect">
                                  <p:stCondLst>
                                    <p:cond delay="0"/>
                                  </p:stCondLst>
                                  <p:childTnLst>
                                    <p:anim calcmode="lin" valueType="num">
                                      <p:cBhvr>
                                        <p:cTn id="570" dur="3250"/>
                                        <p:tgtEl>
                                          <p:spTgt spid="132"/>
                                        </p:tgtEl>
                                        <p:attrNameLst>
                                          <p:attrName>ppt_w</p:attrName>
                                        </p:attrNameLst>
                                      </p:cBhvr>
                                      <p:tavLst>
                                        <p:tav tm="0">
                                          <p:val>
                                            <p:strVal val="ppt_w"/>
                                          </p:val>
                                        </p:tav>
                                        <p:tav tm="100000">
                                          <p:val>
                                            <p:strVal val="ppt_w"/>
                                          </p:val>
                                        </p:tav>
                                      </p:tavLst>
                                    </p:anim>
                                    <p:anim calcmode="lin" valueType="num">
                                      <p:cBhvr>
                                        <p:cTn id="571" dur="3250"/>
                                        <p:tgtEl>
                                          <p:spTgt spid="1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72" dur="1" fill="hold">
                                          <p:stCondLst>
                                            <p:cond delay="3249"/>
                                          </p:stCondLst>
                                        </p:cTn>
                                        <p:tgtEl>
                                          <p:spTgt spid="132"/>
                                        </p:tgtEl>
                                        <p:attrNameLst>
                                          <p:attrName>style.visibility</p:attrName>
                                        </p:attrNameLst>
                                      </p:cBhvr>
                                      <p:to>
                                        <p:strVal val="hidden"/>
                                      </p:to>
                                    </p:set>
                                  </p:childTnLst>
                                </p:cTn>
                              </p:par>
                              <p:par>
                                <p:cTn id="573" presetID="2" presetClass="exit" presetSubtype="3" fill="hold" grpId="1" nodeType="withEffect">
                                  <p:stCondLst>
                                    <p:cond delay="0"/>
                                  </p:stCondLst>
                                  <p:childTnLst>
                                    <p:anim calcmode="lin" valueType="num">
                                      <p:cBhvr additive="base">
                                        <p:cTn id="574" dur="3250"/>
                                        <p:tgtEl>
                                          <p:spTgt spid="128"/>
                                        </p:tgtEl>
                                        <p:attrNameLst>
                                          <p:attrName>ppt_x</p:attrName>
                                        </p:attrNameLst>
                                      </p:cBhvr>
                                      <p:tavLst>
                                        <p:tav tm="0">
                                          <p:val>
                                            <p:strVal val="ppt_x"/>
                                          </p:val>
                                        </p:tav>
                                        <p:tav tm="100000">
                                          <p:val>
                                            <p:strVal val="1+ppt_w/2"/>
                                          </p:val>
                                        </p:tav>
                                      </p:tavLst>
                                    </p:anim>
                                    <p:anim calcmode="lin" valueType="num">
                                      <p:cBhvr additive="base">
                                        <p:cTn id="575" dur="3250"/>
                                        <p:tgtEl>
                                          <p:spTgt spid="128"/>
                                        </p:tgtEl>
                                        <p:attrNameLst>
                                          <p:attrName>ppt_y</p:attrName>
                                        </p:attrNameLst>
                                      </p:cBhvr>
                                      <p:tavLst>
                                        <p:tav tm="0">
                                          <p:val>
                                            <p:strVal val="ppt_y"/>
                                          </p:val>
                                        </p:tav>
                                        <p:tav tm="100000">
                                          <p:val>
                                            <p:strVal val="0-ppt_h/2"/>
                                          </p:val>
                                        </p:tav>
                                      </p:tavLst>
                                    </p:anim>
                                    <p:set>
                                      <p:cBhvr>
                                        <p:cTn id="576" dur="1" fill="hold">
                                          <p:stCondLst>
                                            <p:cond delay="3249"/>
                                          </p:stCondLst>
                                        </p:cTn>
                                        <p:tgtEl>
                                          <p:spTgt spid="128"/>
                                        </p:tgtEl>
                                        <p:attrNameLst>
                                          <p:attrName>style.visibility</p:attrName>
                                        </p:attrNameLst>
                                      </p:cBhvr>
                                      <p:to>
                                        <p:strVal val="hidden"/>
                                      </p:to>
                                    </p:set>
                                  </p:childTnLst>
                                </p:cTn>
                              </p:par>
                              <p:par>
                                <p:cTn id="577" presetID="19" presetClass="exit" presetSubtype="5" fill="hold" grpId="2" nodeType="withEffect">
                                  <p:stCondLst>
                                    <p:cond delay="0"/>
                                  </p:stCondLst>
                                  <p:childTnLst>
                                    <p:anim calcmode="lin" valueType="num">
                                      <p:cBhvr>
                                        <p:cTn id="578" dur="3250"/>
                                        <p:tgtEl>
                                          <p:spTgt spid="128"/>
                                        </p:tgtEl>
                                        <p:attrNameLst>
                                          <p:attrName>ppt_w</p:attrName>
                                        </p:attrNameLst>
                                      </p:cBhvr>
                                      <p:tavLst>
                                        <p:tav tm="0">
                                          <p:val>
                                            <p:strVal val="ppt_w"/>
                                          </p:val>
                                        </p:tav>
                                        <p:tav tm="100000">
                                          <p:val>
                                            <p:strVal val="ppt_w"/>
                                          </p:val>
                                        </p:tav>
                                      </p:tavLst>
                                    </p:anim>
                                    <p:anim calcmode="lin" valueType="num">
                                      <p:cBhvr>
                                        <p:cTn id="579" dur="3250"/>
                                        <p:tgtEl>
                                          <p:spTgt spid="1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0" dur="1" fill="hold">
                                          <p:stCondLst>
                                            <p:cond delay="3249"/>
                                          </p:stCondLst>
                                        </p:cTn>
                                        <p:tgtEl>
                                          <p:spTgt spid="128"/>
                                        </p:tgtEl>
                                        <p:attrNameLst>
                                          <p:attrName>style.visibility</p:attrName>
                                        </p:attrNameLst>
                                      </p:cBhvr>
                                      <p:to>
                                        <p:strVal val="hidden"/>
                                      </p:to>
                                    </p:set>
                                  </p:childTnLst>
                                </p:cTn>
                              </p:par>
                              <p:par>
                                <p:cTn id="581" presetID="2" presetClass="exit" presetSubtype="3" fill="hold" grpId="1" nodeType="withEffect">
                                  <p:stCondLst>
                                    <p:cond delay="0"/>
                                  </p:stCondLst>
                                  <p:childTnLst>
                                    <p:anim calcmode="lin" valueType="num">
                                      <p:cBhvr additive="base">
                                        <p:cTn id="582" dur="3250"/>
                                        <p:tgtEl>
                                          <p:spTgt spid="133"/>
                                        </p:tgtEl>
                                        <p:attrNameLst>
                                          <p:attrName>ppt_x</p:attrName>
                                        </p:attrNameLst>
                                      </p:cBhvr>
                                      <p:tavLst>
                                        <p:tav tm="0">
                                          <p:val>
                                            <p:strVal val="ppt_x"/>
                                          </p:val>
                                        </p:tav>
                                        <p:tav tm="100000">
                                          <p:val>
                                            <p:strVal val="1+ppt_w/2"/>
                                          </p:val>
                                        </p:tav>
                                      </p:tavLst>
                                    </p:anim>
                                    <p:anim calcmode="lin" valueType="num">
                                      <p:cBhvr additive="base">
                                        <p:cTn id="583" dur="3250"/>
                                        <p:tgtEl>
                                          <p:spTgt spid="133"/>
                                        </p:tgtEl>
                                        <p:attrNameLst>
                                          <p:attrName>ppt_y</p:attrName>
                                        </p:attrNameLst>
                                      </p:cBhvr>
                                      <p:tavLst>
                                        <p:tav tm="0">
                                          <p:val>
                                            <p:strVal val="ppt_y"/>
                                          </p:val>
                                        </p:tav>
                                        <p:tav tm="100000">
                                          <p:val>
                                            <p:strVal val="0-ppt_h/2"/>
                                          </p:val>
                                        </p:tav>
                                      </p:tavLst>
                                    </p:anim>
                                    <p:set>
                                      <p:cBhvr>
                                        <p:cTn id="584" dur="1" fill="hold">
                                          <p:stCondLst>
                                            <p:cond delay="3249"/>
                                          </p:stCondLst>
                                        </p:cTn>
                                        <p:tgtEl>
                                          <p:spTgt spid="133"/>
                                        </p:tgtEl>
                                        <p:attrNameLst>
                                          <p:attrName>style.visibility</p:attrName>
                                        </p:attrNameLst>
                                      </p:cBhvr>
                                      <p:to>
                                        <p:strVal val="hidden"/>
                                      </p:to>
                                    </p:set>
                                  </p:childTnLst>
                                </p:cTn>
                              </p:par>
                              <p:par>
                                <p:cTn id="585" presetID="19" presetClass="exit" presetSubtype="5" fill="hold" grpId="2" nodeType="withEffect">
                                  <p:stCondLst>
                                    <p:cond delay="0"/>
                                  </p:stCondLst>
                                  <p:childTnLst>
                                    <p:anim calcmode="lin" valueType="num">
                                      <p:cBhvr>
                                        <p:cTn id="586" dur="3250"/>
                                        <p:tgtEl>
                                          <p:spTgt spid="133"/>
                                        </p:tgtEl>
                                        <p:attrNameLst>
                                          <p:attrName>ppt_w</p:attrName>
                                        </p:attrNameLst>
                                      </p:cBhvr>
                                      <p:tavLst>
                                        <p:tav tm="0">
                                          <p:val>
                                            <p:strVal val="ppt_w"/>
                                          </p:val>
                                        </p:tav>
                                        <p:tav tm="100000">
                                          <p:val>
                                            <p:strVal val="ppt_w"/>
                                          </p:val>
                                        </p:tav>
                                      </p:tavLst>
                                    </p:anim>
                                    <p:anim calcmode="lin" valueType="num">
                                      <p:cBhvr>
                                        <p:cTn id="587" dur="3250"/>
                                        <p:tgtEl>
                                          <p:spTgt spid="1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3249"/>
                                          </p:stCondLst>
                                        </p:cTn>
                                        <p:tgtEl>
                                          <p:spTgt spid="133"/>
                                        </p:tgtEl>
                                        <p:attrNameLst>
                                          <p:attrName>style.visibility</p:attrName>
                                        </p:attrNameLst>
                                      </p:cBhvr>
                                      <p:to>
                                        <p:strVal val="hidden"/>
                                      </p:to>
                                    </p:set>
                                  </p:childTnLst>
                                </p:cTn>
                              </p:par>
                              <p:par>
                                <p:cTn id="589" presetID="2" presetClass="exit" presetSubtype="3" fill="hold" grpId="1" nodeType="withEffect">
                                  <p:stCondLst>
                                    <p:cond delay="0"/>
                                  </p:stCondLst>
                                  <p:childTnLst>
                                    <p:anim calcmode="lin" valueType="num">
                                      <p:cBhvr additive="base">
                                        <p:cTn id="590" dur="3250"/>
                                        <p:tgtEl>
                                          <p:spTgt spid="129"/>
                                        </p:tgtEl>
                                        <p:attrNameLst>
                                          <p:attrName>ppt_x</p:attrName>
                                        </p:attrNameLst>
                                      </p:cBhvr>
                                      <p:tavLst>
                                        <p:tav tm="0">
                                          <p:val>
                                            <p:strVal val="ppt_x"/>
                                          </p:val>
                                        </p:tav>
                                        <p:tav tm="100000">
                                          <p:val>
                                            <p:strVal val="1+ppt_w/2"/>
                                          </p:val>
                                        </p:tav>
                                      </p:tavLst>
                                    </p:anim>
                                    <p:anim calcmode="lin" valueType="num">
                                      <p:cBhvr additive="base">
                                        <p:cTn id="591" dur="3250"/>
                                        <p:tgtEl>
                                          <p:spTgt spid="129"/>
                                        </p:tgtEl>
                                        <p:attrNameLst>
                                          <p:attrName>ppt_y</p:attrName>
                                        </p:attrNameLst>
                                      </p:cBhvr>
                                      <p:tavLst>
                                        <p:tav tm="0">
                                          <p:val>
                                            <p:strVal val="ppt_y"/>
                                          </p:val>
                                        </p:tav>
                                        <p:tav tm="100000">
                                          <p:val>
                                            <p:strVal val="0-ppt_h/2"/>
                                          </p:val>
                                        </p:tav>
                                      </p:tavLst>
                                    </p:anim>
                                    <p:set>
                                      <p:cBhvr>
                                        <p:cTn id="592" dur="1" fill="hold">
                                          <p:stCondLst>
                                            <p:cond delay="3249"/>
                                          </p:stCondLst>
                                        </p:cTn>
                                        <p:tgtEl>
                                          <p:spTgt spid="129"/>
                                        </p:tgtEl>
                                        <p:attrNameLst>
                                          <p:attrName>style.visibility</p:attrName>
                                        </p:attrNameLst>
                                      </p:cBhvr>
                                      <p:to>
                                        <p:strVal val="hidden"/>
                                      </p:to>
                                    </p:set>
                                  </p:childTnLst>
                                </p:cTn>
                              </p:par>
                              <p:par>
                                <p:cTn id="593" presetID="19" presetClass="exit" presetSubtype="5" fill="hold" grpId="2" nodeType="withEffect">
                                  <p:stCondLst>
                                    <p:cond delay="0"/>
                                  </p:stCondLst>
                                  <p:childTnLst>
                                    <p:anim calcmode="lin" valueType="num">
                                      <p:cBhvr>
                                        <p:cTn id="594" dur="3250"/>
                                        <p:tgtEl>
                                          <p:spTgt spid="129"/>
                                        </p:tgtEl>
                                        <p:attrNameLst>
                                          <p:attrName>ppt_w</p:attrName>
                                        </p:attrNameLst>
                                      </p:cBhvr>
                                      <p:tavLst>
                                        <p:tav tm="0">
                                          <p:val>
                                            <p:strVal val="ppt_w"/>
                                          </p:val>
                                        </p:tav>
                                        <p:tav tm="100000">
                                          <p:val>
                                            <p:strVal val="ppt_w"/>
                                          </p:val>
                                        </p:tav>
                                      </p:tavLst>
                                    </p:anim>
                                    <p:anim calcmode="lin" valueType="num">
                                      <p:cBhvr>
                                        <p:cTn id="595" dur="3250"/>
                                        <p:tgtEl>
                                          <p:spTgt spid="1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3249"/>
                                          </p:stCondLst>
                                        </p:cTn>
                                        <p:tgtEl>
                                          <p:spTgt spid="129"/>
                                        </p:tgtEl>
                                        <p:attrNameLst>
                                          <p:attrName>style.visibility</p:attrName>
                                        </p:attrNameLst>
                                      </p:cBhvr>
                                      <p:to>
                                        <p:strVal val="hidden"/>
                                      </p:to>
                                    </p:set>
                                  </p:childTnLst>
                                </p:cTn>
                              </p:par>
                              <p:par>
                                <p:cTn id="597" presetID="2" presetClass="exit" presetSubtype="3" fill="hold" grpId="1" nodeType="withEffect">
                                  <p:stCondLst>
                                    <p:cond delay="0"/>
                                  </p:stCondLst>
                                  <p:childTnLst>
                                    <p:anim calcmode="lin" valueType="num">
                                      <p:cBhvr additive="base">
                                        <p:cTn id="598" dur="3250"/>
                                        <p:tgtEl>
                                          <p:spTgt spid="134"/>
                                        </p:tgtEl>
                                        <p:attrNameLst>
                                          <p:attrName>ppt_x</p:attrName>
                                        </p:attrNameLst>
                                      </p:cBhvr>
                                      <p:tavLst>
                                        <p:tav tm="0">
                                          <p:val>
                                            <p:strVal val="ppt_x"/>
                                          </p:val>
                                        </p:tav>
                                        <p:tav tm="100000">
                                          <p:val>
                                            <p:strVal val="1+ppt_w/2"/>
                                          </p:val>
                                        </p:tav>
                                      </p:tavLst>
                                    </p:anim>
                                    <p:anim calcmode="lin" valueType="num">
                                      <p:cBhvr additive="base">
                                        <p:cTn id="599" dur="3250"/>
                                        <p:tgtEl>
                                          <p:spTgt spid="134"/>
                                        </p:tgtEl>
                                        <p:attrNameLst>
                                          <p:attrName>ppt_y</p:attrName>
                                        </p:attrNameLst>
                                      </p:cBhvr>
                                      <p:tavLst>
                                        <p:tav tm="0">
                                          <p:val>
                                            <p:strVal val="ppt_y"/>
                                          </p:val>
                                        </p:tav>
                                        <p:tav tm="100000">
                                          <p:val>
                                            <p:strVal val="0-ppt_h/2"/>
                                          </p:val>
                                        </p:tav>
                                      </p:tavLst>
                                    </p:anim>
                                    <p:set>
                                      <p:cBhvr>
                                        <p:cTn id="600" dur="1" fill="hold">
                                          <p:stCondLst>
                                            <p:cond delay="3249"/>
                                          </p:stCondLst>
                                        </p:cTn>
                                        <p:tgtEl>
                                          <p:spTgt spid="134"/>
                                        </p:tgtEl>
                                        <p:attrNameLst>
                                          <p:attrName>style.visibility</p:attrName>
                                        </p:attrNameLst>
                                      </p:cBhvr>
                                      <p:to>
                                        <p:strVal val="hidden"/>
                                      </p:to>
                                    </p:set>
                                  </p:childTnLst>
                                </p:cTn>
                              </p:par>
                              <p:par>
                                <p:cTn id="601" presetID="19" presetClass="exit" presetSubtype="5" fill="hold" grpId="2" nodeType="withEffect">
                                  <p:stCondLst>
                                    <p:cond delay="0"/>
                                  </p:stCondLst>
                                  <p:childTnLst>
                                    <p:anim calcmode="lin" valueType="num">
                                      <p:cBhvr>
                                        <p:cTn id="602" dur="3250"/>
                                        <p:tgtEl>
                                          <p:spTgt spid="134"/>
                                        </p:tgtEl>
                                        <p:attrNameLst>
                                          <p:attrName>ppt_w</p:attrName>
                                        </p:attrNameLst>
                                      </p:cBhvr>
                                      <p:tavLst>
                                        <p:tav tm="0">
                                          <p:val>
                                            <p:strVal val="ppt_w"/>
                                          </p:val>
                                        </p:tav>
                                        <p:tav tm="100000">
                                          <p:val>
                                            <p:strVal val="ppt_w"/>
                                          </p:val>
                                        </p:tav>
                                      </p:tavLst>
                                    </p:anim>
                                    <p:anim calcmode="lin" valueType="num">
                                      <p:cBhvr>
                                        <p:cTn id="603" dur="3250"/>
                                        <p:tgtEl>
                                          <p:spTgt spid="1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3249"/>
                                          </p:stCondLst>
                                        </p:cTn>
                                        <p:tgtEl>
                                          <p:spTgt spid="134"/>
                                        </p:tgtEl>
                                        <p:attrNameLst>
                                          <p:attrName>style.visibility</p:attrName>
                                        </p:attrNameLst>
                                      </p:cBhvr>
                                      <p:to>
                                        <p:strVal val="hidden"/>
                                      </p:to>
                                    </p:set>
                                  </p:childTnLst>
                                </p:cTn>
                              </p:par>
                              <p:par>
                                <p:cTn id="605" presetID="2" presetClass="exit" presetSubtype="9" fill="hold" grpId="1" nodeType="withEffect">
                                  <p:stCondLst>
                                    <p:cond delay="0"/>
                                  </p:stCondLst>
                                  <p:childTnLst>
                                    <p:anim calcmode="lin" valueType="num">
                                      <p:cBhvr additive="base">
                                        <p:cTn id="606" dur="3250"/>
                                        <p:tgtEl>
                                          <p:spTgt spid="119"/>
                                        </p:tgtEl>
                                        <p:attrNameLst>
                                          <p:attrName>ppt_x</p:attrName>
                                        </p:attrNameLst>
                                      </p:cBhvr>
                                      <p:tavLst>
                                        <p:tav tm="0">
                                          <p:val>
                                            <p:strVal val="ppt_x"/>
                                          </p:val>
                                        </p:tav>
                                        <p:tav tm="100000">
                                          <p:val>
                                            <p:strVal val="0-ppt_w/2"/>
                                          </p:val>
                                        </p:tav>
                                      </p:tavLst>
                                    </p:anim>
                                    <p:anim calcmode="lin" valueType="num">
                                      <p:cBhvr additive="base">
                                        <p:cTn id="607" dur="3250"/>
                                        <p:tgtEl>
                                          <p:spTgt spid="119"/>
                                        </p:tgtEl>
                                        <p:attrNameLst>
                                          <p:attrName>ppt_y</p:attrName>
                                        </p:attrNameLst>
                                      </p:cBhvr>
                                      <p:tavLst>
                                        <p:tav tm="0">
                                          <p:val>
                                            <p:strVal val="ppt_y"/>
                                          </p:val>
                                        </p:tav>
                                        <p:tav tm="100000">
                                          <p:val>
                                            <p:strVal val="0-ppt_h/2"/>
                                          </p:val>
                                        </p:tav>
                                      </p:tavLst>
                                    </p:anim>
                                    <p:set>
                                      <p:cBhvr>
                                        <p:cTn id="608" dur="1" fill="hold">
                                          <p:stCondLst>
                                            <p:cond delay="3249"/>
                                          </p:stCondLst>
                                        </p:cTn>
                                        <p:tgtEl>
                                          <p:spTgt spid="119"/>
                                        </p:tgtEl>
                                        <p:attrNameLst>
                                          <p:attrName>style.visibility</p:attrName>
                                        </p:attrNameLst>
                                      </p:cBhvr>
                                      <p:to>
                                        <p:strVal val="hidden"/>
                                      </p:to>
                                    </p:set>
                                  </p:childTnLst>
                                </p:cTn>
                              </p:par>
                              <p:par>
                                <p:cTn id="609" presetID="19" presetClass="exit" presetSubtype="5" fill="hold" grpId="2" nodeType="withEffect">
                                  <p:stCondLst>
                                    <p:cond delay="0"/>
                                  </p:stCondLst>
                                  <p:childTnLst>
                                    <p:anim calcmode="lin" valueType="num">
                                      <p:cBhvr>
                                        <p:cTn id="610" dur="3250"/>
                                        <p:tgtEl>
                                          <p:spTgt spid="119"/>
                                        </p:tgtEl>
                                        <p:attrNameLst>
                                          <p:attrName>ppt_w</p:attrName>
                                        </p:attrNameLst>
                                      </p:cBhvr>
                                      <p:tavLst>
                                        <p:tav tm="0">
                                          <p:val>
                                            <p:strVal val="ppt_w"/>
                                          </p:val>
                                        </p:tav>
                                        <p:tav tm="100000">
                                          <p:val>
                                            <p:strVal val="ppt_w"/>
                                          </p:val>
                                        </p:tav>
                                      </p:tavLst>
                                    </p:anim>
                                    <p:anim calcmode="lin" valueType="num">
                                      <p:cBhvr>
                                        <p:cTn id="611" dur="3250"/>
                                        <p:tgtEl>
                                          <p:spTgt spid="1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3249"/>
                                          </p:stCondLst>
                                        </p:cTn>
                                        <p:tgtEl>
                                          <p:spTgt spid="119"/>
                                        </p:tgtEl>
                                        <p:attrNameLst>
                                          <p:attrName>style.visibility</p:attrName>
                                        </p:attrNameLst>
                                      </p:cBhvr>
                                      <p:to>
                                        <p:strVal val="hidden"/>
                                      </p:to>
                                    </p:set>
                                  </p:childTnLst>
                                </p:cTn>
                              </p:par>
                              <p:par>
                                <p:cTn id="613" presetID="2" presetClass="exit" presetSubtype="9" fill="hold" grpId="1" nodeType="withEffect">
                                  <p:stCondLst>
                                    <p:cond delay="0"/>
                                  </p:stCondLst>
                                  <p:childTnLst>
                                    <p:anim calcmode="lin" valueType="num">
                                      <p:cBhvr additive="base">
                                        <p:cTn id="614" dur="3250"/>
                                        <p:tgtEl>
                                          <p:spTgt spid="123"/>
                                        </p:tgtEl>
                                        <p:attrNameLst>
                                          <p:attrName>ppt_x</p:attrName>
                                        </p:attrNameLst>
                                      </p:cBhvr>
                                      <p:tavLst>
                                        <p:tav tm="0">
                                          <p:val>
                                            <p:strVal val="ppt_x"/>
                                          </p:val>
                                        </p:tav>
                                        <p:tav tm="100000">
                                          <p:val>
                                            <p:strVal val="0-ppt_w/2"/>
                                          </p:val>
                                        </p:tav>
                                      </p:tavLst>
                                    </p:anim>
                                    <p:anim calcmode="lin" valueType="num">
                                      <p:cBhvr additive="base">
                                        <p:cTn id="615" dur="3250"/>
                                        <p:tgtEl>
                                          <p:spTgt spid="123"/>
                                        </p:tgtEl>
                                        <p:attrNameLst>
                                          <p:attrName>ppt_y</p:attrName>
                                        </p:attrNameLst>
                                      </p:cBhvr>
                                      <p:tavLst>
                                        <p:tav tm="0">
                                          <p:val>
                                            <p:strVal val="ppt_y"/>
                                          </p:val>
                                        </p:tav>
                                        <p:tav tm="100000">
                                          <p:val>
                                            <p:strVal val="0-ppt_h/2"/>
                                          </p:val>
                                        </p:tav>
                                      </p:tavLst>
                                    </p:anim>
                                    <p:set>
                                      <p:cBhvr>
                                        <p:cTn id="616" dur="1" fill="hold">
                                          <p:stCondLst>
                                            <p:cond delay="3249"/>
                                          </p:stCondLst>
                                        </p:cTn>
                                        <p:tgtEl>
                                          <p:spTgt spid="123"/>
                                        </p:tgtEl>
                                        <p:attrNameLst>
                                          <p:attrName>style.visibility</p:attrName>
                                        </p:attrNameLst>
                                      </p:cBhvr>
                                      <p:to>
                                        <p:strVal val="hidden"/>
                                      </p:to>
                                    </p:set>
                                  </p:childTnLst>
                                </p:cTn>
                              </p:par>
                              <p:par>
                                <p:cTn id="617" presetID="19" presetClass="exit" presetSubtype="5" fill="hold" grpId="2" nodeType="withEffect">
                                  <p:stCondLst>
                                    <p:cond delay="0"/>
                                  </p:stCondLst>
                                  <p:childTnLst>
                                    <p:anim calcmode="lin" valueType="num">
                                      <p:cBhvr>
                                        <p:cTn id="618" dur="3250"/>
                                        <p:tgtEl>
                                          <p:spTgt spid="123"/>
                                        </p:tgtEl>
                                        <p:attrNameLst>
                                          <p:attrName>ppt_w</p:attrName>
                                        </p:attrNameLst>
                                      </p:cBhvr>
                                      <p:tavLst>
                                        <p:tav tm="0">
                                          <p:val>
                                            <p:strVal val="ppt_w"/>
                                          </p:val>
                                        </p:tav>
                                        <p:tav tm="100000">
                                          <p:val>
                                            <p:strVal val="ppt_w"/>
                                          </p:val>
                                        </p:tav>
                                      </p:tavLst>
                                    </p:anim>
                                    <p:anim calcmode="lin" valueType="num">
                                      <p:cBhvr>
                                        <p:cTn id="619" dur="325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3249"/>
                                          </p:stCondLst>
                                        </p:cTn>
                                        <p:tgtEl>
                                          <p:spTgt spid="123"/>
                                        </p:tgtEl>
                                        <p:attrNameLst>
                                          <p:attrName>style.visibility</p:attrName>
                                        </p:attrNameLst>
                                      </p:cBhvr>
                                      <p:to>
                                        <p:strVal val="hidden"/>
                                      </p:to>
                                    </p:set>
                                  </p:childTnLst>
                                </p:cTn>
                              </p:par>
                              <p:par>
                                <p:cTn id="621" presetID="2" presetClass="exit" presetSubtype="9" fill="hold" grpId="1" nodeType="withEffect">
                                  <p:stCondLst>
                                    <p:cond delay="0"/>
                                  </p:stCondLst>
                                  <p:childTnLst>
                                    <p:anim calcmode="lin" valueType="num">
                                      <p:cBhvr additive="base">
                                        <p:cTn id="622" dur="3250"/>
                                        <p:tgtEl>
                                          <p:spTgt spid="109"/>
                                        </p:tgtEl>
                                        <p:attrNameLst>
                                          <p:attrName>ppt_x</p:attrName>
                                        </p:attrNameLst>
                                      </p:cBhvr>
                                      <p:tavLst>
                                        <p:tav tm="0">
                                          <p:val>
                                            <p:strVal val="ppt_x"/>
                                          </p:val>
                                        </p:tav>
                                        <p:tav tm="100000">
                                          <p:val>
                                            <p:strVal val="0-ppt_w/2"/>
                                          </p:val>
                                        </p:tav>
                                      </p:tavLst>
                                    </p:anim>
                                    <p:anim calcmode="lin" valueType="num">
                                      <p:cBhvr additive="base">
                                        <p:cTn id="623" dur="3250"/>
                                        <p:tgtEl>
                                          <p:spTgt spid="109"/>
                                        </p:tgtEl>
                                        <p:attrNameLst>
                                          <p:attrName>ppt_y</p:attrName>
                                        </p:attrNameLst>
                                      </p:cBhvr>
                                      <p:tavLst>
                                        <p:tav tm="0">
                                          <p:val>
                                            <p:strVal val="ppt_y"/>
                                          </p:val>
                                        </p:tav>
                                        <p:tav tm="100000">
                                          <p:val>
                                            <p:strVal val="0-ppt_h/2"/>
                                          </p:val>
                                        </p:tav>
                                      </p:tavLst>
                                    </p:anim>
                                    <p:set>
                                      <p:cBhvr>
                                        <p:cTn id="624" dur="1" fill="hold">
                                          <p:stCondLst>
                                            <p:cond delay="3249"/>
                                          </p:stCondLst>
                                        </p:cTn>
                                        <p:tgtEl>
                                          <p:spTgt spid="109"/>
                                        </p:tgtEl>
                                        <p:attrNameLst>
                                          <p:attrName>style.visibility</p:attrName>
                                        </p:attrNameLst>
                                      </p:cBhvr>
                                      <p:to>
                                        <p:strVal val="hidden"/>
                                      </p:to>
                                    </p:set>
                                  </p:childTnLst>
                                </p:cTn>
                              </p:par>
                              <p:par>
                                <p:cTn id="625" presetID="19" presetClass="exit" presetSubtype="5" fill="hold" grpId="2" nodeType="withEffect">
                                  <p:stCondLst>
                                    <p:cond delay="0"/>
                                  </p:stCondLst>
                                  <p:childTnLst>
                                    <p:anim calcmode="lin" valueType="num">
                                      <p:cBhvr>
                                        <p:cTn id="626" dur="3250"/>
                                        <p:tgtEl>
                                          <p:spTgt spid="109"/>
                                        </p:tgtEl>
                                        <p:attrNameLst>
                                          <p:attrName>ppt_w</p:attrName>
                                        </p:attrNameLst>
                                      </p:cBhvr>
                                      <p:tavLst>
                                        <p:tav tm="0">
                                          <p:val>
                                            <p:strVal val="ppt_w"/>
                                          </p:val>
                                        </p:tav>
                                        <p:tav tm="100000">
                                          <p:val>
                                            <p:strVal val="ppt_w"/>
                                          </p:val>
                                        </p:tav>
                                      </p:tavLst>
                                    </p:anim>
                                    <p:anim calcmode="lin" valueType="num">
                                      <p:cBhvr>
                                        <p:cTn id="627" dur="325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3249"/>
                                          </p:stCondLst>
                                        </p:cTn>
                                        <p:tgtEl>
                                          <p:spTgt spid="109"/>
                                        </p:tgtEl>
                                        <p:attrNameLst>
                                          <p:attrName>style.visibility</p:attrName>
                                        </p:attrNameLst>
                                      </p:cBhvr>
                                      <p:to>
                                        <p:strVal val="hidden"/>
                                      </p:to>
                                    </p:set>
                                  </p:childTnLst>
                                </p:cTn>
                              </p:par>
                              <p:par>
                                <p:cTn id="629" presetID="2" presetClass="exit" presetSubtype="9" fill="hold" grpId="1" nodeType="withEffect">
                                  <p:stCondLst>
                                    <p:cond delay="0"/>
                                  </p:stCondLst>
                                  <p:childTnLst>
                                    <p:anim calcmode="lin" valueType="num">
                                      <p:cBhvr additive="base">
                                        <p:cTn id="630" dur="3250"/>
                                        <p:tgtEl>
                                          <p:spTgt spid="120"/>
                                        </p:tgtEl>
                                        <p:attrNameLst>
                                          <p:attrName>ppt_x</p:attrName>
                                        </p:attrNameLst>
                                      </p:cBhvr>
                                      <p:tavLst>
                                        <p:tav tm="0">
                                          <p:val>
                                            <p:strVal val="ppt_x"/>
                                          </p:val>
                                        </p:tav>
                                        <p:tav tm="100000">
                                          <p:val>
                                            <p:strVal val="0-ppt_w/2"/>
                                          </p:val>
                                        </p:tav>
                                      </p:tavLst>
                                    </p:anim>
                                    <p:anim calcmode="lin" valueType="num">
                                      <p:cBhvr additive="base">
                                        <p:cTn id="631" dur="3250"/>
                                        <p:tgtEl>
                                          <p:spTgt spid="120"/>
                                        </p:tgtEl>
                                        <p:attrNameLst>
                                          <p:attrName>ppt_y</p:attrName>
                                        </p:attrNameLst>
                                      </p:cBhvr>
                                      <p:tavLst>
                                        <p:tav tm="0">
                                          <p:val>
                                            <p:strVal val="ppt_y"/>
                                          </p:val>
                                        </p:tav>
                                        <p:tav tm="100000">
                                          <p:val>
                                            <p:strVal val="0-ppt_h/2"/>
                                          </p:val>
                                        </p:tav>
                                      </p:tavLst>
                                    </p:anim>
                                    <p:set>
                                      <p:cBhvr>
                                        <p:cTn id="632" dur="1" fill="hold">
                                          <p:stCondLst>
                                            <p:cond delay="3249"/>
                                          </p:stCondLst>
                                        </p:cTn>
                                        <p:tgtEl>
                                          <p:spTgt spid="120"/>
                                        </p:tgtEl>
                                        <p:attrNameLst>
                                          <p:attrName>style.visibility</p:attrName>
                                        </p:attrNameLst>
                                      </p:cBhvr>
                                      <p:to>
                                        <p:strVal val="hidden"/>
                                      </p:to>
                                    </p:set>
                                  </p:childTnLst>
                                </p:cTn>
                              </p:par>
                              <p:par>
                                <p:cTn id="633" presetID="19" presetClass="exit" presetSubtype="5" fill="hold" grpId="2" nodeType="withEffect">
                                  <p:stCondLst>
                                    <p:cond delay="0"/>
                                  </p:stCondLst>
                                  <p:childTnLst>
                                    <p:anim calcmode="lin" valueType="num">
                                      <p:cBhvr>
                                        <p:cTn id="634" dur="3250"/>
                                        <p:tgtEl>
                                          <p:spTgt spid="120"/>
                                        </p:tgtEl>
                                        <p:attrNameLst>
                                          <p:attrName>ppt_w</p:attrName>
                                        </p:attrNameLst>
                                      </p:cBhvr>
                                      <p:tavLst>
                                        <p:tav tm="0">
                                          <p:val>
                                            <p:strVal val="ppt_w"/>
                                          </p:val>
                                        </p:tav>
                                        <p:tav tm="100000">
                                          <p:val>
                                            <p:strVal val="ppt_w"/>
                                          </p:val>
                                        </p:tav>
                                      </p:tavLst>
                                    </p:anim>
                                    <p:anim calcmode="lin" valueType="num">
                                      <p:cBhvr>
                                        <p:cTn id="635" dur="3250"/>
                                        <p:tgtEl>
                                          <p:spTgt spid="1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3249"/>
                                          </p:stCondLst>
                                        </p:cTn>
                                        <p:tgtEl>
                                          <p:spTgt spid="120"/>
                                        </p:tgtEl>
                                        <p:attrNameLst>
                                          <p:attrName>style.visibility</p:attrName>
                                        </p:attrNameLst>
                                      </p:cBhvr>
                                      <p:to>
                                        <p:strVal val="hidden"/>
                                      </p:to>
                                    </p:set>
                                  </p:childTnLst>
                                </p:cTn>
                              </p:par>
                              <p:par>
                                <p:cTn id="637" presetID="2" presetClass="exit" presetSubtype="9" fill="hold" grpId="1" nodeType="withEffect">
                                  <p:stCondLst>
                                    <p:cond delay="0"/>
                                  </p:stCondLst>
                                  <p:childTnLst>
                                    <p:anim calcmode="lin" valueType="num">
                                      <p:cBhvr additive="base">
                                        <p:cTn id="638" dur="3250"/>
                                        <p:tgtEl>
                                          <p:spTgt spid="110"/>
                                        </p:tgtEl>
                                        <p:attrNameLst>
                                          <p:attrName>ppt_x</p:attrName>
                                        </p:attrNameLst>
                                      </p:cBhvr>
                                      <p:tavLst>
                                        <p:tav tm="0">
                                          <p:val>
                                            <p:strVal val="ppt_x"/>
                                          </p:val>
                                        </p:tav>
                                        <p:tav tm="100000">
                                          <p:val>
                                            <p:strVal val="0-ppt_w/2"/>
                                          </p:val>
                                        </p:tav>
                                      </p:tavLst>
                                    </p:anim>
                                    <p:anim calcmode="lin" valueType="num">
                                      <p:cBhvr additive="base">
                                        <p:cTn id="639" dur="3250"/>
                                        <p:tgtEl>
                                          <p:spTgt spid="110"/>
                                        </p:tgtEl>
                                        <p:attrNameLst>
                                          <p:attrName>ppt_y</p:attrName>
                                        </p:attrNameLst>
                                      </p:cBhvr>
                                      <p:tavLst>
                                        <p:tav tm="0">
                                          <p:val>
                                            <p:strVal val="ppt_y"/>
                                          </p:val>
                                        </p:tav>
                                        <p:tav tm="100000">
                                          <p:val>
                                            <p:strVal val="0-ppt_h/2"/>
                                          </p:val>
                                        </p:tav>
                                      </p:tavLst>
                                    </p:anim>
                                    <p:set>
                                      <p:cBhvr>
                                        <p:cTn id="640" dur="1" fill="hold">
                                          <p:stCondLst>
                                            <p:cond delay="3249"/>
                                          </p:stCondLst>
                                        </p:cTn>
                                        <p:tgtEl>
                                          <p:spTgt spid="110"/>
                                        </p:tgtEl>
                                        <p:attrNameLst>
                                          <p:attrName>style.visibility</p:attrName>
                                        </p:attrNameLst>
                                      </p:cBhvr>
                                      <p:to>
                                        <p:strVal val="hidden"/>
                                      </p:to>
                                    </p:set>
                                  </p:childTnLst>
                                </p:cTn>
                              </p:par>
                              <p:par>
                                <p:cTn id="641" presetID="19" presetClass="exit" presetSubtype="5" fill="hold" grpId="2" nodeType="withEffect">
                                  <p:stCondLst>
                                    <p:cond delay="0"/>
                                  </p:stCondLst>
                                  <p:childTnLst>
                                    <p:anim calcmode="lin" valueType="num">
                                      <p:cBhvr>
                                        <p:cTn id="642" dur="3250"/>
                                        <p:tgtEl>
                                          <p:spTgt spid="110"/>
                                        </p:tgtEl>
                                        <p:attrNameLst>
                                          <p:attrName>ppt_w</p:attrName>
                                        </p:attrNameLst>
                                      </p:cBhvr>
                                      <p:tavLst>
                                        <p:tav tm="0">
                                          <p:val>
                                            <p:strVal val="ppt_w"/>
                                          </p:val>
                                        </p:tav>
                                        <p:tav tm="100000">
                                          <p:val>
                                            <p:strVal val="ppt_w"/>
                                          </p:val>
                                        </p:tav>
                                      </p:tavLst>
                                    </p:anim>
                                    <p:anim calcmode="lin" valueType="num">
                                      <p:cBhvr>
                                        <p:cTn id="643" dur="3250"/>
                                        <p:tgtEl>
                                          <p:spTgt spid="1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3249"/>
                                          </p:stCondLst>
                                        </p:cTn>
                                        <p:tgtEl>
                                          <p:spTgt spid="110"/>
                                        </p:tgtEl>
                                        <p:attrNameLst>
                                          <p:attrName>style.visibility</p:attrName>
                                        </p:attrNameLst>
                                      </p:cBhvr>
                                      <p:to>
                                        <p:strVal val="hidden"/>
                                      </p:to>
                                    </p:set>
                                  </p:childTnLst>
                                </p:cTn>
                              </p:par>
                              <p:par>
                                <p:cTn id="645" presetID="2" presetClass="exit" presetSubtype="9" fill="hold" grpId="1" nodeType="withEffect">
                                  <p:stCondLst>
                                    <p:cond delay="0"/>
                                  </p:stCondLst>
                                  <p:childTnLst>
                                    <p:anim calcmode="lin" valueType="num">
                                      <p:cBhvr additive="base">
                                        <p:cTn id="646" dur="3250"/>
                                        <p:tgtEl>
                                          <p:spTgt spid="122"/>
                                        </p:tgtEl>
                                        <p:attrNameLst>
                                          <p:attrName>ppt_x</p:attrName>
                                        </p:attrNameLst>
                                      </p:cBhvr>
                                      <p:tavLst>
                                        <p:tav tm="0">
                                          <p:val>
                                            <p:strVal val="ppt_x"/>
                                          </p:val>
                                        </p:tav>
                                        <p:tav tm="100000">
                                          <p:val>
                                            <p:strVal val="0-ppt_w/2"/>
                                          </p:val>
                                        </p:tav>
                                      </p:tavLst>
                                    </p:anim>
                                    <p:anim calcmode="lin" valueType="num">
                                      <p:cBhvr additive="base">
                                        <p:cTn id="647" dur="3250"/>
                                        <p:tgtEl>
                                          <p:spTgt spid="122"/>
                                        </p:tgtEl>
                                        <p:attrNameLst>
                                          <p:attrName>ppt_y</p:attrName>
                                        </p:attrNameLst>
                                      </p:cBhvr>
                                      <p:tavLst>
                                        <p:tav tm="0">
                                          <p:val>
                                            <p:strVal val="ppt_y"/>
                                          </p:val>
                                        </p:tav>
                                        <p:tav tm="100000">
                                          <p:val>
                                            <p:strVal val="0-ppt_h/2"/>
                                          </p:val>
                                        </p:tav>
                                      </p:tavLst>
                                    </p:anim>
                                    <p:set>
                                      <p:cBhvr>
                                        <p:cTn id="648" dur="1" fill="hold">
                                          <p:stCondLst>
                                            <p:cond delay="3249"/>
                                          </p:stCondLst>
                                        </p:cTn>
                                        <p:tgtEl>
                                          <p:spTgt spid="122"/>
                                        </p:tgtEl>
                                        <p:attrNameLst>
                                          <p:attrName>style.visibility</p:attrName>
                                        </p:attrNameLst>
                                      </p:cBhvr>
                                      <p:to>
                                        <p:strVal val="hidden"/>
                                      </p:to>
                                    </p:set>
                                  </p:childTnLst>
                                </p:cTn>
                              </p:par>
                              <p:par>
                                <p:cTn id="649" presetID="19" presetClass="exit" presetSubtype="5" fill="hold" grpId="2" nodeType="withEffect">
                                  <p:stCondLst>
                                    <p:cond delay="0"/>
                                  </p:stCondLst>
                                  <p:childTnLst>
                                    <p:anim calcmode="lin" valueType="num">
                                      <p:cBhvr>
                                        <p:cTn id="650" dur="3250"/>
                                        <p:tgtEl>
                                          <p:spTgt spid="122"/>
                                        </p:tgtEl>
                                        <p:attrNameLst>
                                          <p:attrName>ppt_w</p:attrName>
                                        </p:attrNameLst>
                                      </p:cBhvr>
                                      <p:tavLst>
                                        <p:tav tm="0">
                                          <p:val>
                                            <p:strVal val="ppt_w"/>
                                          </p:val>
                                        </p:tav>
                                        <p:tav tm="100000">
                                          <p:val>
                                            <p:strVal val="ppt_w"/>
                                          </p:val>
                                        </p:tav>
                                      </p:tavLst>
                                    </p:anim>
                                    <p:anim calcmode="lin" valueType="num">
                                      <p:cBhvr>
                                        <p:cTn id="651" dur="3250"/>
                                        <p:tgtEl>
                                          <p:spTgt spid="1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3249"/>
                                          </p:stCondLst>
                                        </p:cTn>
                                        <p:tgtEl>
                                          <p:spTgt spid="122"/>
                                        </p:tgtEl>
                                        <p:attrNameLst>
                                          <p:attrName>style.visibility</p:attrName>
                                        </p:attrNameLst>
                                      </p:cBhvr>
                                      <p:to>
                                        <p:strVal val="hidden"/>
                                      </p:to>
                                    </p:set>
                                  </p:childTnLst>
                                </p:cTn>
                              </p:par>
                              <p:par>
                                <p:cTn id="653" presetID="2" presetClass="exit" presetSubtype="9" fill="hold" grpId="1" nodeType="withEffect">
                                  <p:stCondLst>
                                    <p:cond delay="0"/>
                                  </p:stCondLst>
                                  <p:childTnLst>
                                    <p:anim calcmode="lin" valueType="num">
                                      <p:cBhvr additive="base">
                                        <p:cTn id="654" dur="3250"/>
                                        <p:tgtEl>
                                          <p:spTgt spid="121"/>
                                        </p:tgtEl>
                                        <p:attrNameLst>
                                          <p:attrName>ppt_x</p:attrName>
                                        </p:attrNameLst>
                                      </p:cBhvr>
                                      <p:tavLst>
                                        <p:tav tm="0">
                                          <p:val>
                                            <p:strVal val="ppt_x"/>
                                          </p:val>
                                        </p:tav>
                                        <p:tav tm="100000">
                                          <p:val>
                                            <p:strVal val="0-ppt_w/2"/>
                                          </p:val>
                                        </p:tav>
                                      </p:tavLst>
                                    </p:anim>
                                    <p:anim calcmode="lin" valueType="num">
                                      <p:cBhvr additive="base">
                                        <p:cTn id="655" dur="3250"/>
                                        <p:tgtEl>
                                          <p:spTgt spid="121"/>
                                        </p:tgtEl>
                                        <p:attrNameLst>
                                          <p:attrName>ppt_y</p:attrName>
                                        </p:attrNameLst>
                                      </p:cBhvr>
                                      <p:tavLst>
                                        <p:tav tm="0">
                                          <p:val>
                                            <p:strVal val="ppt_y"/>
                                          </p:val>
                                        </p:tav>
                                        <p:tav tm="100000">
                                          <p:val>
                                            <p:strVal val="0-ppt_h/2"/>
                                          </p:val>
                                        </p:tav>
                                      </p:tavLst>
                                    </p:anim>
                                    <p:set>
                                      <p:cBhvr>
                                        <p:cTn id="656" dur="1" fill="hold">
                                          <p:stCondLst>
                                            <p:cond delay="3249"/>
                                          </p:stCondLst>
                                        </p:cTn>
                                        <p:tgtEl>
                                          <p:spTgt spid="121"/>
                                        </p:tgtEl>
                                        <p:attrNameLst>
                                          <p:attrName>style.visibility</p:attrName>
                                        </p:attrNameLst>
                                      </p:cBhvr>
                                      <p:to>
                                        <p:strVal val="hidden"/>
                                      </p:to>
                                    </p:set>
                                  </p:childTnLst>
                                </p:cTn>
                              </p:par>
                              <p:par>
                                <p:cTn id="657" presetID="19" presetClass="exit" presetSubtype="5" fill="hold" grpId="2" nodeType="withEffect">
                                  <p:stCondLst>
                                    <p:cond delay="0"/>
                                  </p:stCondLst>
                                  <p:childTnLst>
                                    <p:anim calcmode="lin" valueType="num">
                                      <p:cBhvr>
                                        <p:cTn id="658" dur="3250"/>
                                        <p:tgtEl>
                                          <p:spTgt spid="121"/>
                                        </p:tgtEl>
                                        <p:attrNameLst>
                                          <p:attrName>ppt_w</p:attrName>
                                        </p:attrNameLst>
                                      </p:cBhvr>
                                      <p:tavLst>
                                        <p:tav tm="0">
                                          <p:val>
                                            <p:strVal val="ppt_w"/>
                                          </p:val>
                                        </p:tav>
                                        <p:tav tm="100000">
                                          <p:val>
                                            <p:strVal val="ppt_w"/>
                                          </p:val>
                                        </p:tav>
                                      </p:tavLst>
                                    </p:anim>
                                    <p:anim calcmode="lin" valueType="num">
                                      <p:cBhvr>
                                        <p:cTn id="659" dur="3250"/>
                                        <p:tgtEl>
                                          <p:spTgt spid="1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3249"/>
                                          </p:stCondLst>
                                        </p:cTn>
                                        <p:tgtEl>
                                          <p:spTgt spid="121"/>
                                        </p:tgtEl>
                                        <p:attrNameLst>
                                          <p:attrName>style.visibility</p:attrName>
                                        </p:attrNameLst>
                                      </p:cBhvr>
                                      <p:to>
                                        <p:strVal val="hidden"/>
                                      </p:to>
                                    </p:set>
                                  </p:childTnLst>
                                </p:cTn>
                              </p:par>
                              <p:par>
                                <p:cTn id="661" presetID="2" presetClass="exit" presetSubtype="9" fill="hold" grpId="1" nodeType="withEffect">
                                  <p:stCondLst>
                                    <p:cond delay="0"/>
                                  </p:stCondLst>
                                  <p:childTnLst>
                                    <p:anim calcmode="lin" valueType="num">
                                      <p:cBhvr additive="base">
                                        <p:cTn id="662" dur="3250"/>
                                        <p:tgtEl>
                                          <p:spTgt spid="111"/>
                                        </p:tgtEl>
                                        <p:attrNameLst>
                                          <p:attrName>ppt_x</p:attrName>
                                        </p:attrNameLst>
                                      </p:cBhvr>
                                      <p:tavLst>
                                        <p:tav tm="0">
                                          <p:val>
                                            <p:strVal val="ppt_x"/>
                                          </p:val>
                                        </p:tav>
                                        <p:tav tm="100000">
                                          <p:val>
                                            <p:strVal val="0-ppt_w/2"/>
                                          </p:val>
                                        </p:tav>
                                      </p:tavLst>
                                    </p:anim>
                                    <p:anim calcmode="lin" valueType="num">
                                      <p:cBhvr additive="base">
                                        <p:cTn id="663" dur="3250"/>
                                        <p:tgtEl>
                                          <p:spTgt spid="111"/>
                                        </p:tgtEl>
                                        <p:attrNameLst>
                                          <p:attrName>ppt_y</p:attrName>
                                        </p:attrNameLst>
                                      </p:cBhvr>
                                      <p:tavLst>
                                        <p:tav tm="0">
                                          <p:val>
                                            <p:strVal val="ppt_y"/>
                                          </p:val>
                                        </p:tav>
                                        <p:tav tm="100000">
                                          <p:val>
                                            <p:strVal val="0-ppt_h/2"/>
                                          </p:val>
                                        </p:tav>
                                      </p:tavLst>
                                    </p:anim>
                                    <p:set>
                                      <p:cBhvr>
                                        <p:cTn id="664" dur="1" fill="hold">
                                          <p:stCondLst>
                                            <p:cond delay="3249"/>
                                          </p:stCondLst>
                                        </p:cTn>
                                        <p:tgtEl>
                                          <p:spTgt spid="111"/>
                                        </p:tgtEl>
                                        <p:attrNameLst>
                                          <p:attrName>style.visibility</p:attrName>
                                        </p:attrNameLst>
                                      </p:cBhvr>
                                      <p:to>
                                        <p:strVal val="hidden"/>
                                      </p:to>
                                    </p:set>
                                  </p:childTnLst>
                                </p:cTn>
                              </p:par>
                              <p:par>
                                <p:cTn id="665" presetID="19" presetClass="exit" presetSubtype="5" fill="hold" grpId="2" nodeType="withEffect">
                                  <p:stCondLst>
                                    <p:cond delay="0"/>
                                  </p:stCondLst>
                                  <p:childTnLst>
                                    <p:anim calcmode="lin" valueType="num">
                                      <p:cBhvr>
                                        <p:cTn id="666" dur="3250"/>
                                        <p:tgtEl>
                                          <p:spTgt spid="111"/>
                                        </p:tgtEl>
                                        <p:attrNameLst>
                                          <p:attrName>ppt_w</p:attrName>
                                        </p:attrNameLst>
                                      </p:cBhvr>
                                      <p:tavLst>
                                        <p:tav tm="0">
                                          <p:val>
                                            <p:strVal val="ppt_w"/>
                                          </p:val>
                                        </p:tav>
                                        <p:tav tm="100000">
                                          <p:val>
                                            <p:strVal val="ppt_w"/>
                                          </p:val>
                                        </p:tav>
                                      </p:tavLst>
                                    </p:anim>
                                    <p:anim calcmode="lin" valueType="num">
                                      <p:cBhvr>
                                        <p:cTn id="667" dur="325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3249"/>
                                          </p:stCondLst>
                                        </p:cTn>
                                        <p:tgtEl>
                                          <p:spTgt spid="111"/>
                                        </p:tgtEl>
                                        <p:attrNameLst>
                                          <p:attrName>style.visibility</p:attrName>
                                        </p:attrNameLst>
                                      </p:cBhvr>
                                      <p:to>
                                        <p:strVal val="hidden"/>
                                      </p:to>
                                    </p:set>
                                  </p:childTnLst>
                                </p:cTn>
                              </p:par>
                              <p:par>
                                <p:cTn id="669" presetID="2" presetClass="exit" presetSubtype="9" fill="hold" grpId="1" nodeType="withEffect">
                                  <p:stCondLst>
                                    <p:cond delay="0"/>
                                  </p:stCondLst>
                                  <p:childTnLst>
                                    <p:anim calcmode="lin" valueType="num">
                                      <p:cBhvr additive="base">
                                        <p:cTn id="670" dur="3250"/>
                                        <p:tgtEl>
                                          <p:spTgt spid="114"/>
                                        </p:tgtEl>
                                        <p:attrNameLst>
                                          <p:attrName>ppt_x</p:attrName>
                                        </p:attrNameLst>
                                      </p:cBhvr>
                                      <p:tavLst>
                                        <p:tav tm="0">
                                          <p:val>
                                            <p:strVal val="ppt_x"/>
                                          </p:val>
                                        </p:tav>
                                        <p:tav tm="100000">
                                          <p:val>
                                            <p:strVal val="0-ppt_w/2"/>
                                          </p:val>
                                        </p:tav>
                                      </p:tavLst>
                                    </p:anim>
                                    <p:anim calcmode="lin" valueType="num">
                                      <p:cBhvr additive="base">
                                        <p:cTn id="671" dur="3250"/>
                                        <p:tgtEl>
                                          <p:spTgt spid="114"/>
                                        </p:tgtEl>
                                        <p:attrNameLst>
                                          <p:attrName>ppt_y</p:attrName>
                                        </p:attrNameLst>
                                      </p:cBhvr>
                                      <p:tavLst>
                                        <p:tav tm="0">
                                          <p:val>
                                            <p:strVal val="ppt_y"/>
                                          </p:val>
                                        </p:tav>
                                        <p:tav tm="100000">
                                          <p:val>
                                            <p:strVal val="0-ppt_h/2"/>
                                          </p:val>
                                        </p:tav>
                                      </p:tavLst>
                                    </p:anim>
                                    <p:set>
                                      <p:cBhvr>
                                        <p:cTn id="672" dur="1" fill="hold">
                                          <p:stCondLst>
                                            <p:cond delay="3249"/>
                                          </p:stCondLst>
                                        </p:cTn>
                                        <p:tgtEl>
                                          <p:spTgt spid="114"/>
                                        </p:tgtEl>
                                        <p:attrNameLst>
                                          <p:attrName>style.visibility</p:attrName>
                                        </p:attrNameLst>
                                      </p:cBhvr>
                                      <p:to>
                                        <p:strVal val="hidden"/>
                                      </p:to>
                                    </p:set>
                                  </p:childTnLst>
                                </p:cTn>
                              </p:par>
                              <p:par>
                                <p:cTn id="673" presetID="19" presetClass="exit" presetSubtype="5" fill="hold" grpId="2" nodeType="withEffect">
                                  <p:stCondLst>
                                    <p:cond delay="0"/>
                                  </p:stCondLst>
                                  <p:childTnLst>
                                    <p:anim calcmode="lin" valueType="num">
                                      <p:cBhvr>
                                        <p:cTn id="674" dur="3250"/>
                                        <p:tgtEl>
                                          <p:spTgt spid="114"/>
                                        </p:tgtEl>
                                        <p:attrNameLst>
                                          <p:attrName>ppt_w</p:attrName>
                                        </p:attrNameLst>
                                      </p:cBhvr>
                                      <p:tavLst>
                                        <p:tav tm="0">
                                          <p:val>
                                            <p:strVal val="ppt_w"/>
                                          </p:val>
                                        </p:tav>
                                        <p:tav tm="100000">
                                          <p:val>
                                            <p:strVal val="ppt_w"/>
                                          </p:val>
                                        </p:tav>
                                      </p:tavLst>
                                    </p:anim>
                                    <p:anim calcmode="lin" valueType="num">
                                      <p:cBhvr>
                                        <p:cTn id="675" dur="3250"/>
                                        <p:tgtEl>
                                          <p:spTgt spid="1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3249"/>
                                          </p:stCondLst>
                                        </p:cTn>
                                        <p:tgtEl>
                                          <p:spTgt spid="114"/>
                                        </p:tgtEl>
                                        <p:attrNameLst>
                                          <p:attrName>style.visibility</p:attrName>
                                        </p:attrNameLst>
                                      </p:cBhvr>
                                      <p:to>
                                        <p:strVal val="hidden"/>
                                      </p:to>
                                    </p:set>
                                  </p:childTnLst>
                                </p:cTn>
                              </p:par>
                              <p:par>
                                <p:cTn id="677" presetID="2" presetClass="exit" presetSubtype="9" fill="hold" grpId="1" nodeType="withEffect">
                                  <p:stCondLst>
                                    <p:cond delay="0"/>
                                  </p:stCondLst>
                                  <p:childTnLst>
                                    <p:anim calcmode="lin" valueType="num">
                                      <p:cBhvr additive="base">
                                        <p:cTn id="678" dur="3250"/>
                                        <p:tgtEl>
                                          <p:spTgt spid="112"/>
                                        </p:tgtEl>
                                        <p:attrNameLst>
                                          <p:attrName>ppt_x</p:attrName>
                                        </p:attrNameLst>
                                      </p:cBhvr>
                                      <p:tavLst>
                                        <p:tav tm="0">
                                          <p:val>
                                            <p:strVal val="ppt_x"/>
                                          </p:val>
                                        </p:tav>
                                        <p:tav tm="100000">
                                          <p:val>
                                            <p:strVal val="0-ppt_w/2"/>
                                          </p:val>
                                        </p:tav>
                                      </p:tavLst>
                                    </p:anim>
                                    <p:anim calcmode="lin" valueType="num">
                                      <p:cBhvr additive="base">
                                        <p:cTn id="679" dur="3250"/>
                                        <p:tgtEl>
                                          <p:spTgt spid="112"/>
                                        </p:tgtEl>
                                        <p:attrNameLst>
                                          <p:attrName>ppt_y</p:attrName>
                                        </p:attrNameLst>
                                      </p:cBhvr>
                                      <p:tavLst>
                                        <p:tav tm="0">
                                          <p:val>
                                            <p:strVal val="ppt_y"/>
                                          </p:val>
                                        </p:tav>
                                        <p:tav tm="100000">
                                          <p:val>
                                            <p:strVal val="0-ppt_h/2"/>
                                          </p:val>
                                        </p:tav>
                                      </p:tavLst>
                                    </p:anim>
                                    <p:set>
                                      <p:cBhvr>
                                        <p:cTn id="680" dur="1" fill="hold">
                                          <p:stCondLst>
                                            <p:cond delay="3249"/>
                                          </p:stCondLst>
                                        </p:cTn>
                                        <p:tgtEl>
                                          <p:spTgt spid="112"/>
                                        </p:tgtEl>
                                        <p:attrNameLst>
                                          <p:attrName>style.visibility</p:attrName>
                                        </p:attrNameLst>
                                      </p:cBhvr>
                                      <p:to>
                                        <p:strVal val="hidden"/>
                                      </p:to>
                                    </p:set>
                                  </p:childTnLst>
                                </p:cTn>
                              </p:par>
                              <p:par>
                                <p:cTn id="681" presetID="19" presetClass="exit" presetSubtype="5" fill="hold" grpId="2" nodeType="withEffect">
                                  <p:stCondLst>
                                    <p:cond delay="0"/>
                                  </p:stCondLst>
                                  <p:childTnLst>
                                    <p:anim calcmode="lin" valueType="num">
                                      <p:cBhvr>
                                        <p:cTn id="682" dur="3250"/>
                                        <p:tgtEl>
                                          <p:spTgt spid="112"/>
                                        </p:tgtEl>
                                        <p:attrNameLst>
                                          <p:attrName>ppt_w</p:attrName>
                                        </p:attrNameLst>
                                      </p:cBhvr>
                                      <p:tavLst>
                                        <p:tav tm="0">
                                          <p:val>
                                            <p:strVal val="ppt_w"/>
                                          </p:val>
                                        </p:tav>
                                        <p:tav tm="100000">
                                          <p:val>
                                            <p:strVal val="ppt_w"/>
                                          </p:val>
                                        </p:tav>
                                      </p:tavLst>
                                    </p:anim>
                                    <p:anim calcmode="lin" valueType="num">
                                      <p:cBhvr>
                                        <p:cTn id="683" dur="3250"/>
                                        <p:tgtEl>
                                          <p:spTgt spid="1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3249"/>
                                          </p:stCondLst>
                                        </p:cTn>
                                        <p:tgtEl>
                                          <p:spTgt spid="112"/>
                                        </p:tgtEl>
                                        <p:attrNameLst>
                                          <p:attrName>style.visibility</p:attrName>
                                        </p:attrNameLst>
                                      </p:cBhvr>
                                      <p:to>
                                        <p:strVal val="hidden"/>
                                      </p:to>
                                    </p:set>
                                  </p:childTnLst>
                                </p:cTn>
                              </p:par>
                              <p:par>
                                <p:cTn id="685" presetID="2" presetClass="exit" presetSubtype="9" fill="hold" grpId="1" nodeType="withEffect">
                                  <p:stCondLst>
                                    <p:cond delay="0"/>
                                  </p:stCondLst>
                                  <p:childTnLst>
                                    <p:anim calcmode="lin" valueType="num">
                                      <p:cBhvr additive="base">
                                        <p:cTn id="686" dur="3250"/>
                                        <p:tgtEl>
                                          <p:spTgt spid="115"/>
                                        </p:tgtEl>
                                        <p:attrNameLst>
                                          <p:attrName>ppt_x</p:attrName>
                                        </p:attrNameLst>
                                      </p:cBhvr>
                                      <p:tavLst>
                                        <p:tav tm="0">
                                          <p:val>
                                            <p:strVal val="ppt_x"/>
                                          </p:val>
                                        </p:tav>
                                        <p:tav tm="100000">
                                          <p:val>
                                            <p:strVal val="0-ppt_w/2"/>
                                          </p:val>
                                        </p:tav>
                                      </p:tavLst>
                                    </p:anim>
                                    <p:anim calcmode="lin" valueType="num">
                                      <p:cBhvr additive="base">
                                        <p:cTn id="687" dur="3250"/>
                                        <p:tgtEl>
                                          <p:spTgt spid="115"/>
                                        </p:tgtEl>
                                        <p:attrNameLst>
                                          <p:attrName>ppt_y</p:attrName>
                                        </p:attrNameLst>
                                      </p:cBhvr>
                                      <p:tavLst>
                                        <p:tav tm="0">
                                          <p:val>
                                            <p:strVal val="ppt_y"/>
                                          </p:val>
                                        </p:tav>
                                        <p:tav tm="100000">
                                          <p:val>
                                            <p:strVal val="0-ppt_h/2"/>
                                          </p:val>
                                        </p:tav>
                                      </p:tavLst>
                                    </p:anim>
                                    <p:set>
                                      <p:cBhvr>
                                        <p:cTn id="688" dur="1" fill="hold">
                                          <p:stCondLst>
                                            <p:cond delay="3249"/>
                                          </p:stCondLst>
                                        </p:cTn>
                                        <p:tgtEl>
                                          <p:spTgt spid="115"/>
                                        </p:tgtEl>
                                        <p:attrNameLst>
                                          <p:attrName>style.visibility</p:attrName>
                                        </p:attrNameLst>
                                      </p:cBhvr>
                                      <p:to>
                                        <p:strVal val="hidden"/>
                                      </p:to>
                                    </p:set>
                                  </p:childTnLst>
                                </p:cTn>
                              </p:par>
                              <p:par>
                                <p:cTn id="689" presetID="19" presetClass="exit" presetSubtype="5" fill="hold" grpId="2" nodeType="withEffect">
                                  <p:stCondLst>
                                    <p:cond delay="0"/>
                                  </p:stCondLst>
                                  <p:childTnLst>
                                    <p:anim calcmode="lin" valueType="num">
                                      <p:cBhvr>
                                        <p:cTn id="690" dur="3250"/>
                                        <p:tgtEl>
                                          <p:spTgt spid="115"/>
                                        </p:tgtEl>
                                        <p:attrNameLst>
                                          <p:attrName>ppt_w</p:attrName>
                                        </p:attrNameLst>
                                      </p:cBhvr>
                                      <p:tavLst>
                                        <p:tav tm="0">
                                          <p:val>
                                            <p:strVal val="ppt_w"/>
                                          </p:val>
                                        </p:tav>
                                        <p:tav tm="100000">
                                          <p:val>
                                            <p:strVal val="ppt_w"/>
                                          </p:val>
                                        </p:tav>
                                      </p:tavLst>
                                    </p:anim>
                                    <p:anim calcmode="lin" valueType="num">
                                      <p:cBhvr>
                                        <p:cTn id="691" dur="3250"/>
                                        <p:tgtEl>
                                          <p:spTgt spid="1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3249"/>
                                          </p:stCondLst>
                                        </p:cTn>
                                        <p:tgtEl>
                                          <p:spTgt spid="115"/>
                                        </p:tgtEl>
                                        <p:attrNameLst>
                                          <p:attrName>style.visibility</p:attrName>
                                        </p:attrNameLst>
                                      </p:cBhvr>
                                      <p:to>
                                        <p:strVal val="hidden"/>
                                      </p:to>
                                    </p:set>
                                  </p:childTnLst>
                                </p:cTn>
                              </p:par>
                              <p:par>
                                <p:cTn id="693" presetID="2" presetClass="exit" presetSubtype="9" fill="hold" grpId="1" nodeType="withEffect">
                                  <p:stCondLst>
                                    <p:cond delay="0"/>
                                  </p:stCondLst>
                                  <p:childTnLst>
                                    <p:anim calcmode="lin" valueType="num">
                                      <p:cBhvr additive="base">
                                        <p:cTn id="694" dur="3250"/>
                                        <p:tgtEl>
                                          <p:spTgt spid="113"/>
                                        </p:tgtEl>
                                        <p:attrNameLst>
                                          <p:attrName>ppt_x</p:attrName>
                                        </p:attrNameLst>
                                      </p:cBhvr>
                                      <p:tavLst>
                                        <p:tav tm="0">
                                          <p:val>
                                            <p:strVal val="ppt_x"/>
                                          </p:val>
                                        </p:tav>
                                        <p:tav tm="100000">
                                          <p:val>
                                            <p:strVal val="0-ppt_w/2"/>
                                          </p:val>
                                        </p:tav>
                                      </p:tavLst>
                                    </p:anim>
                                    <p:anim calcmode="lin" valueType="num">
                                      <p:cBhvr additive="base">
                                        <p:cTn id="695" dur="3250"/>
                                        <p:tgtEl>
                                          <p:spTgt spid="113"/>
                                        </p:tgtEl>
                                        <p:attrNameLst>
                                          <p:attrName>ppt_y</p:attrName>
                                        </p:attrNameLst>
                                      </p:cBhvr>
                                      <p:tavLst>
                                        <p:tav tm="0">
                                          <p:val>
                                            <p:strVal val="ppt_y"/>
                                          </p:val>
                                        </p:tav>
                                        <p:tav tm="100000">
                                          <p:val>
                                            <p:strVal val="0-ppt_h/2"/>
                                          </p:val>
                                        </p:tav>
                                      </p:tavLst>
                                    </p:anim>
                                    <p:set>
                                      <p:cBhvr>
                                        <p:cTn id="696" dur="1" fill="hold">
                                          <p:stCondLst>
                                            <p:cond delay="3249"/>
                                          </p:stCondLst>
                                        </p:cTn>
                                        <p:tgtEl>
                                          <p:spTgt spid="113"/>
                                        </p:tgtEl>
                                        <p:attrNameLst>
                                          <p:attrName>style.visibility</p:attrName>
                                        </p:attrNameLst>
                                      </p:cBhvr>
                                      <p:to>
                                        <p:strVal val="hidden"/>
                                      </p:to>
                                    </p:set>
                                  </p:childTnLst>
                                </p:cTn>
                              </p:par>
                              <p:par>
                                <p:cTn id="697" presetID="19" presetClass="exit" presetSubtype="5" fill="hold" grpId="2" nodeType="withEffect">
                                  <p:stCondLst>
                                    <p:cond delay="0"/>
                                  </p:stCondLst>
                                  <p:childTnLst>
                                    <p:anim calcmode="lin" valueType="num">
                                      <p:cBhvr>
                                        <p:cTn id="698" dur="3250"/>
                                        <p:tgtEl>
                                          <p:spTgt spid="113"/>
                                        </p:tgtEl>
                                        <p:attrNameLst>
                                          <p:attrName>ppt_w</p:attrName>
                                        </p:attrNameLst>
                                      </p:cBhvr>
                                      <p:tavLst>
                                        <p:tav tm="0">
                                          <p:val>
                                            <p:strVal val="ppt_w"/>
                                          </p:val>
                                        </p:tav>
                                        <p:tav tm="100000">
                                          <p:val>
                                            <p:strVal val="ppt_w"/>
                                          </p:val>
                                        </p:tav>
                                      </p:tavLst>
                                    </p:anim>
                                    <p:anim calcmode="lin" valueType="num">
                                      <p:cBhvr>
                                        <p:cTn id="699" dur="3250"/>
                                        <p:tgtEl>
                                          <p:spTgt spid="1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3249"/>
                                          </p:stCondLst>
                                        </p:cTn>
                                        <p:tgtEl>
                                          <p:spTgt spid="113"/>
                                        </p:tgtEl>
                                        <p:attrNameLst>
                                          <p:attrName>style.visibility</p:attrName>
                                        </p:attrNameLst>
                                      </p:cBhvr>
                                      <p:to>
                                        <p:strVal val="hidden"/>
                                      </p:to>
                                    </p:set>
                                  </p:childTnLst>
                                </p:cTn>
                              </p:par>
                              <p:par>
                                <p:cTn id="701" presetID="2" presetClass="exit" presetSubtype="9" fill="hold" grpId="1" nodeType="withEffect">
                                  <p:stCondLst>
                                    <p:cond delay="0"/>
                                  </p:stCondLst>
                                  <p:childTnLst>
                                    <p:anim calcmode="lin" valueType="num">
                                      <p:cBhvr additive="base">
                                        <p:cTn id="702" dur="3250"/>
                                        <p:tgtEl>
                                          <p:spTgt spid="116"/>
                                        </p:tgtEl>
                                        <p:attrNameLst>
                                          <p:attrName>ppt_x</p:attrName>
                                        </p:attrNameLst>
                                      </p:cBhvr>
                                      <p:tavLst>
                                        <p:tav tm="0">
                                          <p:val>
                                            <p:strVal val="ppt_x"/>
                                          </p:val>
                                        </p:tav>
                                        <p:tav tm="100000">
                                          <p:val>
                                            <p:strVal val="0-ppt_w/2"/>
                                          </p:val>
                                        </p:tav>
                                      </p:tavLst>
                                    </p:anim>
                                    <p:anim calcmode="lin" valueType="num">
                                      <p:cBhvr additive="base">
                                        <p:cTn id="703" dur="3250"/>
                                        <p:tgtEl>
                                          <p:spTgt spid="116"/>
                                        </p:tgtEl>
                                        <p:attrNameLst>
                                          <p:attrName>ppt_y</p:attrName>
                                        </p:attrNameLst>
                                      </p:cBhvr>
                                      <p:tavLst>
                                        <p:tav tm="0">
                                          <p:val>
                                            <p:strVal val="ppt_y"/>
                                          </p:val>
                                        </p:tav>
                                        <p:tav tm="100000">
                                          <p:val>
                                            <p:strVal val="0-ppt_h/2"/>
                                          </p:val>
                                        </p:tav>
                                      </p:tavLst>
                                    </p:anim>
                                    <p:set>
                                      <p:cBhvr>
                                        <p:cTn id="704" dur="1" fill="hold">
                                          <p:stCondLst>
                                            <p:cond delay="3249"/>
                                          </p:stCondLst>
                                        </p:cTn>
                                        <p:tgtEl>
                                          <p:spTgt spid="116"/>
                                        </p:tgtEl>
                                        <p:attrNameLst>
                                          <p:attrName>style.visibility</p:attrName>
                                        </p:attrNameLst>
                                      </p:cBhvr>
                                      <p:to>
                                        <p:strVal val="hidden"/>
                                      </p:to>
                                    </p:set>
                                  </p:childTnLst>
                                </p:cTn>
                              </p:par>
                              <p:par>
                                <p:cTn id="705" presetID="19" presetClass="exit" presetSubtype="5" fill="hold" grpId="2" nodeType="withEffect">
                                  <p:stCondLst>
                                    <p:cond delay="0"/>
                                  </p:stCondLst>
                                  <p:childTnLst>
                                    <p:anim calcmode="lin" valueType="num">
                                      <p:cBhvr>
                                        <p:cTn id="706" dur="3250"/>
                                        <p:tgtEl>
                                          <p:spTgt spid="116"/>
                                        </p:tgtEl>
                                        <p:attrNameLst>
                                          <p:attrName>ppt_w</p:attrName>
                                        </p:attrNameLst>
                                      </p:cBhvr>
                                      <p:tavLst>
                                        <p:tav tm="0">
                                          <p:val>
                                            <p:strVal val="ppt_w"/>
                                          </p:val>
                                        </p:tav>
                                        <p:tav tm="100000">
                                          <p:val>
                                            <p:strVal val="ppt_w"/>
                                          </p:val>
                                        </p:tav>
                                      </p:tavLst>
                                    </p:anim>
                                    <p:anim calcmode="lin" valueType="num">
                                      <p:cBhvr>
                                        <p:cTn id="707" dur="325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3249"/>
                                          </p:stCondLst>
                                        </p:cTn>
                                        <p:tgtEl>
                                          <p:spTgt spid="116"/>
                                        </p:tgtEl>
                                        <p:attrNameLst>
                                          <p:attrName>style.visibility</p:attrName>
                                        </p:attrNameLst>
                                      </p:cBhvr>
                                      <p:to>
                                        <p:strVal val="hidden"/>
                                      </p:to>
                                    </p:set>
                                  </p:childTnLst>
                                </p:cTn>
                              </p:par>
                              <p:par>
                                <p:cTn id="709" presetID="2" presetClass="exit" presetSubtype="9" fill="hold" grpId="1" nodeType="withEffect">
                                  <p:stCondLst>
                                    <p:cond delay="0"/>
                                  </p:stCondLst>
                                  <p:childTnLst>
                                    <p:anim calcmode="lin" valueType="num">
                                      <p:cBhvr additive="base">
                                        <p:cTn id="710" dur="3250"/>
                                        <p:tgtEl>
                                          <p:spTgt spid="117"/>
                                        </p:tgtEl>
                                        <p:attrNameLst>
                                          <p:attrName>ppt_x</p:attrName>
                                        </p:attrNameLst>
                                      </p:cBhvr>
                                      <p:tavLst>
                                        <p:tav tm="0">
                                          <p:val>
                                            <p:strVal val="ppt_x"/>
                                          </p:val>
                                        </p:tav>
                                        <p:tav tm="100000">
                                          <p:val>
                                            <p:strVal val="0-ppt_w/2"/>
                                          </p:val>
                                        </p:tav>
                                      </p:tavLst>
                                    </p:anim>
                                    <p:anim calcmode="lin" valueType="num">
                                      <p:cBhvr additive="base">
                                        <p:cTn id="711" dur="3250"/>
                                        <p:tgtEl>
                                          <p:spTgt spid="117"/>
                                        </p:tgtEl>
                                        <p:attrNameLst>
                                          <p:attrName>ppt_y</p:attrName>
                                        </p:attrNameLst>
                                      </p:cBhvr>
                                      <p:tavLst>
                                        <p:tav tm="0">
                                          <p:val>
                                            <p:strVal val="ppt_y"/>
                                          </p:val>
                                        </p:tav>
                                        <p:tav tm="100000">
                                          <p:val>
                                            <p:strVal val="0-ppt_h/2"/>
                                          </p:val>
                                        </p:tav>
                                      </p:tavLst>
                                    </p:anim>
                                    <p:set>
                                      <p:cBhvr>
                                        <p:cTn id="712" dur="1" fill="hold">
                                          <p:stCondLst>
                                            <p:cond delay="3249"/>
                                          </p:stCondLst>
                                        </p:cTn>
                                        <p:tgtEl>
                                          <p:spTgt spid="117"/>
                                        </p:tgtEl>
                                        <p:attrNameLst>
                                          <p:attrName>style.visibility</p:attrName>
                                        </p:attrNameLst>
                                      </p:cBhvr>
                                      <p:to>
                                        <p:strVal val="hidden"/>
                                      </p:to>
                                    </p:set>
                                  </p:childTnLst>
                                </p:cTn>
                              </p:par>
                              <p:par>
                                <p:cTn id="713" presetID="19" presetClass="exit" presetSubtype="5" fill="hold" grpId="2" nodeType="withEffect">
                                  <p:stCondLst>
                                    <p:cond delay="0"/>
                                  </p:stCondLst>
                                  <p:childTnLst>
                                    <p:anim calcmode="lin" valueType="num">
                                      <p:cBhvr>
                                        <p:cTn id="714" dur="3250"/>
                                        <p:tgtEl>
                                          <p:spTgt spid="117"/>
                                        </p:tgtEl>
                                        <p:attrNameLst>
                                          <p:attrName>ppt_w</p:attrName>
                                        </p:attrNameLst>
                                      </p:cBhvr>
                                      <p:tavLst>
                                        <p:tav tm="0">
                                          <p:val>
                                            <p:strVal val="ppt_w"/>
                                          </p:val>
                                        </p:tav>
                                        <p:tav tm="100000">
                                          <p:val>
                                            <p:strVal val="ppt_w"/>
                                          </p:val>
                                        </p:tav>
                                      </p:tavLst>
                                    </p:anim>
                                    <p:anim calcmode="lin" valueType="num">
                                      <p:cBhvr>
                                        <p:cTn id="715" dur="325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3249"/>
                                          </p:stCondLst>
                                        </p:cTn>
                                        <p:tgtEl>
                                          <p:spTgt spid="117"/>
                                        </p:tgtEl>
                                        <p:attrNameLst>
                                          <p:attrName>style.visibility</p:attrName>
                                        </p:attrNameLst>
                                      </p:cBhvr>
                                      <p:to>
                                        <p:strVal val="hidden"/>
                                      </p:to>
                                    </p:set>
                                  </p:childTnLst>
                                </p:cTn>
                              </p:par>
                              <p:par>
                                <p:cTn id="717" presetID="2" presetClass="exit" presetSubtype="9" fill="hold" grpId="1" nodeType="withEffect">
                                  <p:stCondLst>
                                    <p:cond delay="0"/>
                                  </p:stCondLst>
                                  <p:childTnLst>
                                    <p:anim calcmode="lin" valueType="num">
                                      <p:cBhvr additive="base">
                                        <p:cTn id="718" dur="3250"/>
                                        <p:tgtEl>
                                          <p:spTgt spid="118"/>
                                        </p:tgtEl>
                                        <p:attrNameLst>
                                          <p:attrName>ppt_x</p:attrName>
                                        </p:attrNameLst>
                                      </p:cBhvr>
                                      <p:tavLst>
                                        <p:tav tm="0">
                                          <p:val>
                                            <p:strVal val="ppt_x"/>
                                          </p:val>
                                        </p:tav>
                                        <p:tav tm="100000">
                                          <p:val>
                                            <p:strVal val="0-ppt_w/2"/>
                                          </p:val>
                                        </p:tav>
                                      </p:tavLst>
                                    </p:anim>
                                    <p:anim calcmode="lin" valueType="num">
                                      <p:cBhvr additive="base">
                                        <p:cTn id="719" dur="3250"/>
                                        <p:tgtEl>
                                          <p:spTgt spid="118"/>
                                        </p:tgtEl>
                                        <p:attrNameLst>
                                          <p:attrName>ppt_y</p:attrName>
                                        </p:attrNameLst>
                                      </p:cBhvr>
                                      <p:tavLst>
                                        <p:tav tm="0">
                                          <p:val>
                                            <p:strVal val="ppt_y"/>
                                          </p:val>
                                        </p:tav>
                                        <p:tav tm="100000">
                                          <p:val>
                                            <p:strVal val="0-ppt_h/2"/>
                                          </p:val>
                                        </p:tav>
                                      </p:tavLst>
                                    </p:anim>
                                    <p:set>
                                      <p:cBhvr>
                                        <p:cTn id="720" dur="1" fill="hold">
                                          <p:stCondLst>
                                            <p:cond delay="3249"/>
                                          </p:stCondLst>
                                        </p:cTn>
                                        <p:tgtEl>
                                          <p:spTgt spid="118"/>
                                        </p:tgtEl>
                                        <p:attrNameLst>
                                          <p:attrName>style.visibility</p:attrName>
                                        </p:attrNameLst>
                                      </p:cBhvr>
                                      <p:to>
                                        <p:strVal val="hidden"/>
                                      </p:to>
                                    </p:set>
                                  </p:childTnLst>
                                </p:cTn>
                              </p:par>
                              <p:par>
                                <p:cTn id="721" presetID="19" presetClass="exit" presetSubtype="5" fill="hold" grpId="2" nodeType="withEffect">
                                  <p:stCondLst>
                                    <p:cond delay="0"/>
                                  </p:stCondLst>
                                  <p:childTnLst>
                                    <p:anim calcmode="lin" valueType="num">
                                      <p:cBhvr>
                                        <p:cTn id="722" dur="3250"/>
                                        <p:tgtEl>
                                          <p:spTgt spid="118"/>
                                        </p:tgtEl>
                                        <p:attrNameLst>
                                          <p:attrName>ppt_w</p:attrName>
                                        </p:attrNameLst>
                                      </p:cBhvr>
                                      <p:tavLst>
                                        <p:tav tm="0">
                                          <p:val>
                                            <p:strVal val="ppt_w"/>
                                          </p:val>
                                        </p:tav>
                                        <p:tav tm="100000">
                                          <p:val>
                                            <p:strVal val="ppt_w"/>
                                          </p:val>
                                        </p:tav>
                                      </p:tavLst>
                                    </p:anim>
                                    <p:anim calcmode="lin" valueType="num">
                                      <p:cBhvr>
                                        <p:cTn id="723" dur="3250"/>
                                        <p:tgtEl>
                                          <p:spTgt spid="1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3249"/>
                                          </p:stCondLst>
                                        </p:cTn>
                                        <p:tgtEl>
                                          <p:spTgt spid="118"/>
                                        </p:tgtEl>
                                        <p:attrNameLst>
                                          <p:attrName>style.visibility</p:attrName>
                                        </p:attrNameLst>
                                      </p:cBhvr>
                                      <p:to>
                                        <p:strVal val="hidden"/>
                                      </p:to>
                                    </p:set>
                                  </p:childTnLst>
                                </p:cTn>
                              </p:par>
                              <p:par>
                                <p:cTn id="725" presetID="23" presetClass="entr" presetSubtype="16" fill="hold" nodeType="withEffect">
                                  <p:stCondLst>
                                    <p:cond delay="0"/>
                                  </p:stCondLst>
                                  <p:childTnLst>
                                    <p:set>
                                      <p:cBhvr>
                                        <p:cTn id="726" dur="1" fill="hold">
                                          <p:stCondLst>
                                            <p:cond delay="0"/>
                                          </p:stCondLst>
                                        </p:cTn>
                                        <p:tgtEl>
                                          <p:spTgt spid="63"/>
                                        </p:tgtEl>
                                        <p:attrNameLst>
                                          <p:attrName>style.visibility</p:attrName>
                                        </p:attrNameLst>
                                      </p:cBhvr>
                                      <p:to>
                                        <p:strVal val="visible"/>
                                      </p:to>
                                    </p:set>
                                    <p:anim calcmode="lin" valueType="num">
                                      <p:cBhvr>
                                        <p:cTn id="727" dur="3000" fill="hold"/>
                                        <p:tgtEl>
                                          <p:spTgt spid="63"/>
                                        </p:tgtEl>
                                        <p:attrNameLst>
                                          <p:attrName>ppt_w</p:attrName>
                                        </p:attrNameLst>
                                      </p:cBhvr>
                                      <p:tavLst>
                                        <p:tav tm="0">
                                          <p:val>
                                            <p:fltVal val="0"/>
                                          </p:val>
                                        </p:tav>
                                        <p:tav tm="100000">
                                          <p:val>
                                            <p:strVal val="#ppt_w"/>
                                          </p:val>
                                        </p:tav>
                                      </p:tavLst>
                                    </p:anim>
                                    <p:anim calcmode="lin" valueType="num">
                                      <p:cBhvr>
                                        <p:cTn id="728" dur="3000" fill="hold"/>
                                        <p:tgtEl>
                                          <p:spTgt spid="63"/>
                                        </p:tgtEl>
                                        <p:attrNameLst>
                                          <p:attrName>ppt_h</p:attrName>
                                        </p:attrNameLst>
                                      </p:cBhvr>
                                      <p:tavLst>
                                        <p:tav tm="0">
                                          <p:val>
                                            <p:fltVal val="0"/>
                                          </p:val>
                                        </p:tav>
                                        <p:tav tm="100000">
                                          <p:val>
                                            <p:strVal val="#ppt_h"/>
                                          </p:val>
                                        </p:tav>
                                      </p:tavLst>
                                    </p:anim>
                                  </p:childTnLst>
                                </p:cTn>
                              </p:par>
                              <p:par>
                                <p:cTn id="729" presetID="8" presetClass="entr" presetSubtype="32" fill="hold" nodeType="withEffect">
                                  <p:stCondLst>
                                    <p:cond delay="0"/>
                                  </p:stCondLst>
                                  <p:childTnLst>
                                    <p:set>
                                      <p:cBhvr>
                                        <p:cTn id="730" dur="1" fill="hold">
                                          <p:stCondLst>
                                            <p:cond delay="0"/>
                                          </p:stCondLst>
                                        </p:cTn>
                                        <p:tgtEl>
                                          <p:spTgt spid="63"/>
                                        </p:tgtEl>
                                        <p:attrNameLst>
                                          <p:attrName>style.visibility</p:attrName>
                                        </p:attrNameLst>
                                      </p:cBhvr>
                                      <p:to>
                                        <p:strVal val="visible"/>
                                      </p:to>
                                    </p:set>
                                    <p:animEffect transition="in" filter="diamond(out)">
                                      <p:cBhvr>
                                        <p:cTn id="731" dur="3000"/>
                                        <p:tgtEl>
                                          <p:spTgt spid="63"/>
                                        </p:tgtEl>
                                      </p:cBhvr>
                                    </p:animEffect>
                                  </p:childTnLst>
                                </p:cTn>
                              </p:par>
                              <p:par>
                                <p:cTn id="732" presetID="9" presetClass="emph" presetSubtype="0" grpId="0" nodeType="withEffect">
                                  <p:stCondLst>
                                    <p:cond delay="0"/>
                                  </p:stCondLst>
                                  <p:childTnLst>
                                    <p:set>
                                      <p:cBhvr rctx="PPT">
                                        <p:cTn id="733" dur="indefinite"/>
                                        <p:tgtEl>
                                          <p:spTgt spid="64"/>
                                        </p:tgtEl>
                                        <p:attrNameLst>
                                          <p:attrName>style.opacity</p:attrName>
                                        </p:attrNameLst>
                                      </p:cBhvr>
                                      <p:to>
                                        <p:strVal val="0"/>
                                      </p:to>
                                    </p:set>
                                    <p:animEffect filter="image" prLst="opacity: 0">
                                      <p:cBhvr rctx="IE">
                                        <p:cTn id="734" dur="indefinite"/>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64"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UTO MORAD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331640" y="1131591"/>
            <a:ext cx="4680520" cy="3077766"/>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1600" dirty="0" smtClean="0">
                <a:solidFill>
                  <a:srgbClr val="21164A"/>
                </a:solidFill>
                <a:latin typeface="Hobo Std" pitchFamily="34" charset="0"/>
              </a:rPr>
              <a:t>COMO COMPRAR </a:t>
            </a:r>
            <a:r>
              <a:rPr lang="es-ES" sz="1600" dirty="0">
                <a:solidFill>
                  <a:srgbClr val="21164A"/>
                </a:solidFill>
                <a:latin typeface="Hobo Std" pitchFamily="34" charset="0"/>
              </a:rPr>
              <a:t>Y CONSERVAR</a:t>
            </a:r>
          </a:p>
          <a:p>
            <a:pPr algn="ctr"/>
            <a:r>
              <a:rPr lang="es-ES" sz="1400" dirty="0" smtClean="0">
                <a:solidFill>
                  <a:srgbClr val="21164A"/>
                </a:solidFill>
                <a:latin typeface="Hobo Std" pitchFamily="34" charset="0"/>
              </a:rPr>
              <a:t>Normalmente </a:t>
            </a:r>
            <a:r>
              <a:rPr lang="es-ES" sz="1400" dirty="0">
                <a:solidFill>
                  <a:srgbClr val="21164A"/>
                </a:solidFill>
                <a:latin typeface="Hobo Std" pitchFamily="34" charset="0"/>
              </a:rPr>
              <a:t>no es posible conseguir arándanos silvestres que </a:t>
            </a:r>
            <a:r>
              <a:rPr lang="es-ES" sz="1400" dirty="0" smtClean="0">
                <a:solidFill>
                  <a:srgbClr val="21164A"/>
                </a:solidFill>
                <a:latin typeface="Hobo Std" pitchFamily="34" charset="0"/>
              </a:rPr>
              <a:t>son</a:t>
            </a:r>
            <a:r>
              <a:rPr lang="es-ES" sz="1400" dirty="0" smtClean="0">
                <a:solidFill>
                  <a:srgbClr val="21164A"/>
                </a:solidFill>
                <a:latin typeface="Hobo Std" pitchFamily="34" charset="0"/>
              </a:rPr>
              <a:t> </a:t>
            </a:r>
            <a:r>
              <a:rPr lang="es-ES" sz="1400" dirty="0">
                <a:solidFill>
                  <a:srgbClr val="21164A"/>
                </a:solidFill>
                <a:latin typeface="Hobo Std" pitchFamily="34" charset="0"/>
              </a:rPr>
              <a:t>muy superiores en aroma y sabor.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Su </a:t>
            </a:r>
            <a:r>
              <a:rPr lang="es-ES" sz="1400" dirty="0">
                <a:solidFill>
                  <a:srgbClr val="21164A"/>
                </a:solidFill>
                <a:latin typeface="Hobo Std" pitchFamily="34" charset="0"/>
              </a:rPr>
              <a:t>temporada es a comienzos del verano.</a:t>
            </a:r>
          </a:p>
          <a:p>
            <a:pPr algn="ctr"/>
            <a:r>
              <a:rPr lang="es-ES" sz="1400" dirty="0" smtClean="0">
                <a:solidFill>
                  <a:srgbClr val="21164A"/>
                </a:solidFill>
                <a:latin typeface="Hobo Std" pitchFamily="34" charset="0"/>
              </a:rPr>
              <a:t>En </a:t>
            </a:r>
            <a:r>
              <a:rPr lang="es-ES" sz="1400" dirty="0">
                <a:solidFill>
                  <a:srgbClr val="21164A"/>
                </a:solidFill>
                <a:latin typeface="Hobo Std" pitchFamily="34" charset="0"/>
              </a:rPr>
              <a:t>cambio, los cultivados se pueden adquirir en casi todas las fruterías durante todo el año. También se venden congelados.</a:t>
            </a:r>
          </a:p>
          <a:p>
            <a:pPr algn="ctr"/>
            <a:r>
              <a:rPr lang="es-ES" sz="1400" dirty="0" smtClean="0">
                <a:solidFill>
                  <a:srgbClr val="21164A"/>
                </a:solidFill>
                <a:latin typeface="Hobo Std" pitchFamily="34" charset="0"/>
              </a:rPr>
              <a:t>Si </a:t>
            </a:r>
            <a:r>
              <a:rPr lang="es-ES" sz="1400" dirty="0">
                <a:solidFill>
                  <a:srgbClr val="21164A"/>
                </a:solidFill>
                <a:latin typeface="Hobo Std" pitchFamily="34" charset="0"/>
              </a:rPr>
              <a:t>quedan frescos duran apenas unos días; sin embargo admiten bastante bien la congelación. Se pueden congelar en capas con azúcar o solos en bandejas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para </a:t>
            </a:r>
            <a:r>
              <a:rPr lang="es-ES" sz="1400" dirty="0">
                <a:solidFill>
                  <a:srgbClr val="21164A"/>
                </a:solidFill>
                <a:latin typeface="Hobo Std" pitchFamily="34" charset="0"/>
              </a:rPr>
              <a:t>luego pasarlos a otro recipiente o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bolsa </a:t>
            </a:r>
            <a:r>
              <a:rPr lang="es-ES" sz="1400" dirty="0">
                <a:solidFill>
                  <a:srgbClr val="21164A"/>
                </a:solidFill>
                <a:latin typeface="Hobo Std" pitchFamily="34" charset="0"/>
              </a:rPr>
              <a:t>una </a:t>
            </a:r>
            <a:r>
              <a:rPr lang="es-ES" sz="1400" dirty="0" smtClean="0">
                <a:solidFill>
                  <a:srgbClr val="21164A"/>
                </a:solidFill>
                <a:latin typeface="Hobo Std" pitchFamily="34" charset="0"/>
              </a:rPr>
              <a:t>vez </a:t>
            </a:r>
            <a:r>
              <a:rPr lang="es-ES" sz="1400" dirty="0">
                <a:solidFill>
                  <a:srgbClr val="21164A"/>
                </a:solidFill>
                <a:latin typeface="Hobo Std" pitchFamily="34" charset="0"/>
              </a:rPr>
              <a:t>congelados.</a:t>
            </a:r>
            <a:endParaRPr lang="es-ES" sz="1400" dirty="0" smtClean="0">
              <a:solidFill>
                <a:srgbClr val="21164A"/>
              </a:solidFill>
              <a:latin typeface="Hobo Std" pitchFamily="34" charset="0"/>
            </a:endParaRPr>
          </a:p>
          <a:p>
            <a:pPr algn="ctr"/>
            <a:endParaRPr lang="es-ES" sz="2400" dirty="0">
              <a:solidFill>
                <a:srgbClr val="21164A"/>
              </a:solidFill>
              <a:latin typeface="Hobo Std" pitchFamily="34" charset="0"/>
            </a:endParaRPr>
          </a:p>
        </p:txBody>
      </p:sp>
    </p:spTree>
    <p:extLst>
      <p:ext uri="{BB962C8B-B14F-4D97-AF65-F5344CB8AC3E}">
        <p14:creationId xmlns:p14="http://schemas.microsoft.com/office/powerpoint/2010/main" val="3173984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34 Imagen" descr="Diapositiva5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2 Grupo"/>
          <p:cNvGrpSpPr/>
          <p:nvPr/>
        </p:nvGrpSpPr>
        <p:grpSpPr>
          <a:xfrm rot="7794205">
            <a:off x="145763" y="-1453526"/>
            <a:ext cx="2631526" cy="3582361"/>
            <a:chOff x="2643584" y="1310765"/>
            <a:chExt cx="2631526" cy="3582361"/>
          </a:xfrm>
          <a:solidFill>
            <a:schemeClr val="accent1"/>
          </a:solidFill>
        </p:grpSpPr>
        <p:sp>
          <p:nvSpPr>
            <p:cNvPr id="4"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6"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77307" y="2774855"/>
            <a:ext cx="2631526" cy="3582361"/>
            <a:chOff x="2643584" y="1310765"/>
            <a:chExt cx="2631526" cy="3582361"/>
          </a:xfrm>
          <a:no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0" y="2775681"/>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C00000">
                    <a:alpha val="93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6" name="35 Rectángulo"/>
          <p:cNvSpPr/>
          <p:nvPr/>
        </p:nvSpPr>
        <p:spPr>
          <a:xfrm flipH="1">
            <a:off x="-1404664" y="-1244674"/>
            <a:ext cx="11953328" cy="7488832"/>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88039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3"/>
                                        </p:tgtEl>
                                        <p:attrNameLst>
                                          <p:attrName>ppt_x</p:attrName>
                                        </p:attrNameLst>
                                      </p:cBhvr>
                                      <p:tavLst>
                                        <p:tav tm="0">
                                          <p:val>
                                            <p:strVal val="ppt_x"/>
                                          </p:val>
                                        </p:tav>
                                        <p:tav tm="100000">
                                          <p:val>
                                            <p:strVal val="1+ppt_w/2"/>
                                          </p:val>
                                        </p:tav>
                                      </p:tavLst>
                                    </p:anim>
                                    <p:anim calcmode="lin" valueType="num">
                                      <p:cBhvr additive="base">
                                        <p:cTn id="11" dur="3500"/>
                                        <p:tgtEl>
                                          <p:spTgt spid="3"/>
                                        </p:tgtEl>
                                        <p:attrNameLst>
                                          <p:attrName>ppt_y</p:attrName>
                                        </p:attrNameLst>
                                      </p:cBhvr>
                                      <p:tavLst>
                                        <p:tav tm="0">
                                          <p:val>
                                            <p:strVal val="ppt_y"/>
                                          </p:val>
                                        </p:tav>
                                        <p:tav tm="100000">
                                          <p:val>
                                            <p:strVal val="1+ppt_h/2"/>
                                          </p:val>
                                        </p:tav>
                                      </p:tavLst>
                                    </p:anim>
                                    <p:set>
                                      <p:cBhvr>
                                        <p:cTn id="12" dur="1" fill="hold">
                                          <p:stCondLst>
                                            <p:cond delay="3499"/>
                                          </p:stCondLst>
                                        </p:cTn>
                                        <p:tgtEl>
                                          <p:spTgt spid="3"/>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3000" fill="hold"/>
                                        <p:tgtEl>
                                          <p:spTgt spid="11"/>
                                        </p:tgtEl>
                                        <p:attrNameLst>
                                          <p:attrName>ppt_x</p:attrName>
                                        </p:attrNameLst>
                                      </p:cBhvr>
                                      <p:tavLst>
                                        <p:tav tm="0">
                                          <p:val>
                                            <p:strVal val="0-#ppt_w/2"/>
                                          </p:val>
                                        </p:tav>
                                        <p:tav tm="100000">
                                          <p:val>
                                            <p:strVal val="#ppt_x"/>
                                          </p:val>
                                        </p:tav>
                                      </p:tavLst>
                                    </p:anim>
                                    <p:anim calcmode="lin" valueType="num">
                                      <p:cBhvr additive="base">
                                        <p:cTn id="16" dur="3000" fill="hold"/>
                                        <p:tgtEl>
                                          <p:spTgt spid="11"/>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1"/>
                                        </p:tgtEl>
                                        <p:attrNameLst>
                                          <p:attrName>ppt_x</p:attrName>
                                        </p:attrNameLst>
                                      </p:cBhvr>
                                      <p:tavLst>
                                        <p:tav tm="0">
                                          <p:val>
                                            <p:strVal val="ppt_x"/>
                                          </p:val>
                                        </p:tav>
                                        <p:tav tm="100000">
                                          <p:val>
                                            <p:strVal val="0-ppt_w/2"/>
                                          </p:val>
                                        </p:tav>
                                      </p:tavLst>
                                    </p:anim>
                                    <p:anim calcmode="lin" valueType="num">
                                      <p:cBhvr additive="base">
                                        <p:cTn id="19" dur="3500"/>
                                        <p:tgtEl>
                                          <p:spTgt spid="11"/>
                                        </p:tgtEl>
                                        <p:attrNameLst>
                                          <p:attrName>ppt_y</p:attrName>
                                        </p:attrNameLst>
                                      </p:cBhvr>
                                      <p:tavLst>
                                        <p:tav tm="0">
                                          <p:val>
                                            <p:strVal val="ppt_y"/>
                                          </p:val>
                                        </p:tav>
                                        <p:tav tm="100000">
                                          <p:val>
                                            <p:strVal val="1+ppt_h/2"/>
                                          </p:val>
                                        </p:tav>
                                      </p:tavLst>
                                    </p:anim>
                                    <p:set>
                                      <p:cBhvr>
                                        <p:cTn id="20" dur="1" fill="hold">
                                          <p:stCondLst>
                                            <p:cond delay="3499"/>
                                          </p:stCondLst>
                                        </p:cTn>
                                        <p:tgtEl>
                                          <p:spTgt spid="11"/>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3000" fill="hold"/>
                                        <p:tgtEl>
                                          <p:spTgt spid="19"/>
                                        </p:tgtEl>
                                        <p:attrNameLst>
                                          <p:attrName>ppt_x</p:attrName>
                                        </p:attrNameLst>
                                      </p:cBhvr>
                                      <p:tavLst>
                                        <p:tav tm="0">
                                          <p:val>
                                            <p:strVal val="1+#ppt_w/2"/>
                                          </p:val>
                                        </p:tav>
                                        <p:tav tm="100000">
                                          <p:val>
                                            <p:strVal val="#ppt_x"/>
                                          </p:val>
                                        </p:tav>
                                      </p:tavLst>
                                    </p:anim>
                                    <p:anim calcmode="lin" valueType="num">
                                      <p:cBhvr additive="base">
                                        <p:cTn id="24" dur="3000" fill="hold"/>
                                        <p:tgtEl>
                                          <p:spTgt spid="1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9"/>
                                        </p:tgtEl>
                                        <p:attrNameLst>
                                          <p:attrName>ppt_x</p:attrName>
                                        </p:attrNameLst>
                                      </p:cBhvr>
                                      <p:tavLst>
                                        <p:tav tm="0">
                                          <p:val>
                                            <p:strVal val="ppt_x"/>
                                          </p:val>
                                        </p:tav>
                                        <p:tav tm="100000">
                                          <p:val>
                                            <p:strVal val="1+ppt_w/2"/>
                                          </p:val>
                                        </p:tav>
                                      </p:tavLst>
                                    </p:anim>
                                    <p:anim calcmode="lin" valueType="num">
                                      <p:cBhvr additive="base">
                                        <p:cTn id="27" dur="3500"/>
                                        <p:tgtEl>
                                          <p:spTgt spid="19"/>
                                        </p:tgtEl>
                                        <p:attrNameLst>
                                          <p:attrName>ppt_y</p:attrName>
                                        </p:attrNameLst>
                                      </p:cBhvr>
                                      <p:tavLst>
                                        <p:tav tm="0">
                                          <p:val>
                                            <p:strVal val="ppt_y"/>
                                          </p:val>
                                        </p:tav>
                                        <p:tav tm="100000">
                                          <p:val>
                                            <p:strVal val="0-ppt_h/2"/>
                                          </p:val>
                                        </p:tav>
                                      </p:tavLst>
                                    </p:anim>
                                    <p:set>
                                      <p:cBhvr>
                                        <p:cTn id="28" dur="1" fill="hold">
                                          <p:stCondLst>
                                            <p:cond delay="3499"/>
                                          </p:stCondLst>
                                        </p:cTn>
                                        <p:tgtEl>
                                          <p:spTgt spid="1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3000" fill="hold"/>
                                        <p:tgtEl>
                                          <p:spTgt spid="27"/>
                                        </p:tgtEl>
                                        <p:attrNameLst>
                                          <p:attrName>ppt_x</p:attrName>
                                        </p:attrNameLst>
                                      </p:cBhvr>
                                      <p:tavLst>
                                        <p:tav tm="0">
                                          <p:val>
                                            <p:strVal val="0-#ppt_w/2"/>
                                          </p:val>
                                        </p:tav>
                                        <p:tav tm="100000">
                                          <p:val>
                                            <p:strVal val="#ppt_x"/>
                                          </p:val>
                                        </p:tav>
                                      </p:tavLst>
                                    </p:anim>
                                    <p:anim calcmode="lin" valueType="num">
                                      <p:cBhvr additive="base">
                                        <p:cTn id="32" dur="3000" fill="hold"/>
                                        <p:tgtEl>
                                          <p:spTgt spid="27"/>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7"/>
                                        </p:tgtEl>
                                        <p:attrNameLst>
                                          <p:attrName>ppt_x</p:attrName>
                                        </p:attrNameLst>
                                      </p:cBhvr>
                                      <p:tavLst>
                                        <p:tav tm="0">
                                          <p:val>
                                            <p:strVal val="ppt_x"/>
                                          </p:val>
                                        </p:tav>
                                        <p:tav tm="100000">
                                          <p:val>
                                            <p:strVal val="0-ppt_w/2"/>
                                          </p:val>
                                        </p:tav>
                                      </p:tavLst>
                                    </p:anim>
                                    <p:anim calcmode="lin" valueType="num">
                                      <p:cBhvr additive="base">
                                        <p:cTn id="35" dur="3500"/>
                                        <p:tgtEl>
                                          <p:spTgt spid="27"/>
                                        </p:tgtEl>
                                        <p:attrNameLst>
                                          <p:attrName>ppt_y</p:attrName>
                                        </p:attrNameLst>
                                      </p:cBhvr>
                                      <p:tavLst>
                                        <p:tav tm="0">
                                          <p:val>
                                            <p:strVal val="ppt_y"/>
                                          </p:val>
                                        </p:tav>
                                        <p:tav tm="100000">
                                          <p:val>
                                            <p:strVal val="0-ppt_h/2"/>
                                          </p:val>
                                        </p:tav>
                                      </p:tavLst>
                                    </p:anim>
                                    <p:set>
                                      <p:cBhvr>
                                        <p:cTn id="36" dur="1" fill="hold">
                                          <p:stCondLst>
                                            <p:cond delay="3499"/>
                                          </p:stCondLst>
                                        </p:cTn>
                                        <p:tgtEl>
                                          <p:spTgt spid="27"/>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3250" fill="hold"/>
                                        <p:tgtEl>
                                          <p:spTgt spid="35"/>
                                        </p:tgtEl>
                                        <p:attrNameLst>
                                          <p:attrName>ppt_w</p:attrName>
                                        </p:attrNameLst>
                                      </p:cBhvr>
                                      <p:tavLst>
                                        <p:tav tm="0">
                                          <p:val>
                                            <p:fltVal val="0"/>
                                          </p:val>
                                        </p:tav>
                                        <p:tav tm="100000">
                                          <p:val>
                                            <p:strVal val="#ppt_w"/>
                                          </p:val>
                                        </p:tav>
                                      </p:tavLst>
                                    </p:anim>
                                    <p:anim calcmode="lin" valueType="num">
                                      <p:cBhvr>
                                        <p:cTn id="40" dur="3250" fill="hold"/>
                                        <p:tgtEl>
                                          <p:spTgt spid="35"/>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diamond(out)">
                                      <p:cBhvr>
                                        <p:cTn id="43" dur="3250"/>
                                        <p:tgtEl>
                                          <p:spTgt spid="35"/>
                                        </p:tgtEl>
                                      </p:cBhvr>
                                    </p:animEffect>
                                  </p:childTnLst>
                                </p:cTn>
                              </p:par>
                              <p:par>
                                <p:cTn id="44" presetID="9" presetClass="emph" presetSubtype="0" grpId="0" nodeType="withEffect">
                                  <p:stCondLst>
                                    <p:cond delay="0"/>
                                  </p:stCondLst>
                                  <p:childTnLst>
                                    <p:set>
                                      <p:cBhvr rctx="PPT">
                                        <p:cTn id="45" dur="indefinite"/>
                                        <p:tgtEl>
                                          <p:spTgt spid="36"/>
                                        </p:tgtEl>
                                        <p:attrNameLst>
                                          <p:attrName>style.opacity</p:attrName>
                                        </p:attrNameLst>
                                      </p:cBhvr>
                                      <p:to>
                                        <p:strVal val="0"/>
                                      </p:to>
                                    </p:set>
                                    <p:animEffect filter="image" prLst="opacity: 0">
                                      <p:cBhvr rctx="IE">
                                        <p:cTn id="46" dur="indefinite"/>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flipH="1" flipV="1">
            <a:off x="4572000" y="2556000"/>
            <a:ext cx="4572000" cy="2571750"/>
          </a:xfrm>
          <a:prstGeom prst="rect">
            <a:avLst/>
          </a:prstGeom>
          <a:gradFill flip="none" rotWithShape="1">
            <a:gsLst>
              <a:gs pos="0">
                <a:srgbClr val="FFFFFF"/>
              </a:gs>
              <a:gs pos="7001">
                <a:srgbClr val="E6E6E6"/>
              </a:gs>
              <a:gs pos="32001">
                <a:srgbClr val="7D8496">
                  <a:lumMod val="50000"/>
                  <a:lumOff val="50000"/>
                </a:srgbClr>
              </a:gs>
              <a:gs pos="47000">
                <a:srgbClr val="E6E6E6"/>
              </a:gs>
              <a:gs pos="85001">
                <a:srgbClr val="7D8496">
                  <a:lumMod val="54000"/>
                  <a:lumOff val="46000"/>
                </a:srgbClr>
              </a:gs>
              <a:gs pos="100000">
                <a:srgbClr val="E6E6E6"/>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V="1">
            <a:off x="0" y="2556000"/>
            <a:ext cx="4572000" cy="2571750"/>
          </a:xfrm>
          <a:prstGeom prst="rect">
            <a:avLst/>
          </a:prstGeom>
          <a:gradFill flip="none" rotWithShape="1">
            <a:gsLst>
              <a:gs pos="0">
                <a:srgbClr val="FFFFFF"/>
              </a:gs>
              <a:gs pos="7001">
                <a:srgbClr val="E6E6E6"/>
              </a:gs>
              <a:gs pos="32001">
                <a:srgbClr val="7D8496">
                  <a:lumMod val="50000"/>
                  <a:lumOff val="50000"/>
                </a:srgbClr>
              </a:gs>
              <a:gs pos="47000">
                <a:srgbClr val="E6E6E6"/>
              </a:gs>
              <a:gs pos="85001">
                <a:srgbClr val="7D8496">
                  <a:lumMod val="54000"/>
                  <a:lumOff val="46000"/>
                </a:srgbClr>
              </a:gs>
              <a:gs pos="100000">
                <a:srgbClr val="E6E6E6"/>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a:off x="4572000" y="0"/>
            <a:ext cx="4572000" cy="2571750"/>
          </a:xfrm>
          <a:prstGeom prst="rect">
            <a:avLst/>
          </a:prstGeom>
          <a:gradFill flip="none" rotWithShape="1">
            <a:gsLst>
              <a:gs pos="0">
                <a:srgbClr val="FFFFFF"/>
              </a:gs>
              <a:gs pos="7001">
                <a:srgbClr val="E6E6E6"/>
              </a:gs>
              <a:gs pos="32001">
                <a:srgbClr val="7D8496">
                  <a:lumMod val="50000"/>
                  <a:lumOff val="50000"/>
                </a:srgbClr>
              </a:gs>
              <a:gs pos="47000">
                <a:srgbClr val="E6E6E6"/>
              </a:gs>
              <a:gs pos="85001">
                <a:srgbClr val="7D8496">
                  <a:lumMod val="54000"/>
                  <a:lumOff val="46000"/>
                </a:srgbClr>
              </a:gs>
              <a:gs pos="100000">
                <a:srgbClr val="E6E6E6"/>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0" y="0"/>
            <a:ext cx="4572000" cy="2571750"/>
          </a:xfrm>
          <a:prstGeom prst="rect">
            <a:avLst/>
          </a:prstGeom>
          <a:gradFill flip="none" rotWithShape="1">
            <a:gsLst>
              <a:gs pos="0">
                <a:srgbClr val="FFFFFF"/>
              </a:gs>
              <a:gs pos="7001">
                <a:srgbClr val="E6E6E6"/>
              </a:gs>
              <a:gs pos="32001">
                <a:srgbClr val="7D8496">
                  <a:lumMod val="50000"/>
                  <a:lumOff val="50000"/>
                </a:srgbClr>
              </a:gs>
              <a:gs pos="47000">
                <a:srgbClr val="E6E6E6"/>
              </a:gs>
              <a:gs pos="85001">
                <a:srgbClr val="7D8496">
                  <a:lumMod val="54000"/>
                  <a:lumOff val="46000"/>
                </a:srgbClr>
              </a:gs>
              <a:gs pos="100000">
                <a:srgbClr val="E6E6E6"/>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0" name="59 Imagen" descr="Diapositiva5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6074"/>
            <a:ext cx="9144000" cy="5150839"/>
          </a:xfrm>
          <a:prstGeom prst="rect">
            <a:avLst/>
          </a:prstGeom>
          <a:noFill/>
          <a:ln>
            <a:noFill/>
          </a:ln>
        </p:spPr>
      </p:pic>
      <p:grpSp>
        <p:nvGrpSpPr>
          <p:cNvPr id="3" name="2 Grupo"/>
          <p:cNvGrpSpPr/>
          <p:nvPr/>
        </p:nvGrpSpPr>
        <p:grpSpPr>
          <a:xfrm>
            <a:off x="8434" y="0"/>
            <a:ext cx="4338948" cy="5128034"/>
            <a:chOff x="-19372" y="411510"/>
            <a:chExt cx="4338948" cy="5128034"/>
          </a:xfrm>
          <a:solidFill>
            <a:schemeClr val="tx1"/>
          </a:solidFill>
          <a:scene3d>
            <a:camera prst="orthographicFront"/>
            <a:lightRig rig="flat" dir="t"/>
          </a:scene3d>
        </p:grpSpPr>
        <p:grpSp>
          <p:nvGrpSpPr>
            <p:cNvPr id="4" name="3 Grupo"/>
            <p:cNvGrpSpPr/>
            <p:nvPr/>
          </p:nvGrpSpPr>
          <p:grpSpPr>
            <a:xfrm>
              <a:off x="-19372" y="411510"/>
              <a:ext cx="774948" cy="4268578"/>
              <a:chOff x="-19372" y="411510"/>
              <a:chExt cx="774948" cy="4268578"/>
            </a:xfrm>
            <a:grpFill/>
          </p:grpSpPr>
          <p:sp>
            <p:nvSpPr>
              <p:cNvPr id="25" name="24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720000" y="884050"/>
              <a:ext cx="774948" cy="4268578"/>
              <a:chOff x="-19372" y="411510"/>
              <a:chExt cx="774948" cy="4268578"/>
            </a:xfrm>
            <a:grpFill/>
          </p:grpSpPr>
          <p:sp>
            <p:nvSpPr>
              <p:cNvPr id="20" name="19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a:off x="1440000" y="1275606"/>
              <a:ext cx="774948" cy="3404578"/>
              <a:chOff x="-19372" y="411510"/>
              <a:chExt cx="774948" cy="3404578"/>
            </a:xfrm>
            <a:grpFill/>
          </p:grpSpPr>
          <p:sp>
            <p:nvSpPr>
              <p:cNvPr id="16" name="15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2160000" y="1728000"/>
              <a:ext cx="774948" cy="2540578"/>
              <a:chOff x="-19372" y="411510"/>
              <a:chExt cx="774948" cy="2540578"/>
            </a:xfrm>
            <a:grpFill/>
          </p:grpSpPr>
          <p:sp>
            <p:nvSpPr>
              <p:cNvPr id="13" name="12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 name="7 Elipse"/>
            <p:cNvSpPr/>
            <p:nvPr/>
          </p:nvSpPr>
          <p:spPr>
            <a:xfrm>
              <a:off x="-5308" y="474745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 name="8 Grupo"/>
            <p:cNvGrpSpPr/>
            <p:nvPr/>
          </p:nvGrpSpPr>
          <p:grpSpPr>
            <a:xfrm>
              <a:off x="2880000" y="2139702"/>
              <a:ext cx="774948" cy="1656184"/>
              <a:chOff x="-19372" y="411510"/>
              <a:chExt cx="774948" cy="1656184"/>
            </a:xfrm>
            <a:grpFill/>
          </p:grpSpPr>
          <p:sp>
            <p:nvSpPr>
              <p:cNvPr id="11" name="10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0" name="9 Elipse"/>
            <p:cNvSpPr/>
            <p:nvPr/>
          </p:nvSpPr>
          <p:spPr>
            <a:xfrm>
              <a:off x="3564000" y="2592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7" name="56 Elipse"/>
          <p:cNvSpPr/>
          <p:nvPr/>
        </p:nvSpPr>
        <p:spPr>
          <a:xfrm>
            <a:off x="3635896" y="431354"/>
            <a:ext cx="1872208" cy="4247778"/>
          </a:xfrm>
          <a:prstGeom prst="ellipse">
            <a:avLst/>
          </a:prstGeom>
          <a:noFill/>
          <a:ln w="38100" cap="rnd">
            <a:gradFill flip="none" rotWithShape="1">
              <a:gsLst>
                <a:gs pos="50005">
                  <a:srgbClr val="6666FF"/>
                </a:gs>
                <a:gs pos="70000">
                  <a:srgbClr val="002060">
                    <a:lumMod val="53000"/>
                  </a:srgbClr>
                </a:gs>
                <a:gs pos="27000">
                  <a:srgbClr val="002060">
                    <a:lumMod val="53000"/>
                  </a:srgbClr>
                </a:gs>
              </a:gsLst>
              <a:lin ang="5400000" scaled="1"/>
              <a:tileRect/>
            </a:gra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3995936" y="843558"/>
            <a:ext cx="1215752" cy="3425262"/>
          </a:xfrm>
          <a:prstGeom prst="ellipse">
            <a:avLst/>
          </a:prstGeom>
          <a:noFill/>
          <a:ln w="38100" cap="rnd">
            <a:gradFill flip="none" rotWithShape="1">
              <a:gsLst>
                <a:gs pos="50005">
                  <a:srgbClr val="6666FF"/>
                </a:gs>
                <a:gs pos="70000">
                  <a:srgbClr val="002060">
                    <a:lumMod val="53000"/>
                  </a:srgbClr>
                </a:gs>
                <a:gs pos="27000">
                  <a:srgbClr val="002060">
                    <a:lumMod val="53000"/>
                  </a:srgbClr>
                </a:gs>
              </a:gsLst>
              <a:lin ang="5400000" scaled="1"/>
              <a:tileRect/>
            </a:gra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635896" y="411510"/>
            <a:ext cx="1872208" cy="4247778"/>
          </a:xfrm>
          <a:prstGeom prst="ellipse">
            <a:avLst/>
          </a:prstGeom>
          <a:noFill/>
          <a:ln w="38100" cap="rnd">
            <a:gradFill flip="none" rotWithShape="1">
              <a:gsLst>
                <a:gs pos="50005">
                  <a:srgbClr val="6666FF"/>
                </a:gs>
                <a:gs pos="70000">
                  <a:srgbClr val="002060">
                    <a:lumMod val="53000"/>
                  </a:srgbClr>
                </a:gs>
                <a:gs pos="27000">
                  <a:srgbClr val="002060">
                    <a:lumMod val="53000"/>
                  </a:srgbClr>
                </a:gs>
              </a:gsLst>
              <a:lin ang="5400000" scaled="1"/>
              <a:tileRect/>
            </a:gra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1" name="60 Grupo"/>
          <p:cNvGrpSpPr/>
          <p:nvPr/>
        </p:nvGrpSpPr>
        <p:grpSpPr>
          <a:xfrm flipH="1">
            <a:off x="4805052" y="0"/>
            <a:ext cx="4338948" cy="5128034"/>
            <a:chOff x="-19372" y="411510"/>
            <a:chExt cx="4338948" cy="5128034"/>
          </a:xfrm>
          <a:solidFill>
            <a:schemeClr val="tx1"/>
          </a:solidFill>
          <a:scene3d>
            <a:camera prst="orthographicFront"/>
            <a:lightRig rig="flat" dir="t"/>
          </a:scene3d>
        </p:grpSpPr>
        <p:grpSp>
          <p:nvGrpSpPr>
            <p:cNvPr id="62" name="61 Grupo"/>
            <p:cNvGrpSpPr/>
            <p:nvPr/>
          </p:nvGrpSpPr>
          <p:grpSpPr>
            <a:xfrm>
              <a:off x="-19372" y="411510"/>
              <a:ext cx="774948" cy="4268578"/>
              <a:chOff x="-19372" y="411510"/>
              <a:chExt cx="774948" cy="4268578"/>
            </a:xfrm>
            <a:grpFill/>
          </p:grpSpPr>
          <p:sp>
            <p:nvSpPr>
              <p:cNvPr id="83" name="82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720000" y="884050"/>
              <a:ext cx="774948" cy="4268578"/>
              <a:chOff x="-19372" y="411510"/>
              <a:chExt cx="774948" cy="4268578"/>
            </a:xfrm>
            <a:grpFill/>
          </p:grpSpPr>
          <p:sp>
            <p:nvSpPr>
              <p:cNvPr id="78" name="77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0" y="3888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a:off x="1440000" y="1275606"/>
              <a:ext cx="774948" cy="3404578"/>
              <a:chOff x="-19372" y="411510"/>
              <a:chExt cx="774948" cy="3404578"/>
            </a:xfrm>
            <a:grpFill/>
          </p:grpSpPr>
          <p:sp>
            <p:nvSpPr>
              <p:cNvPr id="74" name="73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0" y="3024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2160000" y="1728000"/>
              <a:ext cx="774948" cy="2540578"/>
              <a:chOff x="-19372" y="411510"/>
              <a:chExt cx="774948" cy="2540578"/>
            </a:xfrm>
            <a:grpFill/>
          </p:grpSpPr>
          <p:sp>
            <p:nvSpPr>
              <p:cNvPr id="71" name="70 Elipse"/>
              <p:cNvSpPr/>
              <p:nvPr/>
            </p:nvSpPr>
            <p:spPr>
              <a:xfrm>
                <a:off x="0" y="2160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6" name="65 Elipse"/>
            <p:cNvSpPr/>
            <p:nvPr/>
          </p:nvSpPr>
          <p:spPr>
            <a:xfrm>
              <a:off x="-5308" y="474745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7" name="66 Grupo"/>
            <p:cNvGrpSpPr/>
            <p:nvPr/>
          </p:nvGrpSpPr>
          <p:grpSpPr>
            <a:xfrm>
              <a:off x="2880000" y="2139702"/>
              <a:ext cx="774948" cy="1656184"/>
              <a:chOff x="-19372" y="411510"/>
              <a:chExt cx="774948" cy="1656184"/>
            </a:xfrm>
            <a:grpFill/>
          </p:grpSpPr>
          <p:sp>
            <p:nvSpPr>
              <p:cNvPr id="69" name="68 Elipse"/>
              <p:cNvSpPr/>
              <p:nvPr/>
            </p:nvSpPr>
            <p:spPr>
              <a:xfrm>
                <a:off x="0" y="1275606"/>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19372" y="41151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8" name="67 Elipse"/>
            <p:cNvSpPr/>
            <p:nvPr/>
          </p:nvSpPr>
          <p:spPr>
            <a:xfrm>
              <a:off x="3564000" y="2592000"/>
              <a:ext cx="755576" cy="792088"/>
            </a:xfrm>
            <a:prstGeom prst="ellipse">
              <a:avLst/>
            </a:prstGeom>
            <a:gradFill>
              <a:gsLst>
                <a:gs pos="86250">
                  <a:schemeClr val="tx1">
                    <a:alpha val="0"/>
                  </a:schemeClr>
                </a:gs>
                <a:gs pos="77000">
                  <a:schemeClr val="tx1">
                    <a:alpha val="64000"/>
                  </a:schemeClr>
                </a:gs>
                <a:gs pos="73000">
                  <a:srgbClr val="5807F9"/>
                </a:gs>
                <a:gs pos="18000">
                  <a:schemeClr val="tx1">
                    <a:alpha val="62000"/>
                  </a:schemeClr>
                </a:gs>
                <a:gs pos="23000">
                  <a:srgbClr val="5807F9"/>
                </a:gs>
                <a:gs pos="28000">
                  <a:srgbClr val="C2C3DA">
                    <a:alpha val="0"/>
                  </a:srgbClr>
                </a:gs>
                <a:gs pos="49000">
                  <a:srgbClr val="000B22"/>
                </a:gs>
                <a:gs pos="55000">
                  <a:schemeClr val="tx1">
                    <a:alpha val="0"/>
                  </a:schemeClr>
                </a:gs>
                <a:gs pos="43000">
                  <a:schemeClr val="tx1">
                    <a:alpha val="0"/>
                  </a:schemeClr>
                </a:gs>
                <a:gs pos="68000">
                  <a:srgbClr val="C2C3DA">
                    <a:alpha val="0"/>
                  </a:srgbClr>
                </a:gs>
              </a:gsLst>
              <a:path path="circle">
                <a:fillToRect l="100000" t="100000"/>
              </a:path>
            </a:gradFill>
            <a:ln w="28575">
              <a:solidFill>
                <a:srgbClr val="000B22"/>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91" name="90 Rectángulo"/>
          <p:cNvSpPr/>
          <p:nvPr/>
        </p:nvSpPr>
        <p:spPr>
          <a:xfrm>
            <a:off x="-25932"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80948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800"/>
                                        <p:tgtEl>
                                          <p:spTgt spid="3"/>
                                        </p:tgtEl>
                                        <p:attrNameLst>
                                          <p:attrName>ppt_x</p:attrName>
                                        </p:attrNameLst>
                                      </p:cBhvr>
                                      <p:tavLst>
                                        <p:tav tm="0">
                                          <p:val>
                                            <p:strVal val="ppt_x"/>
                                          </p:val>
                                        </p:tav>
                                        <p:tav tm="100000">
                                          <p:val>
                                            <p:strVal val="1+ppt_w/2"/>
                                          </p:val>
                                        </p:tav>
                                      </p:tavLst>
                                    </p:anim>
                                    <p:anim calcmode="lin" valueType="num">
                                      <p:cBhvr additive="base">
                                        <p:cTn id="11" dur="4800"/>
                                        <p:tgtEl>
                                          <p:spTgt spid="3"/>
                                        </p:tgtEl>
                                        <p:attrNameLst>
                                          <p:attrName>ppt_y</p:attrName>
                                        </p:attrNameLst>
                                      </p:cBhvr>
                                      <p:tavLst>
                                        <p:tav tm="0">
                                          <p:val>
                                            <p:strVal val="ppt_y"/>
                                          </p:val>
                                        </p:tav>
                                        <p:tav tm="100000">
                                          <p:val>
                                            <p:strVal val="ppt_y"/>
                                          </p:val>
                                        </p:tav>
                                      </p:tavLst>
                                    </p:anim>
                                    <p:set>
                                      <p:cBhvr>
                                        <p:cTn id="12" dur="1" fill="hold">
                                          <p:stCondLst>
                                            <p:cond delay="4799"/>
                                          </p:stCondLst>
                                        </p:cTn>
                                        <p:tgtEl>
                                          <p:spTgt spid="3"/>
                                        </p:tgtEl>
                                        <p:attrNameLst>
                                          <p:attrName>style.visibility</p:attrName>
                                        </p:attrNameLst>
                                      </p:cBhvr>
                                      <p:to>
                                        <p:strVal val="hidden"/>
                                      </p:to>
                                    </p:set>
                                  </p:childTnLst>
                                </p:cTn>
                              </p:par>
                              <p:par>
                                <p:cTn id="13" presetID="23" presetClass="entr" presetSubtype="16" fill="hold" grpId="0" nodeType="withEffect">
                                  <p:stCondLst>
                                    <p:cond delay="2750"/>
                                  </p:stCondLst>
                                  <p:childTnLst>
                                    <p:set>
                                      <p:cBhvr>
                                        <p:cTn id="14" dur="1" fill="hold">
                                          <p:stCondLst>
                                            <p:cond delay="0"/>
                                          </p:stCondLst>
                                        </p:cTn>
                                        <p:tgtEl>
                                          <p:spTgt spid="57"/>
                                        </p:tgtEl>
                                        <p:attrNameLst>
                                          <p:attrName>style.visibility</p:attrName>
                                        </p:attrNameLst>
                                      </p:cBhvr>
                                      <p:to>
                                        <p:strVal val="visible"/>
                                      </p:to>
                                    </p:set>
                                    <p:anim calcmode="lin" valueType="num">
                                      <p:cBhvr>
                                        <p:cTn id="15" dur="2750" fill="hold"/>
                                        <p:tgtEl>
                                          <p:spTgt spid="57"/>
                                        </p:tgtEl>
                                        <p:attrNameLst>
                                          <p:attrName>ppt_w</p:attrName>
                                        </p:attrNameLst>
                                      </p:cBhvr>
                                      <p:tavLst>
                                        <p:tav tm="0">
                                          <p:val>
                                            <p:fltVal val="0"/>
                                          </p:val>
                                        </p:tav>
                                        <p:tav tm="100000">
                                          <p:val>
                                            <p:strVal val="#ppt_w"/>
                                          </p:val>
                                        </p:tav>
                                      </p:tavLst>
                                    </p:anim>
                                    <p:anim calcmode="lin" valueType="num">
                                      <p:cBhvr>
                                        <p:cTn id="16" dur="2750" fill="hold"/>
                                        <p:tgtEl>
                                          <p:spTgt spid="57"/>
                                        </p:tgtEl>
                                        <p:attrNameLst>
                                          <p:attrName>ppt_h</p:attrName>
                                        </p:attrNameLst>
                                      </p:cBhvr>
                                      <p:tavLst>
                                        <p:tav tm="0">
                                          <p:val>
                                            <p:fltVal val="0"/>
                                          </p:val>
                                        </p:tav>
                                        <p:tav tm="100000">
                                          <p:val>
                                            <p:strVal val="#ppt_h"/>
                                          </p:val>
                                        </p:tav>
                                      </p:tavLst>
                                    </p:anim>
                                  </p:childTnLst>
                                </p:cTn>
                              </p:par>
                              <p:par>
                                <p:cTn id="17" presetID="23" presetClass="exit" presetSubtype="16" fill="hold" grpId="1" nodeType="withEffect">
                                  <p:stCondLst>
                                    <p:cond delay="2750"/>
                                  </p:stCondLst>
                                  <p:childTnLst>
                                    <p:anim calcmode="lin" valueType="num">
                                      <p:cBhvr>
                                        <p:cTn id="18" dur="2000"/>
                                        <p:tgtEl>
                                          <p:spTgt spid="57"/>
                                        </p:tgtEl>
                                        <p:attrNameLst>
                                          <p:attrName>ppt_w</p:attrName>
                                        </p:attrNameLst>
                                      </p:cBhvr>
                                      <p:tavLst>
                                        <p:tav tm="0">
                                          <p:val>
                                            <p:strVal val="ppt_w"/>
                                          </p:val>
                                        </p:tav>
                                        <p:tav tm="100000">
                                          <p:val>
                                            <p:strVal val="4*ppt_w"/>
                                          </p:val>
                                        </p:tav>
                                      </p:tavLst>
                                    </p:anim>
                                    <p:anim calcmode="lin" valueType="num">
                                      <p:cBhvr>
                                        <p:cTn id="19" dur="2000"/>
                                        <p:tgtEl>
                                          <p:spTgt spid="57"/>
                                        </p:tgtEl>
                                        <p:attrNameLst>
                                          <p:attrName>ppt_h</p:attrName>
                                        </p:attrNameLst>
                                      </p:cBhvr>
                                      <p:tavLst>
                                        <p:tav tm="0">
                                          <p:val>
                                            <p:strVal val="ppt_h"/>
                                          </p:val>
                                        </p:tav>
                                        <p:tav tm="100000">
                                          <p:val>
                                            <p:strVal val="4*ppt_h"/>
                                          </p:val>
                                        </p:tav>
                                      </p:tavLst>
                                    </p:anim>
                                    <p:set>
                                      <p:cBhvr>
                                        <p:cTn id="20" dur="1" fill="hold">
                                          <p:stCondLst>
                                            <p:cond delay="1999"/>
                                          </p:stCondLst>
                                        </p:cTn>
                                        <p:tgtEl>
                                          <p:spTgt spid="57"/>
                                        </p:tgtEl>
                                        <p:attrNameLst>
                                          <p:attrName>style.visibility</p:attrName>
                                        </p:attrNameLst>
                                      </p:cBhvr>
                                      <p:to>
                                        <p:strVal val="hidden"/>
                                      </p:to>
                                    </p:set>
                                  </p:childTnLst>
                                </p:cTn>
                              </p:par>
                              <p:par>
                                <p:cTn id="21" presetID="23" presetClass="entr" presetSubtype="16" fill="hold" grpId="0" nodeType="withEffect">
                                  <p:stCondLst>
                                    <p:cond delay="2750"/>
                                  </p:stCondLst>
                                  <p:childTnLst>
                                    <p:set>
                                      <p:cBhvr>
                                        <p:cTn id="22" dur="1" fill="hold">
                                          <p:stCondLst>
                                            <p:cond delay="0"/>
                                          </p:stCondLst>
                                        </p:cTn>
                                        <p:tgtEl>
                                          <p:spTgt spid="58"/>
                                        </p:tgtEl>
                                        <p:attrNameLst>
                                          <p:attrName>style.visibility</p:attrName>
                                        </p:attrNameLst>
                                      </p:cBhvr>
                                      <p:to>
                                        <p:strVal val="visible"/>
                                      </p:to>
                                    </p:set>
                                    <p:anim calcmode="lin" valueType="num">
                                      <p:cBhvr>
                                        <p:cTn id="23" dur="2750" fill="hold"/>
                                        <p:tgtEl>
                                          <p:spTgt spid="58"/>
                                        </p:tgtEl>
                                        <p:attrNameLst>
                                          <p:attrName>ppt_w</p:attrName>
                                        </p:attrNameLst>
                                      </p:cBhvr>
                                      <p:tavLst>
                                        <p:tav tm="0">
                                          <p:val>
                                            <p:fltVal val="0"/>
                                          </p:val>
                                        </p:tav>
                                        <p:tav tm="100000">
                                          <p:val>
                                            <p:strVal val="#ppt_w"/>
                                          </p:val>
                                        </p:tav>
                                      </p:tavLst>
                                    </p:anim>
                                    <p:anim calcmode="lin" valueType="num">
                                      <p:cBhvr>
                                        <p:cTn id="24" dur="2750" fill="hold"/>
                                        <p:tgtEl>
                                          <p:spTgt spid="58"/>
                                        </p:tgtEl>
                                        <p:attrNameLst>
                                          <p:attrName>ppt_h</p:attrName>
                                        </p:attrNameLst>
                                      </p:cBhvr>
                                      <p:tavLst>
                                        <p:tav tm="0">
                                          <p:val>
                                            <p:fltVal val="0"/>
                                          </p:val>
                                        </p:tav>
                                        <p:tav tm="100000">
                                          <p:val>
                                            <p:strVal val="#ppt_h"/>
                                          </p:val>
                                        </p:tav>
                                      </p:tavLst>
                                    </p:anim>
                                  </p:childTnLst>
                                </p:cTn>
                              </p:par>
                              <p:par>
                                <p:cTn id="25" presetID="23" presetClass="exit" presetSubtype="16" fill="hold" grpId="1" nodeType="withEffect">
                                  <p:stCondLst>
                                    <p:cond delay="2750"/>
                                  </p:stCondLst>
                                  <p:childTnLst>
                                    <p:anim calcmode="lin" valueType="num">
                                      <p:cBhvr>
                                        <p:cTn id="26" dur="2000"/>
                                        <p:tgtEl>
                                          <p:spTgt spid="58"/>
                                        </p:tgtEl>
                                        <p:attrNameLst>
                                          <p:attrName>ppt_w</p:attrName>
                                        </p:attrNameLst>
                                      </p:cBhvr>
                                      <p:tavLst>
                                        <p:tav tm="0">
                                          <p:val>
                                            <p:strVal val="ppt_w"/>
                                          </p:val>
                                        </p:tav>
                                        <p:tav tm="100000">
                                          <p:val>
                                            <p:strVal val="4*ppt_w"/>
                                          </p:val>
                                        </p:tav>
                                      </p:tavLst>
                                    </p:anim>
                                    <p:anim calcmode="lin" valueType="num">
                                      <p:cBhvr>
                                        <p:cTn id="27" dur="2000"/>
                                        <p:tgtEl>
                                          <p:spTgt spid="58"/>
                                        </p:tgtEl>
                                        <p:attrNameLst>
                                          <p:attrName>ppt_h</p:attrName>
                                        </p:attrNameLst>
                                      </p:cBhvr>
                                      <p:tavLst>
                                        <p:tav tm="0">
                                          <p:val>
                                            <p:strVal val="ppt_h"/>
                                          </p:val>
                                        </p:tav>
                                        <p:tav tm="100000">
                                          <p:val>
                                            <p:strVal val="4*ppt_h"/>
                                          </p:val>
                                        </p:tav>
                                      </p:tavLst>
                                    </p:anim>
                                    <p:set>
                                      <p:cBhvr>
                                        <p:cTn id="28" dur="1" fill="hold">
                                          <p:stCondLst>
                                            <p:cond delay="1999"/>
                                          </p:stCondLst>
                                        </p:cTn>
                                        <p:tgtEl>
                                          <p:spTgt spid="58"/>
                                        </p:tgtEl>
                                        <p:attrNameLst>
                                          <p:attrName>style.visibility</p:attrName>
                                        </p:attrNameLst>
                                      </p:cBhvr>
                                      <p:to>
                                        <p:strVal val="hidden"/>
                                      </p:to>
                                    </p:set>
                                  </p:childTnLst>
                                </p:cTn>
                              </p:par>
                              <p:par>
                                <p:cTn id="29" presetID="23" presetClass="entr" presetSubtype="16" fill="hold" grpId="0" nodeType="withEffect">
                                  <p:stCondLst>
                                    <p:cond delay="2750"/>
                                  </p:stCondLst>
                                  <p:childTnLst>
                                    <p:set>
                                      <p:cBhvr>
                                        <p:cTn id="30" dur="1" fill="hold">
                                          <p:stCondLst>
                                            <p:cond delay="0"/>
                                          </p:stCondLst>
                                        </p:cTn>
                                        <p:tgtEl>
                                          <p:spTgt spid="59"/>
                                        </p:tgtEl>
                                        <p:attrNameLst>
                                          <p:attrName>style.visibility</p:attrName>
                                        </p:attrNameLst>
                                      </p:cBhvr>
                                      <p:to>
                                        <p:strVal val="visible"/>
                                      </p:to>
                                    </p:set>
                                    <p:anim calcmode="lin" valueType="num">
                                      <p:cBhvr>
                                        <p:cTn id="31" dur="2750" fill="hold"/>
                                        <p:tgtEl>
                                          <p:spTgt spid="59"/>
                                        </p:tgtEl>
                                        <p:attrNameLst>
                                          <p:attrName>ppt_w</p:attrName>
                                        </p:attrNameLst>
                                      </p:cBhvr>
                                      <p:tavLst>
                                        <p:tav tm="0">
                                          <p:val>
                                            <p:fltVal val="0"/>
                                          </p:val>
                                        </p:tav>
                                        <p:tav tm="100000">
                                          <p:val>
                                            <p:strVal val="#ppt_w"/>
                                          </p:val>
                                        </p:tav>
                                      </p:tavLst>
                                    </p:anim>
                                    <p:anim calcmode="lin" valueType="num">
                                      <p:cBhvr>
                                        <p:cTn id="32" dur="2750" fill="hold"/>
                                        <p:tgtEl>
                                          <p:spTgt spid="59"/>
                                        </p:tgtEl>
                                        <p:attrNameLst>
                                          <p:attrName>ppt_h</p:attrName>
                                        </p:attrNameLst>
                                      </p:cBhvr>
                                      <p:tavLst>
                                        <p:tav tm="0">
                                          <p:val>
                                            <p:fltVal val="0"/>
                                          </p:val>
                                        </p:tav>
                                        <p:tav tm="100000">
                                          <p:val>
                                            <p:strVal val="#ppt_h"/>
                                          </p:val>
                                        </p:tav>
                                      </p:tavLst>
                                    </p:anim>
                                  </p:childTnLst>
                                </p:cTn>
                              </p:par>
                              <p:par>
                                <p:cTn id="33" presetID="23" presetClass="exit" presetSubtype="32" fill="hold" grpId="1" nodeType="withEffect">
                                  <p:stCondLst>
                                    <p:cond delay="2750"/>
                                  </p:stCondLst>
                                  <p:childTnLst>
                                    <p:anim calcmode="lin" valueType="num">
                                      <p:cBhvr>
                                        <p:cTn id="34" dur="2000"/>
                                        <p:tgtEl>
                                          <p:spTgt spid="59"/>
                                        </p:tgtEl>
                                        <p:attrNameLst>
                                          <p:attrName>ppt_w</p:attrName>
                                        </p:attrNameLst>
                                      </p:cBhvr>
                                      <p:tavLst>
                                        <p:tav tm="0">
                                          <p:val>
                                            <p:strVal val="ppt_w"/>
                                          </p:val>
                                        </p:tav>
                                        <p:tav tm="100000">
                                          <p:val>
                                            <p:fltVal val="0"/>
                                          </p:val>
                                        </p:tav>
                                      </p:tavLst>
                                    </p:anim>
                                    <p:anim calcmode="lin" valueType="num">
                                      <p:cBhvr>
                                        <p:cTn id="35" dur="2000"/>
                                        <p:tgtEl>
                                          <p:spTgt spid="59"/>
                                        </p:tgtEl>
                                        <p:attrNameLst>
                                          <p:attrName>ppt_h</p:attrName>
                                        </p:attrNameLst>
                                      </p:cBhvr>
                                      <p:tavLst>
                                        <p:tav tm="0">
                                          <p:val>
                                            <p:strVal val="ppt_h"/>
                                          </p:val>
                                        </p:tav>
                                        <p:tav tm="100000">
                                          <p:val>
                                            <p:fltVal val="0"/>
                                          </p:val>
                                        </p:tav>
                                      </p:tavLst>
                                    </p:anim>
                                    <p:set>
                                      <p:cBhvr>
                                        <p:cTn id="36" dur="1" fill="hold">
                                          <p:stCondLst>
                                            <p:cond delay="1999"/>
                                          </p:stCondLst>
                                        </p:cTn>
                                        <p:tgtEl>
                                          <p:spTgt spid="59"/>
                                        </p:tgtEl>
                                        <p:attrNameLst>
                                          <p:attrName>style.visibility</p:attrName>
                                        </p:attrNameLst>
                                      </p:cBhvr>
                                      <p:to>
                                        <p:strVal val="hidden"/>
                                      </p:to>
                                    </p:set>
                                  </p:childTnLst>
                                </p:cTn>
                              </p:par>
                              <p:par>
                                <p:cTn id="37" presetID="2" presetClass="entr" presetSubtype="2" fill="hold"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3000" fill="hold"/>
                                        <p:tgtEl>
                                          <p:spTgt spid="61"/>
                                        </p:tgtEl>
                                        <p:attrNameLst>
                                          <p:attrName>ppt_x</p:attrName>
                                        </p:attrNameLst>
                                      </p:cBhvr>
                                      <p:tavLst>
                                        <p:tav tm="0">
                                          <p:val>
                                            <p:strVal val="1+#ppt_w/2"/>
                                          </p:val>
                                        </p:tav>
                                        <p:tav tm="100000">
                                          <p:val>
                                            <p:strVal val="#ppt_x"/>
                                          </p:val>
                                        </p:tav>
                                      </p:tavLst>
                                    </p:anim>
                                    <p:anim calcmode="lin" valueType="num">
                                      <p:cBhvr additive="base">
                                        <p:cTn id="40" dur="3000" fill="hold"/>
                                        <p:tgtEl>
                                          <p:spTgt spid="61"/>
                                        </p:tgtEl>
                                        <p:attrNameLst>
                                          <p:attrName>ppt_y</p:attrName>
                                        </p:attrNameLst>
                                      </p:cBhvr>
                                      <p:tavLst>
                                        <p:tav tm="0">
                                          <p:val>
                                            <p:strVal val="#ppt_y"/>
                                          </p:val>
                                        </p:tav>
                                        <p:tav tm="100000">
                                          <p:val>
                                            <p:strVal val="#ppt_y"/>
                                          </p:val>
                                        </p:tav>
                                      </p:tavLst>
                                    </p:anim>
                                  </p:childTnLst>
                                </p:cTn>
                              </p:par>
                              <p:par>
                                <p:cTn id="41" presetID="2" presetClass="exit" presetSubtype="8" fill="hold" nodeType="withEffect">
                                  <p:stCondLst>
                                    <p:cond delay="0"/>
                                  </p:stCondLst>
                                  <p:childTnLst>
                                    <p:anim calcmode="lin" valueType="num">
                                      <p:cBhvr additive="base">
                                        <p:cTn id="42" dur="4800"/>
                                        <p:tgtEl>
                                          <p:spTgt spid="61"/>
                                        </p:tgtEl>
                                        <p:attrNameLst>
                                          <p:attrName>ppt_x</p:attrName>
                                        </p:attrNameLst>
                                      </p:cBhvr>
                                      <p:tavLst>
                                        <p:tav tm="0">
                                          <p:val>
                                            <p:strVal val="ppt_x"/>
                                          </p:val>
                                        </p:tav>
                                        <p:tav tm="100000">
                                          <p:val>
                                            <p:strVal val="0-ppt_w/2"/>
                                          </p:val>
                                        </p:tav>
                                      </p:tavLst>
                                    </p:anim>
                                    <p:anim calcmode="lin" valueType="num">
                                      <p:cBhvr additive="base">
                                        <p:cTn id="43" dur="4800"/>
                                        <p:tgtEl>
                                          <p:spTgt spid="61"/>
                                        </p:tgtEl>
                                        <p:attrNameLst>
                                          <p:attrName>ppt_y</p:attrName>
                                        </p:attrNameLst>
                                      </p:cBhvr>
                                      <p:tavLst>
                                        <p:tav tm="0">
                                          <p:val>
                                            <p:strVal val="ppt_y"/>
                                          </p:val>
                                        </p:tav>
                                        <p:tav tm="100000">
                                          <p:val>
                                            <p:strVal val="ppt_y"/>
                                          </p:val>
                                        </p:tav>
                                      </p:tavLst>
                                    </p:anim>
                                    <p:set>
                                      <p:cBhvr>
                                        <p:cTn id="44" dur="1" fill="hold">
                                          <p:stCondLst>
                                            <p:cond delay="4799"/>
                                          </p:stCondLst>
                                        </p:cTn>
                                        <p:tgtEl>
                                          <p:spTgt spid="61"/>
                                        </p:tgtEl>
                                        <p:attrNameLst>
                                          <p:attrName>style.visibility</p:attrName>
                                        </p:attrNameLst>
                                      </p:cBhvr>
                                      <p:to>
                                        <p:strVal val="hidden"/>
                                      </p:to>
                                    </p:set>
                                  </p:childTnLst>
                                </p:cTn>
                              </p:par>
                              <p:par>
                                <p:cTn id="45" presetID="16" presetClass="entr" presetSubtype="37" fill="hold" nodeType="withEffect">
                                  <p:stCondLst>
                                    <p:cond delay="1250"/>
                                  </p:stCondLst>
                                  <p:childTnLst>
                                    <p:set>
                                      <p:cBhvr>
                                        <p:cTn id="46" dur="1" fill="hold">
                                          <p:stCondLst>
                                            <p:cond delay="0"/>
                                          </p:stCondLst>
                                        </p:cTn>
                                        <p:tgtEl>
                                          <p:spTgt spid="60"/>
                                        </p:tgtEl>
                                        <p:attrNameLst>
                                          <p:attrName>style.visibility</p:attrName>
                                        </p:attrNameLst>
                                      </p:cBhvr>
                                      <p:to>
                                        <p:strVal val="visible"/>
                                      </p:to>
                                    </p:set>
                                    <p:animEffect transition="in" filter="barn(outVertical)">
                                      <p:cBhvr>
                                        <p:cTn id="47" dur="3500"/>
                                        <p:tgtEl>
                                          <p:spTgt spid="60"/>
                                        </p:tgtEl>
                                      </p:cBhvr>
                                    </p:animEffect>
                                  </p:childTnLst>
                                </p:cTn>
                              </p:par>
                              <p:par>
                                <p:cTn id="48" presetID="23" presetClass="entr" presetSubtype="272" fill="hold" nodeType="withEffect">
                                  <p:stCondLst>
                                    <p:cond delay="1250"/>
                                  </p:stCondLst>
                                  <p:childTnLst>
                                    <p:set>
                                      <p:cBhvr>
                                        <p:cTn id="49" dur="1" fill="hold">
                                          <p:stCondLst>
                                            <p:cond delay="0"/>
                                          </p:stCondLst>
                                        </p:cTn>
                                        <p:tgtEl>
                                          <p:spTgt spid="60"/>
                                        </p:tgtEl>
                                        <p:attrNameLst>
                                          <p:attrName>style.visibility</p:attrName>
                                        </p:attrNameLst>
                                      </p:cBhvr>
                                      <p:to>
                                        <p:strVal val="visible"/>
                                      </p:to>
                                    </p:set>
                                    <p:anim calcmode="lin" valueType="num">
                                      <p:cBhvr>
                                        <p:cTn id="50" dur="3500" fill="hold"/>
                                        <p:tgtEl>
                                          <p:spTgt spid="60"/>
                                        </p:tgtEl>
                                        <p:attrNameLst>
                                          <p:attrName>ppt_w</p:attrName>
                                        </p:attrNameLst>
                                      </p:cBhvr>
                                      <p:tavLst>
                                        <p:tav tm="0">
                                          <p:val>
                                            <p:strVal val="2/3*#ppt_w"/>
                                          </p:val>
                                        </p:tav>
                                        <p:tav tm="100000">
                                          <p:val>
                                            <p:strVal val="#ppt_w"/>
                                          </p:val>
                                        </p:tav>
                                      </p:tavLst>
                                    </p:anim>
                                    <p:anim calcmode="lin" valueType="num">
                                      <p:cBhvr>
                                        <p:cTn id="51" dur="3500" fill="hold"/>
                                        <p:tgtEl>
                                          <p:spTgt spid="60"/>
                                        </p:tgtEl>
                                        <p:attrNameLst>
                                          <p:attrName>ppt_h</p:attrName>
                                        </p:attrNameLst>
                                      </p:cBhvr>
                                      <p:tavLst>
                                        <p:tav tm="0">
                                          <p:val>
                                            <p:strVal val="2/3*#ppt_h"/>
                                          </p:val>
                                        </p:tav>
                                        <p:tav tm="100000">
                                          <p:val>
                                            <p:strVal val="#ppt_h"/>
                                          </p:val>
                                        </p:tav>
                                      </p:tavLst>
                                    </p:anim>
                                  </p:childTnLst>
                                </p:cTn>
                              </p:par>
                              <p:par>
                                <p:cTn id="52" presetID="9" presetClass="emph" presetSubtype="0" grpId="0" nodeType="withEffect">
                                  <p:stCondLst>
                                    <p:cond delay="0"/>
                                  </p:stCondLst>
                                  <p:childTnLst>
                                    <p:set>
                                      <p:cBhvr rctx="PPT">
                                        <p:cTn id="53" dur="indefinite"/>
                                        <p:tgtEl>
                                          <p:spTgt spid="91"/>
                                        </p:tgtEl>
                                        <p:attrNameLst>
                                          <p:attrName>style.opacity</p:attrName>
                                        </p:attrNameLst>
                                      </p:cBhvr>
                                      <p:to>
                                        <p:strVal val="0"/>
                                      </p:to>
                                    </p:set>
                                    <p:animEffect filter="image" prLst="opacity: 0">
                                      <p:cBhvr rctx="IE">
                                        <p:cTn id="54" dur="indefinite"/>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8" grpId="0" animBg="1"/>
      <p:bldP spid="58" grpId="1" animBg="1"/>
      <p:bldP spid="59" grpId="0" animBg="1"/>
      <p:bldP spid="59" grpId="1" animBg="1"/>
      <p:bldP spid="9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 name="74 Imagen" descr="Diapositiva5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282"/>
            <a:ext cx="9144000" cy="5145782"/>
          </a:xfrm>
          <a:prstGeom prst="rect">
            <a:avLst/>
          </a:prstGeom>
          <a:noFill/>
          <a:ln>
            <a:noFill/>
          </a:ln>
        </p:spPr>
      </p:pic>
      <p:grpSp>
        <p:nvGrpSpPr>
          <p:cNvPr id="3" name="Grupo 33"/>
          <p:cNvGrpSpPr/>
          <p:nvPr/>
        </p:nvGrpSpPr>
        <p:grpSpPr>
          <a:xfrm rot="5400000" flipH="1">
            <a:off x="6749976" y="-262478"/>
            <a:ext cx="969481" cy="3242056"/>
            <a:chOff x="0" y="0"/>
            <a:chExt cx="4599296" cy="6858000"/>
          </a:xfrm>
        </p:grpSpPr>
        <p:sp>
          <p:nvSpPr>
            <p:cNvPr id="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Grupo 33"/>
          <p:cNvGrpSpPr/>
          <p:nvPr/>
        </p:nvGrpSpPr>
        <p:grpSpPr>
          <a:xfrm rot="5400000" flipH="1">
            <a:off x="5737286" y="451898"/>
            <a:ext cx="969481" cy="3242056"/>
            <a:chOff x="0" y="0"/>
            <a:chExt cx="4599296" cy="6858000"/>
          </a:xfrm>
        </p:grpSpPr>
        <p:sp>
          <p:nvSpPr>
            <p:cNvPr id="1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Grupo 33"/>
          <p:cNvGrpSpPr/>
          <p:nvPr/>
        </p:nvGrpSpPr>
        <p:grpSpPr>
          <a:xfrm rot="5400000" flipH="1">
            <a:off x="7814798" y="-853685"/>
            <a:ext cx="969481" cy="3242056"/>
            <a:chOff x="0" y="0"/>
            <a:chExt cx="4599296" cy="6858000"/>
          </a:xfrm>
        </p:grpSpPr>
        <p:sp>
          <p:nvSpPr>
            <p:cNvPr id="1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 name="Grupo 33"/>
          <p:cNvGrpSpPr/>
          <p:nvPr/>
        </p:nvGrpSpPr>
        <p:grpSpPr>
          <a:xfrm rot="16200000">
            <a:off x="379698" y="-893473"/>
            <a:ext cx="969481" cy="3242056"/>
            <a:chOff x="0" y="0"/>
            <a:chExt cx="4599296" cy="6858000"/>
          </a:xfrm>
        </p:grpSpPr>
        <p:sp>
          <p:nvSpPr>
            <p:cNvPr id="2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Grupo 33"/>
          <p:cNvGrpSpPr/>
          <p:nvPr/>
        </p:nvGrpSpPr>
        <p:grpSpPr>
          <a:xfrm rot="16200000">
            <a:off x="1489393" y="-224165"/>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Grupo 33"/>
          <p:cNvGrpSpPr/>
          <p:nvPr/>
        </p:nvGrpSpPr>
        <p:grpSpPr>
          <a:xfrm rot="16200000">
            <a:off x="2439962" y="430393"/>
            <a:ext cx="969481" cy="3242056"/>
            <a:chOff x="0" y="0"/>
            <a:chExt cx="4599296" cy="6858000"/>
          </a:xfrm>
        </p:grpSpPr>
        <p:sp>
          <p:nvSpPr>
            <p:cNvPr id="3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Grupo 33"/>
          <p:cNvGrpSpPr/>
          <p:nvPr/>
        </p:nvGrpSpPr>
        <p:grpSpPr>
          <a:xfrm rot="5400000">
            <a:off x="7814798" y="2771739"/>
            <a:ext cx="969481" cy="3242056"/>
            <a:chOff x="0" y="0"/>
            <a:chExt cx="4599296" cy="6858000"/>
          </a:xfrm>
        </p:grpSpPr>
        <p:sp>
          <p:nvSpPr>
            <p:cNvPr id="4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 name="Grupo 33"/>
          <p:cNvGrpSpPr/>
          <p:nvPr/>
        </p:nvGrpSpPr>
        <p:grpSpPr>
          <a:xfrm rot="5400000">
            <a:off x="6773349" y="2070021"/>
            <a:ext cx="969481" cy="3242056"/>
            <a:chOff x="0" y="0"/>
            <a:chExt cx="4599296" cy="6858000"/>
          </a:xfrm>
        </p:grpSpPr>
        <p:sp>
          <p:nvSpPr>
            <p:cNvPr id="4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Grupo 33"/>
          <p:cNvGrpSpPr/>
          <p:nvPr/>
        </p:nvGrpSpPr>
        <p:grpSpPr>
          <a:xfrm rot="5400000">
            <a:off x="5737831" y="1440098"/>
            <a:ext cx="969481" cy="3242056"/>
            <a:chOff x="0" y="0"/>
            <a:chExt cx="4599296" cy="6858000"/>
          </a:xfrm>
        </p:grpSpPr>
        <p:sp>
          <p:nvSpPr>
            <p:cNvPr id="5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16200000" flipH="1">
            <a:off x="355980" y="2830770"/>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16200000" flipH="1">
            <a:off x="1444856" y="2176251"/>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flipH="1">
            <a:off x="2488157" y="1413581"/>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chemeClr val="accent1">
                <a:lumMod val="7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FF"/>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6" name="75 Rectángulo"/>
          <p:cNvSpPr/>
          <p:nvPr/>
        </p:nvSpPr>
        <p:spPr>
          <a:xfrm flipH="1">
            <a:off x="-972616" y="0"/>
            <a:ext cx="11449272"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22936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ppt_w</p:attrName>
                                        </p:attrNameLst>
                                      </p:cBhvr>
                                      <p:tavLst>
                                        <p:tav tm="0">
                                          <p:val>
                                            <p:strVal val="#ppt_w"/>
                                          </p:val>
                                        </p:tav>
                                        <p:tav tm="100000">
                                          <p:val>
                                            <p:strVal val="#ppt_w"/>
                                          </p:val>
                                        </p:tav>
                                      </p:tavLst>
                                    </p:anim>
                                    <p:anim calcmode="lin" valueType="num">
                                      <p:cBhvr>
                                        <p:cTn id="12" dur="3000" fill="hold"/>
                                        <p:tgtEl>
                                          <p:spTgt spid="3"/>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3000" fill="hold"/>
                                        <p:tgtEl>
                                          <p:spTgt spid="15"/>
                                        </p:tgtEl>
                                        <p:attrNameLst>
                                          <p:attrName>ppt_x</p:attrName>
                                        </p:attrNameLst>
                                      </p:cBhvr>
                                      <p:tavLst>
                                        <p:tav tm="0">
                                          <p:val>
                                            <p:strVal val="0-#ppt_w/2"/>
                                          </p:val>
                                        </p:tav>
                                        <p:tav tm="100000">
                                          <p:val>
                                            <p:strVal val="#ppt_x"/>
                                          </p:val>
                                        </p:tav>
                                      </p:tavLst>
                                    </p:anim>
                                    <p:anim calcmode="lin" valueType="num">
                                      <p:cBhvr additive="base">
                                        <p:cTn id="16" dur="3000" fill="hold"/>
                                        <p:tgtEl>
                                          <p:spTgt spid="15"/>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3000" fill="hold"/>
                                        <p:tgtEl>
                                          <p:spTgt spid="15"/>
                                        </p:tgtEl>
                                        <p:attrNameLst>
                                          <p:attrName>ppt_w</p:attrName>
                                        </p:attrNameLst>
                                      </p:cBhvr>
                                      <p:tavLst>
                                        <p:tav tm="0">
                                          <p:val>
                                            <p:strVal val="#ppt_w"/>
                                          </p:val>
                                        </p:tav>
                                        <p:tav tm="100000">
                                          <p:val>
                                            <p:strVal val="#ppt_w"/>
                                          </p:val>
                                        </p:tav>
                                      </p:tavLst>
                                    </p:anim>
                                    <p:anim calcmode="lin" valueType="num">
                                      <p:cBhvr>
                                        <p:cTn id="20" dur="3000" fill="hold"/>
                                        <p:tgtEl>
                                          <p:spTgt spid="15"/>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3000" fill="hold"/>
                                        <p:tgtEl>
                                          <p:spTgt spid="9"/>
                                        </p:tgtEl>
                                        <p:attrNameLst>
                                          <p:attrName>ppt_x</p:attrName>
                                        </p:attrNameLst>
                                      </p:cBhvr>
                                      <p:tavLst>
                                        <p:tav tm="0">
                                          <p:val>
                                            <p:strVal val="0-#ppt_w/2"/>
                                          </p:val>
                                        </p:tav>
                                        <p:tav tm="100000">
                                          <p:val>
                                            <p:strVal val="#ppt_x"/>
                                          </p:val>
                                        </p:tav>
                                      </p:tavLst>
                                    </p:anim>
                                    <p:anim calcmode="lin" valueType="num">
                                      <p:cBhvr additive="base">
                                        <p:cTn id="24" dur="3000" fill="hold"/>
                                        <p:tgtEl>
                                          <p:spTgt spid="9"/>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3000" fill="hold"/>
                                        <p:tgtEl>
                                          <p:spTgt spid="9"/>
                                        </p:tgtEl>
                                        <p:attrNameLst>
                                          <p:attrName>ppt_w</p:attrName>
                                        </p:attrNameLst>
                                      </p:cBhvr>
                                      <p:tavLst>
                                        <p:tav tm="0">
                                          <p:val>
                                            <p:strVal val="#ppt_w"/>
                                          </p:val>
                                        </p:tav>
                                        <p:tav tm="100000">
                                          <p:val>
                                            <p:strVal val="#ppt_w"/>
                                          </p:val>
                                        </p:tav>
                                      </p:tavLst>
                                    </p:anim>
                                    <p:anim calcmode="lin" valueType="num">
                                      <p:cBhvr>
                                        <p:cTn id="28" dur="3000" fill="hold"/>
                                        <p:tgtEl>
                                          <p:spTgt spid="9"/>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3000" fill="hold"/>
                                        <p:tgtEl>
                                          <p:spTgt spid="33"/>
                                        </p:tgtEl>
                                        <p:attrNameLst>
                                          <p:attrName>ppt_x</p:attrName>
                                        </p:attrNameLst>
                                      </p:cBhvr>
                                      <p:tavLst>
                                        <p:tav tm="0">
                                          <p:val>
                                            <p:strVal val="1+#ppt_w/2"/>
                                          </p:val>
                                        </p:tav>
                                        <p:tav tm="100000">
                                          <p:val>
                                            <p:strVal val="#ppt_x"/>
                                          </p:val>
                                        </p:tav>
                                      </p:tavLst>
                                    </p:anim>
                                    <p:anim calcmode="lin" valueType="num">
                                      <p:cBhvr additive="base">
                                        <p:cTn id="32" dur="3000" fill="hold"/>
                                        <p:tgtEl>
                                          <p:spTgt spid="33"/>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p:cTn id="35" dur="3000" fill="hold"/>
                                        <p:tgtEl>
                                          <p:spTgt spid="33"/>
                                        </p:tgtEl>
                                        <p:attrNameLst>
                                          <p:attrName>ppt_w</p:attrName>
                                        </p:attrNameLst>
                                      </p:cBhvr>
                                      <p:tavLst>
                                        <p:tav tm="0">
                                          <p:val>
                                            <p:strVal val="#ppt_w"/>
                                          </p:val>
                                        </p:tav>
                                        <p:tav tm="100000">
                                          <p:val>
                                            <p:strVal val="#ppt_w"/>
                                          </p:val>
                                        </p:tav>
                                      </p:tavLst>
                                    </p:anim>
                                    <p:anim calcmode="lin" valueType="num">
                                      <p:cBhvr>
                                        <p:cTn id="36" dur="3000" fill="hold"/>
                                        <p:tgtEl>
                                          <p:spTgt spid="33"/>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3000" fill="hold"/>
                                        <p:tgtEl>
                                          <p:spTgt spid="27"/>
                                        </p:tgtEl>
                                        <p:attrNameLst>
                                          <p:attrName>ppt_x</p:attrName>
                                        </p:attrNameLst>
                                      </p:cBhvr>
                                      <p:tavLst>
                                        <p:tav tm="0">
                                          <p:val>
                                            <p:strVal val="1+#ppt_w/2"/>
                                          </p:val>
                                        </p:tav>
                                        <p:tav tm="100000">
                                          <p:val>
                                            <p:strVal val="#ppt_x"/>
                                          </p:val>
                                        </p:tav>
                                      </p:tavLst>
                                    </p:anim>
                                    <p:anim calcmode="lin" valueType="num">
                                      <p:cBhvr additive="base">
                                        <p:cTn id="40" dur="3000" fill="hold"/>
                                        <p:tgtEl>
                                          <p:spTgt spid="27"/>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p:cTn id="43" dur="3000" fill="hold"/>
                                        <p:tgtEl>
                                          <p:spTgt spid="27"/>
                                        </p:tgtEl>
                                        <p:attrNameLst>
                                          <p:attrName>ppt_w</p:attrName>
                                        </p:attrNameLst>
                                      </p:cBhvr>
                                      <p:tavLst>
                                        <p:tav tm="0">
                                          <p:val>
                                            <p:strVal val="#ppt_w"/>
                                          </p:val>
                                        </p:tav>
                                        <p:tav tm="100000">
                                          <p:val>
                                            <p:strVal val="#ppt_w"/>
                                          </p:val>
                                        </p:tav>
                                      </p:tavLst>
                                    </p:anim>
                                    <p:anim calcmode="lin" valueType="num">
                                      <p:cBhvr>
                                        <p:cTn id="44" dur="3000" fill="hold"/>
                                        <p:tgtEl>
                                          <p:spTgt spid="27"/>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3000" fill="hold"/>
                                        <p:tgtEl>
                                          <p:spTgt spid="21"/>
                                        </p:tgtEl>
                                        <p:attrNameLst>
                                          <p:attrName>ppt_x</p:attrName>
                                        </p:attrNameLst>
                                      </p:cBhvr>
                                      <p:tavLst>
                                        <p:tav tm="0">
                                          <p:val>
                                            <p:strVal val="1+#ppt_w/2"/>
                                          </p:val>
                                        </p:tav>
                                        <p:tav tm="100000">
                                          <p:val>
                                            <p:strVal val="#ppt_x"/>
                                          </p:val>
                                        </p:tav>
                                      </p:tavLst>
                                    </p:anim>
                                    <p:anim calcmode="lin" valueType="num">
                                      <p:cBhvr additive="base">
                                        <p:cTn id="48" dur="3000" fill="hold"/>
                                        <p:tgtEl>
                                          <p:spTgt spid="21"/>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3000" fill="hold"/>
                                        <p:tgtEl>
                                          <p:spTgt spid="21"/>
                                        </p:tgtEl>
                                        <p:attrNameLst>
                                          <p:attrName>ppt_w</p:attrName>
                                        </p:attrNameLst>
                                      </p:cBhvr>
                                      <p:tavLst>
                                        <p:tav tm="0">
                                          <p:val>
                                            <p:strVal val="#ppt_w"/>
                                          </p:val>
                                        </p:tav>
                                        <p:tav tm="100000">
                                          <p:val>
                                            <p:strVal val="#ppt_w"/>
                                          </p:val>
                                        </p:tav>
                                      </p:tavLst>
                                    </p:anim>
                                    <p:anim calcmode="lin" valueType="num">
                                      <p:cBhvr>
                                        <p:cTn id="52" dur="3000" fill="hold"/>
                                        <p:tgtEl>
                                          <p:spTgt spid="21"/>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3000" fill="hold"/>
                                        <p:tgtEl>
                                          <p:spTgt spid="51"/>
                                        </p:tgtEl>
                                        <p:attrNameLst>
                                          <p:attrName>ppt_x</p:attrName>
                                        </p:attrNameLst>
                                      </p:cBhvr>
                                      <p:tavLst>
                                        <p:tav tm="0">
                                          <p:val>
                                            <p:strVal val="0-#ppt_w/2"/>
                                          </p:val>
                                        </p:tav>
                                        <p:tav tm="100000">
                                          <p:val>
                                            <p:strVal val="#ppt_x"/>
                                          </p:val>
                                        </p:tav>
                                      </p:tavLst>
                                    </p:anim>
                                    <p:anim calcmode="lin" valueType="num">
                                      <p:cBhvr additive="base">
                                        <p:cTn id="56" dur="3000" fill="hold"/>
                                        <p:tgtEl>
                                          <p:spTgt spid="51"/>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3000" fill="hold"/>
                                        <p:tgtEl>
                                          <p:spTgt spid="51"/>
                                        </p:tgtEl>
                                        <p:attrNameLst>
                                          <p:attrName>ppt_w</p:attrName>
                                        </p:attrNameLst>
                                      </p:cBhvr>
                                      <p:tavLst>
                                        <p:tav tm="0">
                                          <p:val>
                                            <p:strVal val="#ppt_w"/>
                                          </p:val>
                                        </p:tav>
                                        <p:tav tm="100000">
                                          <p:val>
                                            <p:strVal val="#ppt_w"/>
                                          </p:val>
                                        </p:tav>
                                      </p:tavLst>
                                    </p:anim>
                                    <p:anim calcmode="lin" valueType="num">
                                      <p:cBhvr>
                                        <p:cTn id="60" dur="3000" fill="hold"/>
                                        <p:tgtEl>
                                          <p:spTgt spid="51"/>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3000" fill="hold"/>
                                        <p:tgtEl>
                                          <p:spTgt spid="45"/>
                                        </p:tgtEl>
                                        <p:attrNameLst>
                                          <p:attrName>ppt_x</p:attrName>
                                        </p:attrNameLst>
                                      </p:cBhvr>
                                      <p:tavLst>
                                        <p:tav tm="0">
                                          <p:val>
                                            <p:strVal val="0-#ppt_w/2"/>
                                          </p:val>
                                        </p:tav>
                                        <p:tav tm="100000">
                                          <p:val>
                                            <p:strVal val="#ppt_x"/>
                                          </p:val>
                                        </p:tav>
                                      </p:tavLst>
                                    </p:anim>
                                    <p:anim calcmode="lin" valueType="num">
                                      <p:cBhvr additive="base">
                                        <p:cTn id="64" dur="3000" fill="hold"/>
                                        <p:tgtEl>
                                          <p:spTgt spid="45"/>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p:cTn id="67" dur="3000" fill="hold"/>
                                        <p:tgtEl>
                                          <p:spTgt spid="45"/>
                                        </p:tgtEl>
                                        <p:attrNameLst>
                                          <p:attrName>ppt_w</p:attrName>
                                        </p:attrNameLst>
                                      </p:cBhvr>
                                      <p:tavLst>
                                        <p:tav tm="0">
                                          <p:val>
                                            <p:strVal val="#ppt_w"/>
                                          </p:val>
                                        </p:tav>
                                        <p:tav tm="100000">
                                          <p:val>
                                            <p:strVal val="#ppt_w"/>
                                          </p:val>
                                        </p:tav>
                                      </p:tavLst>
                                    </p:anim>
                                    <p:anim calcmode="lin" valueType="num">
                                      <p:cBhvr>
                                        <p:cTn id="68" dur="3000" fill="hold"/>
                                        <p:tgtEl>
                                          <p:spTgt spid="45"/>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3000" fill="hold"/>
                                        <p:tgtEl>
                                          <p:spTgt spid="39"/>
                                        </p:tgtEl>
                                        <p:attrNameLst>
                                          <p:attrName>ppt_x</p:attrName>
                                        </p:attrNameLst>
                                      </p:cBhvr>
                                      <p:tavLst>
                                        <p:tav tm="0">
                                          <p:val>
                                            <p:strVal val="0-#ppt_w/2"/>
                                          </p:val>
                                        </p:tav>
                                        <p:tav tm="100000">
                                          <p:val>
                                            <p:strVal val="#ppt_x"/>
                                          </p:val>
                                        </p:tav>
                                      </p:tavLst>
                                    </p:anim>
                                    <p:anim calcmode="lin" valueType="num">
                                      <p:cBhvr additive="base">
                                        <p:cTn id="72" dur="3000" fill="hold"/>
                                        <p:tgtEl>
                                          <p:spTgt spid="39"/>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39"/>
                                        </p:tgtEl>
                                        <p:attrNameLst>
                                          <p:attrName>style.visibility</p:attrName>
                                        </p:attrNameLst>
                                      </p:cBhvr>
                                      <p:to>
                                        <p:strVal val="visible"/>
                                      </p:to>
                                    </p:set>
                                    <p:anim calcmode="lin" valueType="num">
                                      <p:cBhvr>
                                        <p:cTn id="75" dur="3000" fill="hold"/>
                                        <p:tgtEl>
                                          <p:spTgt spid="39"/>
                                        </p:tgtEl>
                                        <p:attrNameLst>
                                          <p:attrName>ppt_w</p:attrName>
                                        </p:attrNameLst>
                                      </p:cBhvr>
                                      <p:tavLst>
                                        <p:tav tm="0">
                                          <p:val>
                                            <p:strVal val="#ppt_w"/>
                                          </p:val>
                                        </p:tav>
                                        <p:tav tm="100000">
                                          <p:val>
                                            <p:strVal val="#ppt_w"/>
                                          </p:val>
                                        </p:tav>
                                      </p:tavLst>
                                    </p:anim>
                                    <p:anim calcmode="lin" valueType="num">
                                      <p:cBhvr>
                                        <p:cTn id="76" dur="3000" fill="hold"/>
                                        <p:tgtEl>
                                          <p:spTgt spid="39"/>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69"/>
                                        </p:tgtEl>
                                        <p:attrNameLst>
                                          <p:attrName>style.visibility</p:attrName>
                                        </p:attrNameLst>
                                      </p:cBhvr>
                                      <p:to>
                                        <p:strVal val="visible"/>
                                      </p:to>
                                    </p:set>
                                    <p:anim calcmode="lin" valueType="num">
                                      <p:cBhvr additive="base">
                                        <p:cTn id="79" dur="3000" fill="hold"/>
                                        <p:tgtEl>
                                          <p:spTgt spid="69"/>
                                        </p:tgtEl>
                                        <p:attrNameLst>
                                          <p:attrName>ppt_x</p:attrName>
                                        </p:attrNameLst>
                                      </p:cBhvr>
                                      <p:tavLst>
                                        <p:tav tm="0">
                                          <p:val>
                                            <p:strVal val="1+#ppt_w/2"/>
                                          </p:val>
                                        </p:tav>
                                        <p:tav tm="100000">
                                          <p:val>
                                            <p:strVal val="#ppt_x"/>
                                          </p:val>
                                        </p:tav>
                                      </p:tavLst>
                                    </p:anim>
                                    <p:anim calcmode="lin" valueType="num">
                                      <p:cBhvr additive="base">
                                        <p:cTn id="80" dur="3000" fill="hold"/>
                                        <p:tgtEl>
                                          <p:spTgt spid="69"/>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69"/>
                                        </p:tgtEl>
                                        <p:attrNameLst>
                                          <p:attrName>style.visibility</p:attrName>
                                        </p:attrNameLst>
                                      </p:cBhvr>
                                      <p:to>
                                        <p:strVal val="visible"/>
                                      </p:to>
                                    </p:set>
                                    <p:anim calcmode="lin" valueType="num">
                                      <p:cBhvr>
                                        <p:cTn id="83" dur="3000" fill="hold"/>
                                        <p:tgtEl>
                                          <p:spTgt spid="69"/>
                                        </p:tgtEl>
                                        <p:attrNameLst>
                                          <p:attrName>ppt_w</p:attrName>
                                        </p:attrNameLst>
                                      </p:cBhvr>
                                      <p:tavLst>
                                        <p:tav tm="0">
                                          <p:val>
                                            <p:strVal val="#ppt_w"/>
                                          </p:val>
                                        </p:tav>
                                        <p:tav tm="100000">
                                          <p:val>
                                            <p:strVal val="#ppt_w"/>
                                          </p:val>
                                        </p:tav>
                                      </p:tavLst>
                                    </p:anim>
                                    <p:anim calcmode="lin" valueType="num">
                                      <p:cBhvr>
                                        <p:cTn id="84" dur="3000" fill="hold"/>
                                        <p:tgtEl>
                                          <p:spTgt spid="69"/>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63"/>
                                        </p:tgtEl>
                                        <p:attrNameLst>
                                          <p:attrName>style.visibility</p:attrName>
                                        </p:attrNameLst>
                                      </p:cBhvr>
                                      <p:to>
                                        <p:strVal val="visible"/>
                                      </p:to>
                                    </p:set>
                                    <p:anim calcmode="lin" valueType="num">
                                      <p:cBhvr additive="base">
                                        <p:cTn id="87" dur="3000" fill="hold"/>
                                        <p:tgtEl>
                                          <p:spTgt spid="63"/>
                                        </p:tgtEl>
                                        <p:attrNameLst>
                                          <p:attrName>ppt_x</p:attrName>
                                        </p:attrNameLst>
                                      </p:cBhvr>
                                      <p:tavLst>
                                        <p:tav tm="0">
                                          <p:val>
                                            <p:strVal val="1+#ppt_w/2"/>
                                          </p:val>
                                        </p:tav>
                                        <p:tav tm="100000">
                                          <p:val>
                                            <p:strVal val="#ppt_x"/>
                                          </p:val>
                                        </p:tav>
                                      </p:tavLst>
                                    </p:anim>
                                    <p:anim calcmode="lin" valueType="num">
                                      <p:cBhvr additive="base">
                                        <p:cTn id="88" dur="3000" fill="hold"/>
                                        <p:tgtEl>
                                          <p:spTgt spid="63"/>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63"/>
                                        </p:tgtEl>
                                        <p:attrNameLst>
                                          <p:attrName>style.visibility</p:attrName>
                                        </p:attrNameLst>
                                      </p:cBhvr>
                                      <p:to>
                                        <p:strVal val="visible"/>
                                      </p:to>
                                    </p:set>
                                    <p:anim calcmode="lin" valueType="num">
                                      <p:cBhvr>
                                        <p:cTn id="91" dur="3000" fill="hold"/>
                                        <p:tgtEl>
                                          <p:spTgt spid="63"/>
                                        </p:tgtEl>
                                        <p:attrNameLst>
                                          <p:attrName>ppt_w</p:attrName>
                                        </p:attrNameLst>
                                      </p:cBhvr>
                                      <p:tavLst>
                                        <p:tav tm="0">
                                          <p:val>
                                            <p:strVal val="#ppt_w"/>
                                          </p:val>
                                        </p:tav>
                                        <p:tav tm="100000">
                                          <p:val>
                                            <p:strVal val="#ppt_w"/>
                                          </p:val>
                                        </p:tav>
                                      </p:tavLst>
                                    </p:anim>
                                    <p:anim calcmode="lin" valueType="num">
                                      <p:cBhvr>
                                        <p:cTn id="92" dur="3000" fill="hold"/>
                                        <p:tgtEl>
                                          <p:spTgt spid="63"/>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57"/>
                                        </p:tgtEl>
                                        <p:attrNameLst>
                                          <p:attrName>style.visibility</p:attrName>
                                        </p:attrNameLst>
                                      </p:cBhvr>
                                      <p:to>
                                        <p:strVal val="visible"/>
                                      </p:to>
                                    </p:set>
                                    <p:anim calcmode="lin" valueType="num">
                                      <p:cBhvr additive="base">
                                        <p:cTn id="95" dur="3000" fill="hold"/>
                                        <p:tgtEl>
                                          <p:spTgt spid="57"/>
                                        </p:tgtEl>
                                        <p:attrNameLst>
                                          <p:attrName>ppt_x</p:attrName>
                                        </p:attrNameLst>
                                      </p:cBhvr>
                                      <p:tavLst>
                                        <p:tav tm="0">
                                          <p:val>
                                            <p:strVal val="1+#ppt_w/2"/>
                                          </p:val>
                                        </p:tav>
                                        <p:tav tm="100000">
                                          <p:val>
                                            <p:strVal val="#ppt_x"/>
                                          </p:val>
                                        </p:tav>
                                      </p:tavLst>
                                    </p:anim>
                                    <p:anim calcmode="lin" valueType="num">
                                      <p:cBhvr additive="base">
                                        <p:cTn id="96" dur="3000" fill="hold"/>
                                        <p:tgtEl>
                                          <p:spTgt spid="57"/>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57"/>
                                        </p:tgtEl>
                                        <p:attrNameLst>
                                          <p:attrName>style.visibility</p:attrName>
                                        </p:attrNameLst>
                                      </p:cBhvr>
                                      <p:to>
                                        <p:strVal val="visible"/>
                                      </p:to>
                                    </p:set>
                                    <p:anim calcmode="lin" valueType="num">
                                      <p:cBhvr>
                                        <p:cTn id="99" dur="3000" fill="hold"/>
                                        <p:tgtEl>
                                          <p:spTgt spid="57"/>
                                        </p:tgtEl>
                                        <p:attrNameLst>
                                          <p:attrName>ppt_w</p:attrName>
                                        </p:attrNameLst>
                                      </p:cBhvr>
                                      <p:tavLst>
                                        <p:tav tm="0">
                                          <p:val>
                                            <p:strVal val="#ppt_w"/>
                                          </p:val>
                                        </p:tav>
                                        <p:tav tm="100000">
                                          <p:val>
                                            <p:strVal val="#ppt_w"/>
                                          </p:val>
                                        </p:tav>
                                      </p:tavLst>
                                    </p:anim>
                                    <p:anim calcmode="lin" valueType="num">
                                      <p:cBhvr>
                                        <p:cTn id="100" dur="3000" fill="hold"/>
                                        <p:tgtEl>
                                          <p:spTgt spid="57"/>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57"/>
                                        </p:tgtEl>
                                        <p:attrNameLst>
                                          <p:attrName>ppt_x</p:attrName>
                                        </p:attrNameLst>
                                      </p:cBhvr>
                                      <p:tavLst>
                                        <p:tav tm="0">
                                          <p:val>
                                            <p:strVal val="ppt_x"/>
                                          </p:val>
                                        </p:tav>
                                        <p:tav tm="100000">
                                          <p:val>
                                            <p:strVal val="1+ppt_w/2"/>
                                          </p:val>
                                        </p:tav>
                                      </p:tavLst>
                                    </p:anim>
                                    <p:anim calcmode="lin" valueType="num">
                                      <p:cBhvr additive="base">
                                        <p:cTn id="103" dur="3500"/>
                                        <p:tgtEl>
                                          <p:spTgt spid="57"/>
                                        </p:tgtEl>
                                        <p:attrNameLst>
                                          <p:attrName>ppt_y</p:attrName>
                                        </p:attrNameLst>
                                      </p:cBhvr>
                                      <p:tavLst>
                                        <p:tav tm="0">
                                          <p:val>
                                            <p:strVal val="ppt_y"/>
                                          </p:val>
                                        </p:tav>
                                        <p:tav tm="100000">
                                          <p:val>
                                            <p:strVal val="0-ppt_h/2"/>
                                          </p:val>
                                        </p:tav>
                                      </p:tavLst>
                                    </p:anim>
                                    <p:set>
                                      <p:cBhvr>
                                        <p:cTn id="104" dur="1" fill="hold">
                                          <p:stCondLst>
                                            <p:cond delay="3499"/>
                                          </p:stCondLst>
                                        </p:cTn>
                                        <p:tgtEl>
                                          <p:spTgt spid="57"/>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57"/>
                                        </p:tgtEl>
                                        <p:attrNameLst>
                                          <p:attrName>ppt_w</p:attrName>
                                        </p:attrNameLst>
                                      </p:cBhvr>
                                      <p:tavLst>
                                        <p:tav tm="0">
                                          <p:val>
                                            <p:strVal val="ppt_w"/>
                                          </p:val>
                                        </p:tav>
                                        <p:tav tm="100000">
                                          <p:val>
                                            <p:strVal val="ppt_w"/>
                                          </p:val>
                                        </p:tav>
                                      </p:tavLst>
                                    </p:anim>
                                    <p:anim calcmode="lin" valueType="num">
                                      <p:cBhvr>
                                        <p:cTn id="107"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57"/>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63"/>
                                        </p:tgtEl>
                                        <p:attrNameLst>
                                          <p:attrName>ppt_x</p:attrName>
                                        </p:attrNameLst>
                                      </p:cBhvr>
                                      <p:tavLst>
                                        <p:tav tm="0">
                                          <p:val>
                                            <p:strVal val="ppt_x"/>
                                          </p:val>
                                        </p:tav>
                                        <p:tav tm="100000">
                                          <p:val>
                                            <p:strVal val="1+ppt_w/2"/>
                                          </p:val>
                                        </p:tav>
                                      </p:tavLst>
                                    </p:anim>
                                    <p:anim calcmode="lin" valueType="num">
                                      <p:cBhvr additive="base">
                                        <p:cTn id="111" dur="3500"/>
                                        <p:tgtEl>
                                          <p:spTgt spid="63"/>
                                        </p:tgtEl>
                                        <p:attrNameLst>
                                          <p:attrName>ppt_y</p:attrName>
                                        </p:attrNameLst>
                                      </p:cBhvr>
                                      <p:tavLst>
                                        <p:tav tm="0">
                                          <p:val>
                                            <p:strVal val="ppt_y"/>
                                          </p:val>
                                        </p:tav>
                                        <p:tav tm="100000">
                                          <p:val>
                                            <p:strVal val="0-ppt_h/2"/>
                                          </p:val>
                                        </p:tav>
                                      </p:tavLst>
                                    </p:anim>
                                    <p:set>
                                      <p:cBhvr>
                                        <p:cTn id="112" dur="1" fill="hold">
                                          <p:stCondLst>
                                            <p:cond delay="3499"/>
                                          </p:stCondLst>
                                        </p:cTn>
                                        <p:tgtEl>
                                          <p:spTgt spid="63"/>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63"/>
                                        </p:tgtEl>
                                        <p:attrNameLst>
                                          <p:attrName>ppt_w</p:attrName>
                                        </p:attrNameLst>
                                      </p:cBhvr>
                                      <p:tavLst>
                                        <p:tav tm="0">
                                          <p:val>
                                            <p:strVal val="ppt_w"/>
                                          </p:val>
                                        </p:tav>
                                        <p:tav tm="100000">
                                          <p:val>
                                            <p:strVal val="ppt_w"/>
                                          </p:val>
                                        </p:tav>
                                      </p:tavLst>
                                    </p:anim>
                                    <p:anim calcmode="lin" valueType="num">
                                      <p:cBhvr>
                                        <p:cTn id="115"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63"/>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69"/>
                                        </p:tgtEl>
                                        <p:attrNameLst>
                                          <p:attrName>ppt_x</p:attrName>
                                        </p:attrNameLst>
                                      </p:cBhvr>
                                      <p:tavLst>
                                        <p:tav tm="0">
                                          <p:val>
                                            <p:strVal val="ppt_x"/>
                                          </p:val>
                                        </p:tav>
                                        <p:tav tm="100000">
                                          <p:val>
                                            <p:strVal val="1+ppt_w/2"/>
                                          </p:val>
                                        </p:tav>
                                      </p:tavLst>
                                    </p:anim>
                                    <p:anim calcmode="lin" valueType="num">
                                      <p:cBhvr additive="base">
                                        <p:cTn id="119" dur="3500"/>
                                        <p:tgtEl>
                                          <p:spTgt spid="69"/>
                                        </p:tgtEl>
                                        <p:attrNameLst>
                                          <p:attrName>ppt_y</p:attrName>
                                        </p:attrNameLst>
                                      </p:cBhvr>
                                      <p:tavLst>
                                        <p:tav tm="0">
                                          <p:val>
                                            <p:strVal val="ppt_y"/>
                                          </p:val>
                                        </p:tav>
                                        <p:tav tm="100000">
                                          <p:val>
                                            <p:strVal val="0-ppt_h/2"/>
                                          </p:val>
                                        </p:tav>
                                      </p:tavLst>
                                    </p:anim>
                                    <p:set>
                                      <p:cBhvr>
                                        <p:cTn id="120" dur="1" fill="hold">
                                          <p:stCondLst>
                                            <p:cond delay="3499"/>
                                          </p:stCondLst>
                                        </p:cTn>
                                        <p:tgtEl>
                                          <p:spTgt spid="6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69"/>
                                        </p:tgtEl>
                                        <p:attrNameLst>
                                          <p:attrName>ppt_w</p:attrName>
                                        </p:attrNameLst>
                                      </p:cBhvr>
                                      <p:tavLst>
                                        <p:tav tm="0">
                                          <p:val>
                                            <p:strVal val="ppt_w"/>
                                          </p:val>
                                        </p:tav>
                                        <p:tav tm="100000">
                                          <p:val>
                                            <p:strVal val="ppt_w"/>
                                          </p:val>
                                        </p:tav>
                                      </p:tavLst>
                                    </p:anim>
                                    <p:anim calcmode="lin" valueType="num">
                                      <p:cBhvr>
                                        <p:cTn id="123"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69"/>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39"/>
                                        </p:tgtEl>
                                        <p:attrNameLst>
                                          <p:attrName>ppt_x</p:attrName>
                                        </p:attrNameLst>
                                      </p:cBhvr>
                                      <p:tavLst>
                                        <p:tav tm="0">
                                          <p:val>
                                            <p:strVal val="ppt_x"/>
                                          </p:val>
                                        </p:tav>
                                        <p:tav tm="100000">
                                          <p:val>
                                            <p:strVal val="0-ppt_w/2"/>
                                          </p:val>
                                        </p:tav>
                                      </p:tavLst>
                                    </p:anim>
                                    <p:anim calcmode="lin" valueType="num">
                                      <p:cBhvr additive="base">
                                        <p:cTn id="127" dur="3500"/>
                                        <p:tgtEl>
                                          <p:spTgt spid="39"/>
                                        </p:tgtEl>
                                        <p:attrNameLst>
                                          <p:attrName>ppt_y</p:attrName>
                                        </p:attrNameLst>
                                      </p:cBhvr>
                                      <p:tavLst>
                                        <p:tav tm="0">
                                          <p:val>
                                            <p:strVal val="ppt_y"/>
                                          </p:val>
                                        </p:tav>
                                        <p:tav tm="100000">
                                          <p:val>
                                            <p:strVal val="0-ppt_h/2"/>
                                          </p:val>
                                        </p:tav>
                                      </p:tavLst>
                                    </p:anim>
                                    <p:set>
                                      <p:cBhvr>
                                        <p:cTn id="128" dur="1" fill="hold">
                                          <p:stCondLst>
                                            <p:cond delay="3499"/>
                                          </p:stCondLst>
                                        </p:cTn>
                                        <p:tgtEl>
                                          <p:spTgt spid="39"/>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39"/>
                                        </p:tgtEl>
                                        <p:attrNameLst>
                                          <p:attrName>ppt_w</p:attrName>
                                        </p:attrNameLst>
                                      </p:cBhvr>
                                      <p:tavLst>
                                        <p:tav tm="0">
                                          <p:val>
                                            <p:strVal val="ppt_w"/>
                                          </p:val>
                                        </p:tav>
                                        <p:tav tm="100000">
                                          <p:val>
                                            <p:strVal val="ppt_w"/>
                                          </p:val>
                                        </p:tav>
                                      </p:tavLst>
                                    </p:anim>
                                    <p:anim calcmode="lin" valueType="num">
                                      <p:cBhvr>
                                        <p:cTn id="131" dur="35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39"/>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45"/>
                                        </p:tgtEl>
                                        <p:attrNameLst>
                                          <p:attrName>ppt_x</p:attrName>
                                        </p:attrNameLst>
                                      </p:cBhvr>
                                      <p:tavLst>
                                        <p:tav tm="0">
                                          <p:val>
                                            <p:strVal val="ppt_x"/>
                                          </p:val>
                                        </p:tav>
                                        <p:tav tm="100000">
                                          <p:val>
                                            <p:strVal val="0-ppt_w/2"/>
                                          </p:val>
                                        </p:tav>
                                      </p:tavLst>
                                    </p:anim>
                                    <p:anim calcmode="lin" valueType="num">
                                      <p:cBhvr additive="base">
                                        <p:cTn id="135" dur="3500"/>
                                        <p:tgtEl>
                                          <p:spTgt spid="45"/>
                                        </p:tgtEl>
                                        <p:attrNameLst>
                                          <p:attrName>ppt_y</p:attrName>
                                        </p:attrNameLst>
                                      </p:cBhvr>
                                      <p:tavLst>
                                        <p:tav tm="0">
                                          <p:val>
                                            <p:strVal val="ppt_y"/>
                                          </p:val>
                                        </p:tav>
                                        <p:tav tm="100000">
                                          <p:val>
                                            <p:strVal val="0-ppt_h/2"/>
                                          </p:val>
                                        </p:tav>
                                      </p:tavLst>
                                    </p:anim>
                                    <p:set>
                                      <p:cBhvr>
                                        <p:cTn id="136" dur="1" fill="hold">
                                          <p:stCondLst>
                                            <p:cond delay="3499"/>
                                          </p:stCondLst>
                                        </p:cTn>
                                        <p:tgtEl>
                                          <p:spTgt spid="45"/>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45"/>
                                        </p:tgtEl>
                                        <p:attrNameLst>
                                          <p:attrName>ppt_w</p:attrName>
                                        </p:attrNameLst>
                                      </p:cBhvr>
                                      <p:tavLst>
                                        <p:tav tm="0">
                                          <p:val>
                                            <p:strVal val="ppt_w"/>
                                          </p:val>
                                        </p:tav>
                                        <p:tav tm="100000">
                                          <p:val>
                                            <p:strVal val="ppt_w"/>
                                          </p:val>
                                        </p:tav>
                                      </p:tavLst>
                                    </p:anim>
                                    <p:anim calcmode="lin" valueType="num">
                                      <p:cBhvr>
                                        <p:cTn id="139" dur="35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45"/>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51"/>
                                        </p:tgtEl>
                                        <p:attrNameLst>
                                          <p:attrName>ppt_x</p:attrName>
                                        </p:attrNameLst>
                                      </p:cBhvr>
                                      <p:tavLst>
                                        <p:tav tm="0">
                                          <p:val>
                                            <p:strVal val="ppt_x"/>
                                          </p:val>
                                        </p:tav>
                                        <p:tav tm="100000">
                                          <p:val>
                                            <p:strVal val="0-ppt_w/2"/>
                                          </p:val>
                                        </p:tav>
                                      </p:tavLst>
                                    </p:anim>
                                    <p:anim calcmode="lin" valueType="num">
                                      <p:cBhvr additive="base">
                                        <p:cTn id="143" dur="3500"/>
                                        <p:tgtEl>
                                          <p:spTgt spid="51"/>
                                        </p:tgtEl>
                                        <p:attrNameLst>
                                          <p:attrName>ppt_y</p:attrName>
                                        </p:attrNameLst>
                                      </p:cBhvr>
                                      <p:tavLst>
                                        <p:tav tm="0">
                                          <p:val>
                                            <p:strVal val="ppt_y"/>
                                          </p:val>
                                        </p:tav>
                                        <p:tav tm="100000">
                                          <p:val>
                                            <p:strVal val="0-ppt_h/2"/>
                                          </p:val>
                                        </p:tav>
                                      </p:tavLst>
                                    </p:anim>
                                    <p:set>
                                      <p:cBhvr>
                                        <p:cTn id="144" dur="1" fill="hold">
                                          <p:stCondLst>
                                            <p:cond delay="3499"/>
                                          </p:stCondLst>
                                        </p:cTn>
                                        <p:tgtEl>
                                          <p:spTgt spid="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51"/>
                                        </p:tgtEl>
                                        <p:attrNameLst>
                                          <p:attrName>ppt_w</p:attrName>
                                        </p:attrNameLst>
                                      </p:cBhvr>
                                      <p:tavLst>
                                        <p:tav tm="0">
                                          <p:val>
                                            <p:strVal val="ppt_w"/>
                                          </p:val>
                                        </p:tav>
                                        <p:tav tm="100000">
                                          <p:val>
                                            <p:strVal val="ppt_w"/>
                                          </p:val>
                                        </p:tav>
                                      </p:tavLst>
                                    </p:anim>
                                    <p:anim calcmode="lin" valueType="num">
                                      <p:cBhvr>
                                        <p:cTn id="147" dur="35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51"/>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21"/>
                                        </p:tgtEl>
                                        <p:attrNameLst>
                                          <p:attrName>ppt_x</p:attrName>
                                        </p:attrNameLst>
                                      </p:cBhvr>
                                      <p:tavLst>
                                        <p:tav tm="0">
                                          <p:val>
                                            <p:strVal val="ppt_x"/>
                                          </p:val>
                                        </p:tav>
                                        <p:tav tm="100000">
                                          <p:val>
                                            <p:strVal val="1+ppt_w/2"/>
                                          </p:val>
                                        </p:tav>
                                      </p:tavLst>
                                    </p:anim>
                                    <p:anim calcmode="lin" valueType="num">
                                      <p:cBhvr additive="base">
                                        <p:cTn id="151" dur="3500"/>
                                        <p:tgtEl>
                                          <p:spTgt spid="21"/>
                                        </p:tgtEl>
                                        <p:attrNameLst>
                                          <p:attrName>ppt_y</p:attrName>
                                        </p:attrNameLst>
                                      </p:cBhvr>
                                      <p:tavLst>
                                        <p:tav tm="0">
                                          <p:val>
                                            <p:strVal val="ppt_y"/>
                                          </p:val>
                                        </p:tav>
                                        <p:tav tm="100000">
                                          <p:val>
                                            <p:strVal val="1+ppt_h/2"/>
                                          </p:val>
                                        </p:tav>
                                      </p:tavLst>
                                    </p:anim>
                                    <p:set>
                                      <p:cBhvr>
                                        <p:cTn id="152" dur="1" fill="hold">
                                          <p:stCondLst>
                                            <p:cond delay="3499"/>
                                          </p:stCondLst>
                                        </p:cTn>
                                        <p:tgtEl>
                                          <p:spTgt spid="21"/>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21"/>
                                        </p:tgtEl>
                                        <p:attrNameLst>
                                          <p:attrName>ppt_w</p:attrName>
                                        </p:attrNameLst>
                                      </p:cBhvr>
                                      <p:tavLst>
                                        <p:tav tm="0">
                                          <p:val>
                                            <p:strVal val="ppt_w"/>
                                          </p:val>
                                        </p:tav>
                                        <p:tav tm="100000">
                                          <p:val>
                                            <p:strVal val="ppt_w"/>
                                          </p:val>
                                        </p:tav>
                                      </p:tavLst>
                                    </p:anim>
                                    <p:anim calcmode="lin" valueType="num">
                                      <p:cBhvr>
                                        <p:cTn id="155" dur="35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21"/>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27"/>
                                        </p:tgtEl>
                                        <p:attrNameLst>
                                          <p:attrName>ppt_x</p:attrName>
                                        </p:attrNameLst>
                                      </p:cBhvr>
                                      <p:tavLst>
                                        <p:tav tm="0">
                                          <p:val>
                                            <p:strVal val="ppt_x"/>
                                          </p:val>
                                        </p:tav>
                                        <p:tav tm="100000">
                                          <p:val>
                                            <p:strVal val="1+ppt_w/2"/>
                                          </p:val>
                                        </p:tav>
                                      </p:tavLst>
                                    </p:anim>
                                    <p:anim calcmode="lin" valueType="num">
                                      <p:cBhvr additive="base">
                                        <p:cTn id="159" dur="3500"/>
                                        <p:tgtEl>
                                          <p:spTgt spid="27"/>
                                        </p:tgtEl>
                                        <p:attrNameLst>
                                          <p:attrName>ppt_y</p:attrName>
                                        </p:attrNameLst>
                                      </p:cBhvr>
                                      <p:tavLst>
                                        <p:tav tm="0">
                                          <p:val>
                                            <p:strVal val="ppt_y"/>
                                          </p:val>
                                        </p:tav>
                                        <p:tav tm="100000">
                                          <p:val>
                                            <p:strVal val="1+ppt_h/2"/>
                                          </p:val>
                                        </p:tav>
                                      </p:tavLst>
                                    </p:anim>
                                    <p:set>
                                      <p:cBhvr>
                                        <p:cTn id="160" dur="1" fill="hold">
                                          <p:stCondLst>
                                            <p:cond delay="3499"/>
                                          </p:stCondLst>
                                        </p:cTn>
                                        <p:tgtEl>
                                          <p:spTgt spid="27"/>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27"/>
                                        </p:tgtEl>
                                        <p:attrNameLst>
                                          <p:attrName>ppt_w</p:attrName>
                                        </p:attrNameLst>
                                      </p:cBhvr>
                                      <p:tavLst>
                                        <p:tav tm="0">
                                          <p:val>
                                            <p:strVal val="ppt_w"/>
                                          </p:val>
                                        </p:tav>
                                        <p:tav tm="100000">
                                          <p:val>
                                            <p:strVal val="ppt_w"/>
                                          </p:val>
                                        </p:tav>
                                      </p:tavLst>
                                    </p:anim>
                                    <p:anim calcmode="lin" valueType="num">
                                      <p:cBhvr>
                                        <p:cTn id="163"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27"/>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33"/>
                                        </p:tgtEl>
                                        <p:attrNameLst>
                                          <p:attrName>ppt_x</p:attrName>
                                        </p:attrNameLst>
                                      </p:cBhvr>
                                      <p:tavLst>
                                        <p:tav tm="0">
                                          <p:val>
                                            <p:strVal val="ppt_x"/>
                                          </p:val>
                                        </p:tav>
                                        <p:tav tm="100000">
                                          <p:val>
                                            <p:strVal val="1+ppt_w/2"/>
                                          </p:val>
                                        </p:tav>
                                      </p:tavLst>
                                    </p:anim>
                                    <p:anim calcmode="lin" valueType="num">
                                      <p:cBhvr additive="base">
                                        <p:cTn id="167" dur="3500"/>
                                        <p:tgtEl>
                                          <p:spTgt spid="33"/>
                                        </p:tgtEl>
                                        <p:attrNameLst>
                                          <p:attrName>ppt_y</p:attrName>
                                        </p:attrNameLst>
                                      </p:cBhvr>
                                      <p:tavLst>
                                        <p:tav tm="0">
                                          <p:val>
                                            <p:strVal val="ppt_y"/>
                                          </p:val>
                                        </p:tav>
                                        <p:tav tm="100000">
                                          <p:val>
                                            <p:strVal val="1+ppt_h/2"/>
                                          </p:val>
                                        </p:tav>
                                      </p:tavLst>
                                    </p:anim>
                                    <p:set>
                                      <p:cBhvr>
                                        <p:cTn id="168" dur="1" fill="hold">
                                          <p:stCondLst>
                                            <p:cond delay="3499"/>
                                          </p:stCondLst>
                                        </p:cTn>
                                        <p:tgtEl>
                                          <p:spTgt spid="33"/>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33"/>
                                        </p:tgtEl>
                                        <p:attrNameLst>
                                          <p:attrName>ppt_w</p:attrName>
                                        </p:attrNameLst>
                                      </p:cBhvr>
                                      <p:tavLst>
                                        <p:tav tm="0">
                                          <p:val>
                                            <p:strVal val="ppt_w"/>
                                          </p:val>
                                        </p:tav>
                                        <p:tav tm="100000">
                                          <p:val>
                                            <p:strVal val="ppt_w"/>
                                          </p:val>
                                        </p:tav>
                                      </p:tavLst>
                                    </p:anim>
                                    <p:anim calcmode="lin" valueType="num">
                                      <p:cBhvr>
                                        <p:cTn id="171" dur="35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33"/>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9"/>
                                        </p:tgtEl>
                                        <p:attrNameLst>
                                          <p:attrName>ppt_x</p:attrName>
                                        </p:attrNameLst>
                                      </p:cBhvr>
                                      <p:tavLst>
                                        <p:tav tm="0">
                                          <p:val>
                                            <p:strVal val="ppt_x"/>
                                          </p:val>
                                        </p:tav>
                                        <p:tav tm="100000">
                                          <p:val>
                                            <p:strVal val="0-ppt_w/2"/>
                                          </p:val>
                                        </p:tav>
                                      </p:tavLst>
                                    </p:anim>
                                    <p:anim calcmode="lin" valueType="num">
                                      <p:cBhvr additive="base">
                                        <p:cTn id="175" dur="3500"/>
                                        <p:tgtEl>
                                          <p:spTgt spid="9"/>
                                        </p:tgtEl>
                                        <p:attrNameLst>
                                          <p:attrName>ppt_y</p:attrName>
                                        </p:attrNameLst>
                                      </p:cBhvr>
                                      <p:tavLst>
                                        <p:tav tm="0">
                                          <p:val>
                                            <p:strVal val="ppt_y"/>
                                          </p:val>
                                        </p:tav>
                                        <p:tav tm="100000">
                                          <p:val>
                                            <p:strVal val="1+ppt_h/2"/>
                                          </p:val>
                                        </p:tav>
                                      </p:tavLst>
                                    </p:anim>
                                    <p:set>
                                      <p:cBhvr>
                                        <p:cTn id="176" dur="1" fill="hold">
                                          <p:stCondLst>
                                            <p:cond delay="3499"/>
                                          </p:stCondLst>
                                        </p:cTn>
                                        <p:tgtEl>
                                          <p:spTgt spid="9"/>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9"/>
                                        </p:tgtEl>
                                        <p:attrNameLst>
                                          <p:attrName>ppt_w</p:attrName>
                                        </p:attrNameLst>
                                      </p:cBhvr>
                                      <p:tavLst>
                                        <p:tav tm="0">
                                          <p:val>
                                            <p:strVal val="ppt_w"/>
                                          </p:val>
                                        </p:tav>
                                        <p:tav tm="100000">
                                          <p:val>
                                            <p:strVal val="ppt_w"/>
                                          </p:val>
                                        </p:tav>
                                      </p:tavLst>
                                    </p:anim>
                                    <p:anim calcmode="lin" valueType="num">
                                      <p:cBhvr>
                                        <p:cTn id="179"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9"/>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15"/>
                                        </p:tgtEl>
                                        <p:attrNameLst>
                                          <p:attrName>ppt_x</p:attrName>
                                        </p:attrNameLst>
                                      </p:cBhvr>
                                      <p:tavLst>
                                        <p:tav tm="0">
                                          <p:val>
                                            <p:strVal val="ppt_x"/>
                                          </p:val>
                                        </p:tav>
                                        <p:tav tm="100000">
                                          <p:val>
                                            <p:strVal val="0-ppt_w/2"/>
                                          </p:val>
                                        </p:tav>
                                      </p:tavLst>
                                    </p:anim>
                                    <p:anim calcmode="lin" valueType="num">
                                      <p:cBhvr additive="base">
                                        <p:cTn id="183" dur="3500"/>
                                        <p:tgtEl>
                                          <p:spTgt spid="15"/>
                                        </p:tgtEl>
                                        <p:attrNameLst>
                                          <p:attrName>ppt_y</p:attrName>
                                        </p:attrNameLst>
                                      </p:cBhvr>
                                      <p:tavLst>
                                        <p:tav tm="0">
                                          <p:val>
                                            <p:strVal val="ppt_y"/>
                                          </p:val>
                                        </p:tav>
                                        <p:tav tm="100000">
                                          <p:val>
                                            <p:strVal val="1+ppt_h/2"/>
                                          </p:val>
                                        </p:tav>
                                      </p:tavLst>
                                    </p:anim>
                                    <p:set>
                                      <p:cBhvr>
                                        <p:cTn id="184" dur="1" fill="hold">
                                          <p:stCondLst>
                                            <p:cond delay="3499"/>
                                          </p:stCondLst>
                                        </p:cTn>
                                        <p:tgtEl>
                                          <p:spTgt spid="15"/>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15"/>
                                        </p:tgtEl>
                                        <p:attrNameLst>
                                          <p:attrName>ppt_w</p:attrName>
                                        </p:attrNameLst>
                                      </p:cBhvr>
                                      <p:tavLst>
                                        <p:tav tm="0">
                                          <p:val>
                                            <p:strVal val="ppt_w"/>
                                          </p:val>
                                        </p:tav>
                                        <p:tav tm="100000">
                                          <p:val>
                                            <p:strVal val="ppt_w"/>
                                          </p:val>
                                        </p:tav>
                                      </p:tavLst>
                                    </p:anim>
                                    <p:anim calcmode="lin" valueType="num">
                                      <p:cBhvr>
                                        <p:cTn id="187"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15"/>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3"/>
                                        </p:tgtEl>
                                        <p:attrNameLst>
                                          <p:attrName>ppt_x</p:attrName>
                                        </p:attrNameLst>
                                      </p:cBhvr>
                                      <p:tavLst>
                                        <p:tav tm="0">
                                          <p:val>
                                            <p:strVal val="ppt_x"/>
                                          </p:val>
                                        </p:tav>
                                        <p:tav tm="100000">
                                          <p:val>
                                            <p:strVal val="0-ppt_w/2"/>
                                          </p:val>
                                        </p:tav>
                                      </p:tavLst>
                                    </p:anim>
                                    <p:anim calcmode="lin" valueType="num">
                                      <p:cBhvr additive="base">
                                        <p:cTn id="191" dur="3500"/>
                                        <p:tgtEl>
                                          <p:spTgt spid="3"/>
                                        </p:tgtEl>
                                        <p:attrNameLst>
                                          <p:attrName>ppt_y</p:attrName>
                                        </p:attrNameLst>
                                      </p:cBhvr>
                                      <p:tavLst>
                                        <p:tav tm="0">
                                          <p:val>
                                            <p:strVal val="ppt_y"/>
                                          </p:val>
                                        </p:tav>
                                        <p:tav tm="100000">
                                          <p:val>
                                            <p:strVal val="1+ppt_h/2"/>
                                          </p:val>
                                        </p:tav>
                                      </p:tavLst>
                                    </p:anim>
                                    <p:set>
                                      <p:cBhvr>
                                        <p:cTn id="192" dur="1" fill="hold">
                                          <p:stCondLst>
                                            <p:cond delay="3499"/>
                                          </p:stCondLst>
                                        </p:cTn>
                                        <p:tgtEl>
                                          <p:spTgt spid="3"/>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3"/>
                                        </p:tgtEl>
                                        <p:attrNameLst>
                                          <p:attrName>ppt_w</p:attrName>
                                        </p:attrNameLst>
                                      </p:cBhvr>
                                      <p:tavLst>
                                        <p:tav tm="0">
                                          <p:val>
                                            <p:strVal val="ppt_w"/>
                                          </p:val>
                                        </p:tav>
                                        <p:tav tm="100000">
                                          <p:val>
                                            <p:strVal val="ppt_w"/>
                                          </p:val>
                                        </p:tav>
                                      </p:tavLst>
                                    </p:anim>
                                    <p:anim calcmode="lin" valueType="num">
                                      <p:cBhvr>
                                        <p:cTn id="195" dur="35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3"/>
                                        </p:tgtEl>
                                        <p:attrNameLst>
                                          <p:attrName>style.visibility</p:attrName>
                                        </p:attrNameLst>
                                      </p:cBhvr>
                                      <p:to>
                                        <p:strVal val="hidden"/>
                                      </p:to>
                                    </p:set>
                                  </p:childTnLst>
                                </p:cTn>
                              </p:par>
                              <p:par>
                                <p:cTn id="197" presetID="23" presetClass="entr" presetSubtype="272" fill="hold" nodeType="withEffect">
                                  <p:stCondLst>
                                    <p:cond delay="0"/>
                                  </p:stCondLst>
                                  <p:childTnLst>
                                    <p:set>
                                      <p:cBhvr>
                                        <p:cTn id="198" dur="1" fill="hold">
                                          <p:stCondLst>
                                            <p:cond delay="0"/>
                                          </p:stCondLst>
                                        </p:cTn>
                                        <p:tgtEl>
                                          <p:spTgt spid="75"/>
                                        </p:tgtEl>
                                        <p:attrNameLst>
                                          <p:attrName>style.visibility</p:attrName>
                                        </p:attrNameLst>
                                      </p:cBhvr>
                                      <p:to>
                                        <p:strVal val="visible"/>
                                      </p:to>
                                    </p:set>
                                    <p:anim calcmode="lin" valueType="num">
                                      <p:cBhvr>
                                        <p:cTn id="199" dur="3000" fill="hold"/>
                                        <p:tgtEl>
                                          <p:spTgt spid="75"/>
                                        </p:tgtEl>
                                        <p:attrNameLst>
                                          <p:attrName>ppt_w</p:attrName>
                                        </p:attrNameLst>
                                      </p:cBhvr>
                                      <p:tavLst>
                                        <p:tav tm="0">
                                          <p:val>
                                            <p:strVal val="2/3*#ppt_w"/>
                                          </p:val>
                                        </p:tav>
                                        <p:tav tm="100000">
                                          <p:val>
                                            <p:strVal val="#ppt_w"/>
                                          </p:val>
                                        </p:tav>
                                      </p:tavLst>
                                    </p:anim>
                                    <p:anim calcmode="lin" valueType="num">
                                      <p:cBhvr>
                                        <p:cTn id="200" dur="3000" fill="hold"/>
                                        <p:tgtEl>
                                          <p:spTgt spid="75"/>
                                        </p:tgtEl>
                                        <p:attrNameLst>
                                          <p:attrName>ppt_h</p:attrName>
                                        </p:attrNameLst>
                                      </p:cBhvr>
                                      <p:tavLst>
                                        <p:tav tm="0">
                                          <p:val>
                                            <p:strVal val="2/3*#ppt_h"/>
                                          </p:val>
                                        </p:tav>
                                        <p:tav tm="100000">
                                          <p:val>
                                            <p:strVal val="#ppt_h"/>
                                          </p:val>
                                        </p:tav>
                                      </p:tavLst>
                                    </p:anim>
                                  </p:childTnLst>
                                </p:cTn>
                              </p:par>
                              <p:par>
                                <p:cTn id="201" presetID="16" presetClass="entr" presetSubtype="42" fill="hold" nodeType="withEffect">
                                  <p:stCondLst>
                                    <p:cond delay="0"/>
                                  </p:stCondLst>
                                  <p:childTnLst>
                                    <p:set>
                                      <p:cBhvr>
                                        <p:cTn id="202" dur="1" fill="hold">
                                          <p:stCondLst>
                                            <p:cond delay="0"/>
                                          </p:stCondLst>
                                        </p:cTn>
                                        <p:tgtEl>
                                          <p:spTgt spid="75"/>
                                        </p:tgtEl>
                                        <p:attrNameLst>
                                          <p:attrName>style.visibility</p:attrName>
                                        </p:attrNameLst>
                                      </p:cBhvr>
                                      <p:to>
                                        <p:strVal val="visible"/>
                                      </p:to>
                                    </p:set>
                                    <p:animEffect transition="in" filter="barn(outHorizontal)">
                                      <p:cBhvr>
                                        <p:cTn id="203" dur="3000"/>
                                        <p:tgtEl>
                                          <p:spTgt spid="75"/>
                                        </p:tgtEl>
                                      </p:cBhvr>
                                    </p:animEffect>
                                  </p:childTnLst>
                                </p:cTn>
                              </p:par>
                              <p:par>
                                <p:cTn id="204" presetID="9" presetClass="emph" presetSubtype="0" grpId="0" nodeType="withEffect">
                                  <p:stCondLst>
                                    <p:cond delay="0"/>
                                  </p:stCondLst>
                                  <p:childTnLst>
                                    <p:set>
                                      <p:cBhvr rctx="PPT">
                                        <p:cTn id="205" dur="indefinite"/>
                                        <p:tgtEl>
                                          <p:spTgt spid="76"/>
                                        </p:tgtEl>
                                        <p:attrNameLst>
                                          <p:attrName>style.opacity</p:attrName>
                                        </p:attrNameLst>
                                      </p:cBhvr>
                                      <p:to>
                                        <p:strVal val="0"/>
                                      </p:to>
                                    </p:set>
                                    <p:animEffect filter="image" prLst="opacity: 0">
                                      <p:cBhvr rctx="IE">
                                        <p:cTn id="206" dur="indefinite"/>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3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chemeClr val="accent6">
                  <a:lumMod val="75000"/>
                  <a:alpha val="41000"/>
                </a:schemeClr>
              </a:gs>
              <a:gs pos="100000">
                <a:schemeClr val="accent6">
                  <a:lumMod val="75000"/>
                </a:schemeClr>
              </a:gs>
              <a:gs pos="90000">
                <a:srgbClr val="B10000">
                  <a:alpha val="0"/>
                </a:srgbClr>
              </a:gs>
              <a:gs pos="8000">
                <a:srgbClr val="FFC000">
                  <a:alpha val="37000"/>
                </a:srgbClr>
              </a:gs>
              <a:gs pos="28000">
                <a:srgbClr val="E78974">
                  <a:alpha val="0"/>
                </a:srgbClr>
              </a:gs>
              <a:gs pos="61000">
                <a:srgbClr val="C00000">
                  <a:lumMod val="69000"/>
                  <a:alpha val="0"/>
                </a:srgbClr>
              </a:gs>
              <a:gs pos="43000">
                <a:srgbClr val="C00000">
                  <a:alpha val="0"/>
                </a:srgbClr>
              </a:gs>
              <a:gs pos="34000">
                <a:srgbClr val="FFC000">
                  <a:alpha val="83000"/>
                </a:srgbClr>
              </a:gs>
            </a:gsLst>
            <a:path path="circle">
              <a:fillToRect l="50000" t="50000" r="50000" b="50000"/>
            </a:path>
            <a:tileRect/>
          </a:gradFill>
          <a:ln w="12700">
            <a:solidFill>
              <a:schemeClr val="accent6">
                <a:lumMod val="20000"/>
                <a:lumOff val="80000"/>
              </a:schemeClr>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915816" y="987575"/>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chemeClr val="accent6">
                  <a:lumMod val="75000"/>
                  <a:alpha val="41000"/>
                </a:schemeClr>
              </a:gs>
              <a:gs pos="100000">
                <a:schemeClr val="accent6">
                  <a:lumMod val="75000"/>
                </a:schemeClr>
              </a:gs>
              <a:gs pos="90000">
                <a:srgbClr val="B10000">
                  <a:alpha val="0"/>
                </a:srgbClr>
              </a:gs>
              <a:gs pos="8000">
                <a:srgbClr val="FFC000">
                  <a:alpha val="37000"/>
                </a:srgbClr>
              </a:gs>
              <a:gs pos="28000">
                <a:srgbClr val="E78974">
                  <a:alpha val="0"/>
                </a:srgbClr>
              </a:gs>
              <a:gs pos="61000">
                <a:srgbClr val="C00000">
                  <a:lumMod val="69000"/>
                  <a:alpha val="0"/>
                </a:srgbClr>
              </a:gs>
              <a:gs pos="43000">
                <a:srgbClr val="C00000">
                  <a:alpha val="0"/>
                </a:srgbClr>
              </a:gs>
              <a:gs pos="34000">
                <a:srgbClr val="FFC000">
                  <a:alpha val="83000"/>
                </a:srgbClr>
              </a:gs>
            </a:gsLst>
            <a:path path="circle">
              <a:fillToRect l="50000" t="50000" r="50000" b="50000"/>
            </a:path>
            <a:tileRect/>
          </a:gradFill>
          <a:ln w="12700">
            <a:solidFill>
              <a:schemeClr val="tx1">
                <a:lumMod val="85000"/>
              </a:schemeClr>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4 Rectángulo"/>
          <p:cNvSpPr/>
          <p:nvPr/>
        </p:nvSpPr>
        <p:spPr>
          <a:xfrm>
            <a:off x="-93603" y="14304"/>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28631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fltVal val="0"/>
                                          </p:val>
                                        </p:tav>
                                        <p:tav tm="100000">
                                          <p:val>
                                            <p:strVal val="#ppt_w"/>
                                          </p:val>
                                        </p:tav>
                                      </p:tavLst>
                                    </p:anim>
                                    <p:anim calcmode="lin" valueType="num">
                                      <p:cBhvr>
                                        <p:cTn id="8" dur="3000" fill="hold"/>
                                        <p:tgtEl>
                                          <p:spTgt spid="4"/>
                                        </p:tgtEl>
                                        <p:attrNameLst>
                                          <p:attrName>ppt_h</p:attrName>
                                        </p:attrNameLst>
                                      </p:cBhvr>
                                      <p:tavLst>
                                        <p:tav tm="0">
                                          <p:val>
                                            <p:fltVal val="0"/>
                                          </p:val>
                                        </p:tav>
                                        <p:tav tm="100000">
                                          <p:val>
                                            <p:strVal val="#ppt_h"/>
                                          </p:val>
                                        </p:tav>
                                      </p:tavLst>
                                    </p:anim>
                                    <p:anim calcmode="lin" valueType="num">
                                      <p:cBhvr>
                                        <p:cTn id="9" dur="3000" fill="hold"/>
                                        <p:tgtEl>
                                          <p:spTgt spid="4"/>
                                        </p:tgtEl>
                                        <p:attrNameLst>
                                          <p:attrName>ppt_x</p:attrName>
                                        </p:attrNameLst>
                                      </p:cBhvr>
                                      <p:tavLst>
                                        <p:tav tm="0">
                                          <p:val>
                                            <p:fltVal val="0.5"/>
                                          </p:val>
                                        </p:tav>
                                        <p:tav tm="100000">
                                          <p:val>
                                            <p:strVal val="#ppt_x"/>
                                          </p:val>
                                        </p:tav>
                                      </p:tavLst>
                                    </p:anim>
                                    <p:anim calcmode="lin" valueType="num">
                                      <p:cBhvr>
                                        <p:cTn id="10" dur="3000" fill="hold"/>
                                        <p:tgtEl>
                                          <p:spTgt spid="4"/>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strVal val="4/3*#ppt_w"/>
                                          </p:val>
                                        </p:tav>
                                        <p:tav tm="100000">
                                          <p:val>
                                            <p:strVal val="#ppt_w"/>
                                          </p:val>
                                        </p:tav>
                                      </p:tavLst>
                                    </p:anim>
                                    <p:anim calcmode="lin" valueType="num">
                                      <p:cBhvr>
                                        <p:cTn id="14" dur="3000" fill="hold"/>
                                        <p:tgtEl>
                                          <p:spTgt spid="3"/>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4"/>
                                        </p:tgtEl>
                                        <p:attrNameLst>
                                          <p:attrName>ppt_w</p:attrName>
                                        </p:attrNameLst>
                                      </p:cBhvr>
                                      <p:tavLst>
                                        <p:tav tm="0">
                                          <p:val>
                                            <p:strVal val="ppt_w"/>
                                          </p:val>
                                        </p:tav>
                                        <p:tav tm="100000">
                                          <p:val>
                                            <p:strVal val="4*ppt_w"/>
                                          </p:val>
                                        </p:tav>
                                      </p:tavLst>
                                    </p:anim>
                                    <p:anim calcmode="lin" valueType="num">
                                      <p:cBhvr>
                                        <p:cTn id="17" dur="3000"/>
                                        <p:tgtEl>
                                          <p:spTgt spid="4"/>
                                        </p:tgtEl>
                                        <p:attrNameLst>
                                          <p:attrName>ppt_h</p:attrName>
                                        </p:attrNameLst>
                                      </p:cBhvr>
                                      <p:tavLst>
                                        <p:tav tm="0">
                                          <p:val>
                                            <p:strVal val="ppt_h"/>
                                          </p:val>
                                        </p:tav>
                                        <p:tav tm="100000">
                                          <p:val>
                                            <p:strVal val="4*ppt_h"/>
                                          </p:val>
                                        </p:tav>
                                      </p:tavLst>
                                    </p:anim>
                                    <p:set>
                                      <p:cBhvr>
                                        <p:cTn id="18" dur="1" fill="hold">
                                          <p:stCondLst>
                                            <p:cond delay="2999"/>
                                          </p:stCondLst>
                                        </p:cTn>
                                        <p:tgtEl>
                                          <p:spTgt spid="4"/>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4"/>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strVal val="4/3*ppt_w"/>
                                          </p:val>
                                        </p:tav>
                                      </p:tavLst>
                                    </p:anim>
                                    <p:anim calcmode="lin" valueType="num">
                                      <p:cBhvr>
                                        <p:cTn id="23" dur="3000"/>
                                        <p:tgtEl>
                                          <p:spTgt spid="3"/>
                                        </p:tgtEl>
                                        <p:attrNameLst>
                                          <p:attrName>ppt_h</p:attrName>
                                        </p:attrNameLst>
                                      </p:cBhvr>
                                      <p:tavLst>
                                        <p:tav tm="0">
                                          <p:val>
                                            <p:strVal val="ppt_h"/>
                                          </p:val>
                                        </p:tav>
                                        <p:tav tm="100000">
                                          <p:val>
                                            <p:strVal val="4/3*ppt_h"/>
                                          </p:val>
                                        </p:tav>
                                      </p:tavLst>
                                    </p:anim>
                                    <p:set>
                                      <p:cBhvr>
                                        <p:cTn id="24" dur="1" fill="hold">
                                          <p:stCondLst>
                                            <p:cond delay="2999"/>
                                          </p:stCondLst>
                                        </p:cTn>
                                        <p:tgtEl>
                                          <p:spTgt spid="3"/>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3"/>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p:cTn id="29" dur="3000" fill="hold"/>
                                        <p:tgtEl>
                                          <p:spTgt spid="9"/>
                                        </p:tgtEl>
                                        <p:attrNameLst>
                                          <p:attrName>ppt_w</p:attrName>
                                        </p:attrNameLst>
                                      </p:cBhvr>
                                      <p:tavLst>
                                        <p:tav tm="0">
                                          <p:val>
                                            <p:strVal val="4/3*#ppt_w"/>
                                          </p:val>
                                        </p:tav>
                                        <p:tav tm="100000">
                                          <p:val>
                                            <p:strVal val="#ppt_w"/>
                                          </p:val>
                                        </p:tav>
                                      </p:tavLst>
                                    </p:anim>
                                    <p:anim calcmode="lin" valueType="num">
                                      <p:cBhvr>
                                        <p:cTn id="30" dur="3000" fill="hold"/>
                                        <p:tgtEl>
                                          <p:spTgt spid="9"/>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heel(8)">
                                      <p:cBhvr>
                                        <p:cTn id="33" dur="3000"/>
                                        <p:tgtEl>
                                          <p:spTgt spid="9"/>
                                        </p:tgtEl>
                                      </p:cBhvr>
                                    </p:animEffect>
                                  </p:childTnLst>
                                </p:cTn>
                              </p:par>
                              <p:par>
                                <p:cTn id="34" presetID="9" presetClass="emph" presetSubtype="0" grpId="0" nodeType="withEffect">
                                  <p:stCondLst>
                                    <p:cond delay="0"/>
                                  </p:stCondLst>
                                  <p:childTnLst>
                                    <p:set>
                                      <p:cBhvr rctx="PPT">
                                        <p:cTn id="35" dur="indefinite"/>
                                        <p:tgtEl>
                                          <p:spTgt spid="5"/>
                                        </p:tgtEl>
                                        <p:attrNameLst>
                                          <p:attrName>style.opacity</p:attrName>
                                        </p:attrNameLst>
                                      </p:cBhvr>
                                      <p:to>
                                        <p:strVal val="0"/>
                                      </p:to>
                                    </p:set>
                                    <p:animEffect filter="image" prLst="opacity: 0">
                                      <p:cBhvr rctx="IE">
                                        <p:cTn id="36"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Rectángulo"/>
          <p:cNvSpPr/>
          <p:nvPr/>
        </p:nvSpPr>
        <p:spPr>
          <a:xfrm>
            <a:off x="1331640" y="1203598"/>
            <a:ext cx="4680520" cy="2554545"/>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2000" dirty="0" smtClean="0">
                <a:solidFill>
                  <a:srgbClr val="21164A"/>
                </a:solidFill>
                <a:latin typeface="Hobo Std" pitchFamily="34" charset="0"/>
              </a:rPr>
              <a:t>CONTRAINDICACIONES</a:t>
            </a:r>
            <a:endParaRPr lang="es-ES" sz="2000" dirty="0">
              <a:solidFill>
                <a:srgbClr val="21164A"/>
              </a:solidFill>
              <a:latin typeface="Hobo Std" pitchFamily="34" charset="0"/>
            </a:endParaRPr>
          </a:p>
          <a:p>
            <a:pPr algn="ctr"/>
            <a:r>
              <a:rPr lang="es-ES" sz="1400" dirty="0" smtClean="0">
                <a:solidFill>
                  <a:srgbClr val="21164A"/>
                </a:solidFill>
                <a:latin typeface="Hobo Std" pitchFamily="34" charset="0"/>
              </a:rPr>
              <a:t>Utilizado </a:t>
            </a:r>
            <a:r>
              <a:rPr lang="es-ES" sz="1400" dirty="0">
                <a:solidFill>
                  <a:srgbClr val="21164A"/>
                </a:solidFill>
                <a:latin typeface="Hobo Std" pitchFamily="34" charset="0"/>
              </a:rPr>
              <a:t>en dosis terapéuticas el arándano no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presenta </a:t>
            </a:r>
            <a:r>
              <a:rPr lang="es-ES" sz="1400" dirty="0">
                <a:solidFill>
                  <a:srgbClr val="21164A"/>
                </a:solidFill>
                <a:latin typeface="Hobo Std" pitchFamily="34" charset="0"/>
              </a:rPr>
              <a:t>efectos secundarios o toxicidad. Sin embargo, debe evitarse el uso prolongado de los preparados con hojas, que puede provocar una intoxicación por hidroquinona, pudiendo conllevar problemas de pérdida de peso e incluso alteraciones graves. </a:t>
            </a:r>
          </a:p>
          <a:p>
            <a:pPr algn="ctr"/>
            <a:r>
              <a:rPr lang="es-ES" sz="1400" dirty="0" smtClean="0">
                <a:solidFill>
                  <a:srgbClr val="21164A"/>
                </a:solidFill>
                <a:latin typeface="Hobo Std" pitchFamily="34" charset="0"/>
              </a:rPr>
              <a:t>Los </a:t>
            </a:r>
            <a:r>
              <a:rPr lang="es-ES" sz="1400" dirty="0">
                <a:solidFill>
                  <a:srgbClr val="21164A"/>
                </a:solidFill>
                <a:latin typeface="Hobo Std" pitchFamily="34" charset="0"/>
              </a:rPr>
              <a:t>arándanos destacan por su alta concentración de ácido oxálico, una sustancia que deben evitar quienes tienen tendencia a formar cálculos renales de </a:t>
            </a:r>
            <a:endParaRPr lang="es-ES" sz="1400" dirty="0" smtClean="0">
              <a:solidFill>
                <a:srgbClr val="21164A"/>
              </a:solidFill>
              <a:latin typeface="Hobo Std" pitchFamily="34" charset="0"/>
            </a:endParaRPr>
          </a:p>
          <a:p>
            <a:pPr algn="ctr"/>
            <a:r>
              <a:rPr lang="es-ES" sz="1400" dirty="0" smtClean="0">
                <a:solidFill>
                  <a:srgbClr val="21164A"/>
                </a:solidFill>
                <a:latin typeface="Hobo Std" pitchFamily="34" charset="0"/>
              </a:rPr>
              <a:t>oxalato </a:t>
            </a:r>
            <a:r>
              <a:rPr lang="es-ES" sz="1400" dirty="0">
                <a:solidFill>
                  <a:srgbClr val="21164A"/>
                </a:solidFill>
                <a:latin typeface="Hobo Std" pitchFamily="34" charset="0"/>
              </a:rPr>
              <a:t>de </a:t>
            </a:r>
            <a:r>
              <a:rPr lang="es-ES" sz="1400" dirty="0" smtClean="0">
                <a:solidFill>
                  <a:srgbClr val="21164A"/>
                </a:solidFill>
                <a:latin typeface="Hobo Std" pitchFamily="34" charset="0"/>
              </a:rPr>
              <a:t>calcio</a:t>
            </a:r>
            <a:r>
              <a:rPr lang="es-ES" sz="1400" dirty="0">
                <a:solidFill>
                  <a:srgbClr val="21164A"/>
                </a:solidFill>
                <a:latin typeface="Hobo Std" pitchFamily="34" charset="0"/>
              </a:rPr>
              <a:t>. </a:t>
            </a:r>
            <a:endParaRPr lang="es-ES" dirty="0">
              <a:solidFill>
                <a:srgbClr val="21164A"/>
              </a:solidFill>
              <a:latin typeface="Hobo Std" pitchFamily="34" charset="0"/>
            </a:endParaRPr>
          </a:p>
        </p:txBody>
      </p:sp>
    </p:spTree>
    <p:extLst>
      <p:ext uri="{BB962C8B-B14F-4D97-AF65-F5344CB8AC3E}">
        <p14:creationId xmlns:p14="http://schemas.microsoft.com/office/powerpoint/2010/main" val="1989903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40 Imagen" descr="FRUTO MORADO"/>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81" name="80 Grupo"/>
          <p:cNvGrpSpPr/>
          <p:nvPr/>
        </p:nvGrpSpPr>
        <p:grpSpPr>
          <a:xfrm flipH="1">
            <a:off x="-95962" y="-33190"/>
            <a:ext cx="9217024" cy="5164282"/>
            <a:chOff x="-82672" y="0"/>
            <a:chExt cx="9217024" cy="5164282"/>
          </a:xfrm>
        </p:grpSpPr>
        <p:grpSp>
          <p:nvGrpSpPr>
            <p:cNvPr id="82" name="81 Grupo"/>
            <p:cNvGrpSpPr/>
            <p:nvPr/>
          </p:nvGrpSpPr>
          <p:grpSpPr>
            <a:xfrm>
              <a:off x="-82672" y="0"/>
              <a:ext cx="9217024" cy="5164282"/>
              <a:chOff x="5842" y="-20782"/>
              <a:chExt cx="9217024" cy="5164282"/>
            </a:xfrm>
          </p:grpSpPr>
          <p:grpSp>
            <p:nvGrpSpPr>
              <p:cNvPr id="88" name="87 Grupo"/>
              <p:cNvGrpSpPr/>
              <p:nvPr/>
            </p:nvGrpSpPr>
            <p:grpSpPr>
              <a:xfrm>
                <a:off x="5842" y="-20782"/>
                <a:ext cx="9217024" cy="5164282"/>
                <a:chOff x="5842" y="-20782"/>
                <a:chExt cx="9217024" cy="5164282"/>
              </a:xfrm>
            </p:grpSpPr>
            <p:sp>
              <p:nvSpPr>
                <p:cNvPr id="94" name="2 Rectángulo"/>
                <p:cNvSpPr/>
                <p:nvPr/>
              </p:nvSpPr>
              <p:spPr>
                <a:xfrm flipH="1">
                  <a:off x="5842" y="-20782"/>
                  <a:ext cx="92170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8486814" y="2060864"/>
                        <a:pt x="8597651" y="3186545"/>
                        <a:pt x="9124124" y="5164282"/>
                      </a:cubicBezTo>
                      <a:lnTo>
                        <a:pt x="0" y="5164282"/>
                      </a:lnTo>
                      <a:lnTo>
                        <a:pt x="0" y="20782"/>
                      </a:lnTo>
                      <a:close/>
                    </a:path>
                  </a:pathLst>
                </a:custGeom>
                <a:gradFill>
                  <a:gsLst>
                    <a:gs pos="35000">
                      <a:schemeClr val="tx2">
                        <a:alpha val="44000"/>
                      </a:schemeClr>
                    </a:gs>
                    <a:gs pos="69000">
                      <a:schemeClr val="tx1">
                        <a:lumMod val="95000"/>
                        <a:alpha val="33000"/>
                      </a:schemeClr>
                    </a:gs>
                    <a:gs pos="16000">
                      <a:srgbClr val="500000">
                        <a:alpha val="37000"/>
                        <a:lumMod val="82000"/>
                      </a:srgbClr>
                    </a:gs>
                    <a:gs pos="52000">
                      <a:schemeClr val="tx1">
                        <a:alpha val="84000"/>
                      </a:schemeClr>
                    </a:gs>
                  </a:gsLst>
                  <a:lin ang="18900000" scaled="1"/>
                </a:gradFill>
                <a:ln w="114300">
                  <a:noFill/>
                </a:ln>
                <a:scene3d>
                  <a:camera prst="orthographicFront"/>
                  <a:lightRig rig="flood" dir="t">
                    <a:rot lat="0" lon="0" rev="3600000"/>
                  </a:lightRig>
                </a:scene3d>
                <a:sp3d prstMaterial="powder">
                  <a:bevelT w="158750" h="508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5" name="94 Elipse"/>
                <p:cNvSpPr/>
                <p:nvPr/>
              </p:nvSpPr>
              <p:spPr>
                <a:xfrm>
                  <a:off x="805995" y="2124000"/>
                  <a:ext cx="923710" cy="91440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805995" y="1007820"/>
                  <a:ext cx="791684" cy="778768"/>
                </a:xfrm>
                <a:prstGeom prst="ellipse">
                  <a:avLst/>
                </a:prstGeom>
                <a:gradFill>
                  <a:gsLst>
                    <a:gs pos="35000">
                      <a:schemeClr val="tx2">
                        <a:alpha val="59000"/>
                      </a:schemeClr>
                    </a:gs>
                    <a:gs pos="69000">
                      <a:schemeClr val="tx1">
                        <a:lumMod val="95000"/>
                        <a:alpha val="56000"/>
                      </a:schemeClr>
                    </a:gs>
                    <a:gs pos="0">
                      <a:srgbClr val="500000">
                        <a:alpha val="37000"/>
                        <a:lumMod val="82000"/>
                      </a:srgb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05995" y="3363594"/>
                  <a:ext cx="791684" cy="778768"/>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581906" y="4371706"/>
                  <a:ext cx="515053"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653914" y="267250"/>
                  <a:ext cx="515786"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cxnSp>
            <p:nvCxnSpPr>
              <p:cNvPr id="89" name="88 Conector curvado"/>
              <p:cNvCxnSpPr/>
              <p:nvPr/>
            </p:nvCxnSpPr>
            <p:spPr>
              <a:xfrm>
                <a:off x="1763688" y="2556000"/>
                <a:ext cx="7380312"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90" name="89 Conector curvado"/>
              <p:cNvCxnSpPr/>
              <p:nvPr/>
            </p:nvCxnSpPr>
            <p:spPr>
              <a:xfrm>
                <a:off x="1187624" y="483518"/>
                <a:ext cx="795637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91" name="90 Conector curvado"/>
              <p:cNvCxnSpPr/>
              <p:nvPr/>
            </p:nvCxnSpPr>
            <p:spPr>
              <a:xfrm>
                <a:off x="1115616" y="4608000"/>
                <a:ext cx="8017661"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92" name="91 Conector curvado"/>
              <p:cNvCxnSpPr/>
              <p:nvPr/>
            </p:nvCxnSpPr>
            <p:spPr>
              <a:xfrm>
                <a:off x="1547664" y="1368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93" name="92 Conector curvado"/>
              <p:cNvCxnSpPr/>
              <p:nvPr/>
            </p:nvCxnSpPr>
            <p:spPr>
              <a:xfrm>
                <a:off x="1564724" y="3744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grpSp>
        <p:sp>
          <p:nvSpPr>
            <p:cNvPr id="83" name="82 Elipse"/>
            <p:cNvSpPr/>
            <p:nvPr/>
          </p:nvSpPr>
          <p:spPr>
            <a:xfrm>
              <a:off x="971600" y="2412000"/>
              <a:ext cx="432048" cy="41034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936000" y="3600000"/>
              <a:ext cx="323632" cy="330986"/>
            </a:xfrm>
            <a:prstGeom prst="ellipse">
              <a:avLst/>
            </a:prstGeom>
            <a:solidFill>
              <a:schemeClr val="accent3">
                <a:lumMod val="50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52444" y="4521091"/>
              <a:ext cx="207640" cy="21602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962280" y="1244602"/>
              <a:ext cx="323632" cy="330986"/>
            </a:xfrm>
            <a:prstGeom prst="ellipse">
              <a:avLst/>
            </a:prstGeom>
            <a:solidFill>
              <a:schemeClr val="accent3">
                <a:lumMod val="50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720000" y="411510"/>
              <a:ext cx="207640" cy="21602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a:off x="-73024" y="-20782"/>
            <a:ext cx="9217024" cy="5164282"/>
            <a:chOff x="-82672" y="0"/>
            <a:chExt cx="9217024" cy="5164282"/>
          </a:xfrm>
        </p:grpSpPr>
        <p:grpSp>
          <p:nvGrpSpPr>
            <p:cNvPr id="62" name="61 Grupo"/>
            <p:cNvGrpSpPr/>
            <p:nvPr/>
          </p:nvGrpSpPr>
          <p:grpSpPr>
            <a:xfrm>
              <a:off x="-82672" y="0"/>
              <a:ext cx="9217024" cy="5164282"/>
              <a:chOff x="5842" y="-20782"/>
              <a:chExt cx="9217024" cy="5164282"/>
            </a:xfrm>
          </p:grpSpPr>
          <p:grpSp>
            <p:nvGrpSpPr>
              <p:cNvPr id="68" name="67 Grupo"/>
              <p:cNvGrpSpPr/>
              <p:nvPr/>
            </p:nvGrpSpPr>
            <p:grpSpPr>
              <a:xfrm>
                <a:off x="5842" y="-20782"/>
                <a:ext cx="9217024" cy="5164282"/>
                <a:chOff x="5842" y="-20782"/>
                <a:chExt cx="9217024" cy="5164282"/>
              </a:xfrm>
            </p:grpSpPr>
            <p:sp>
              <p:nvSpPr>
                <p:cNvPr id="74" name="2 Rectángulo"/>
                <p:cNvSpPr/>
                <p:nvPr/>
              </p:nvSpPr>
              <p:spPr>
                <a:xfrm flipH="1">
                  <a:off x="5842" y="-20782"/>
                  <a:ext cx="92170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8486814" y="2060864"/>
                        <a:pt x="8597651" y="3186545"/>
                        <a:pt x="9124124" y="5164282"/>
                      </a:cubicBezTo>
                      <a:lnTo>
                        <a:pt x="0" y="5164282"/>
                      </a:lnTo>
                      <a:lnTo>
                        <a:pt x="0" y="20782"/>
                      </a:lnTo>
                      <a:close/>
                    </a:path>
                  </a:pathLst>
                </a:custGeom>
                <a:gradFill>
                  <a:gsLst>
                    <a:gs pos="35000">
                      <a:schemeClr val="tx2">
                        <a:alpha val="44000"/>
                      </a:schemeClr>
                    </a:gs>
                    <a:gs pos="69000">
                      <a:schemeClr val="tx1">
                        <a:lumMod val="95000"/>
                        <a:alpha val="33000"/>
                      </a:schemeClr>
                    </a:gs>
                    <a:gs pos="16000">
                      <a:srgbClr val="500000">
                        <a:alpha val="37000"/>
                        <a:lumMod val="82000"/>
                      </a:srgbClr>
                    </a:gs>
                    <a:gs pos="52000">
                      <a:schemeClr val="tx1">
                        <a:alpha val="84000"/>
                      </a:schemeClr>
                    </a:gs>
                  </a:gsLst>
                  <a:lin ang="18900000" scaled="1"/>
                </a:gradFill>
                <a:ln w="114300">
                  <a:noFill/>
                </a:ln>
                <a:scene3d>
                  <a:camera prst="orthographicFront"/>
                  <a:lightRig rig="flood" dir="t">
                    <a:rot lat="0" lon="0" rev="3600000"/>
                  </a:lightRig>
                </a:scene3d>
                <a:sp3d prstMaterial="powder">
                  <a:bevelT w="158750" h="50800"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Elipse"/>
                <p:cNvSpPr/>
                <p:nvPr/>
              </p:nvSpPr>
              <p:spPr>
                <a:xfrm>
                  <a:off x="805995" y="2124000"/>
                  <a:ext cx="923710" cy="91440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05995" y="1007820"/>
                  <a:ext cx="791684" cy="778768"/>
                </a:xfrm>
                <a:prstGeom prst="ellipse">
                  <a:avLst/>
                </a:prstGeom>
                <a:gradFill>
                  <a:gsLst>
                    <a:gs pos="35000">
                      <a:schemeClr val="tx2">
                        <a:alpha val="59000"/>
                      </a:schemeClr>
                    </a:gs>
                    <a:gs pos="69000">
                      <a:schemeClr val="tx1">
                        <a:lumMod val="95000"/>
                        <a:alpha val="56000"/>
                      </a:schemeClr>
                    </a:gs>
                    <a:gs pos="0">
                      <a:srgbClr val="500000">
                        <a:alpha val="37000"/>
                        <a:lumMod val="82000"/>
                      </a:srgb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05995" y="3363594"/>
                  <a:ext cx="791684" cy="778768"/>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581906" y="4371706"/>
                  <a:ext cx="515053"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53914" y="267250"/>
                  <a:ext cx="515786" cy="499120"/>
                </a:xfrm>
                <a:prstGeom prst="ellipse">
                  <a:avLst/>
                </a:prstGeom>
                <a:gradFill>
                  <a:gsLst>
                    <a:gs pos="35000">
                      <a:schemeClr val="tx2">
                        <a:alpha val="59000"/>
                      </a:schemeClr>
                    </a:gs>
                    <a:gs pos="69000">
                      <a:schemeClr val="tx1">
                        <a:lumMod val="95000"/>
                        <a:alpha val="56000"/>
                      </a:schemeClr>
                    </a:gs>
                    <a:gs pos="52000">
                      <a:schemeClr val="tx1">
                        <a:lumMod val="95000"/>
                        <a:alpha val="91000"/>
                      </a:schemeClr>
                    </a:gs>
                  </a:gsLst>
                  <a:lin ang="18900000" scaled="1"/>
                </a:gradFill>
                <a:ln w="12700">
                  <a:solidFill>
                    <a:srgbClr val="7030A0"/>
                  </a:solidFill>
                </a:ln>
                <a:scene3d>
                  <a:camera prst="orthographicFront"/>
                  <a:lightRig rig="flood" dir="t">
                    <a:rot lat="0" lon="0" rev="24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cxnSp>
            <p:nvCxnSpPr>
              <p:cNvPr id="69" name="68 Conector curvado"/>
              <p:cNvCxnSpPr/>
              <p:nvPr/>
            </p:nvCxnSpPr>
            <p:spPr>
              <a:xfrm>
                <a:off x="1763688" y="2556000"/>
                <a:ext cx="7380312"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70" name="69 Conector curvado"/>
              <p:cNvCxnSpPr/>
              <p:nvPr/>
            </p:nvCxnSpPr>
            <p:spPr>
              <a:xfrm>
                <a:off x="1187624" y="483518"/>
                <a:ext cx="795637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71" name="70 Conector curvado"/>
              <p:cNvCxnSpPr/>
              <p:nvPr/>
            </p:nvCxnSpPr>
            <p:spPr>
              <a:xfrm>
                <a:off x="1115616" y="4608000"/>
                <a:ext cx="8017661"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72" name="71 Conector curvado"/>
              <p:cNvCxnSpPr/>
              <p:nvPr/>
            </p:nvCxnSpPr>
            <p:spPr>
              <a:xfrm>
                <a:off x="1547664" y="1368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cxnSp>
            <p:nvCxnSpPr>
              <p:cNvPr id="73" name="72 Conector curvado"/>
              <p:cNvCxnSpPr/>
              <p:nvPr/>
            </p:nvCxnSpPr>
            <p:spPr>
              <a:xfrm>
                <a:off x="1564724" y="3744000"/>
                <a:ext cx="7596336" cy="12700"/>
              </a:xfrm>
              <a:prstGeom prst="curvedConnector3">
                <a:avLst>
                  <a:gd name="adj1" fmla="val 50000"/>
                </a:avLst>
              </a:prstGeom>
              <a:ln w="31750">
                <a:solidFill>
                  <a:schemeClr val="tx1"/>
                </a:solidFill>
              </a:ln>
              <a:scene3d>
                <a:camera prst="orthographicFront"/>
                <a:lightRig rig="flood" dir="t"/>
              </a:scene3d>
              <a:sp3d prstMaterial="powder">
                <a:bevelT w="152400" h="50800" prst="softRound"/>
              </a:sp3d>
            </p:spPr>
            <p:style>
              <a:lnRef idx="1">
                <a:schemeClr val="accent1"/>
              </a:lnRef>
              <a:fillRef idx="0">
                <a:schemeClr val="accent1"/>
              </a:fillRef>
              <a:effectRef idx="0">
                <a:schemeClr val="accent1"/>
              </a:effectRef>
              <a:fontRef idx="minor">
                <a:schemeClr val="tx1"/>
              </a:fontRef>
            </p:style>
          </p:cxnSp>
        </p:grpSp>
        <p:sp>
          <p:nvSpPr>
            <p:cNvPr id="63" name="62 Elipse"/>
            <p:cNvSpPr/>
            <p:nvPr/>
          </p:nvSpPr>
          <p:spPr>
            <a:xfrm>
              <a:off x="971600" y="2412000"/>
              <a:ext cx="432048" cy="41034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936000" y="3600000"/>
              <a:ext cx="323632" cy="330986"/>
            </a:xfrm>
            <a:prstGeom prst="ellipse">
              <a:avLst/>
            </a:prstGeom>
            <a:solidFill>
              <a:schemeClr val="accent3">
                <a:lumMod val="50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652444" y="4521091"/>
              <a:ext cx="207640" cy="21602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962280" y="1244602"/>
              <a:ext cx="323632" cy="330986"/>
            </a:xfrm>
            <a:prstGeom prst="ellipse">
              <a:avLst/>
            </a:prstGeom>
            <a:solidFill>
              <a:schemeClr val="accent3">
                <a:lumMod val="50000"/>
              </a:schemeClr>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720000" y="411510"/>
              <a:ext cx="207640" cy="216024"/>
            </a:xfrm>
            <a:prstGeom prst="ellipse">
              <a:avLst/>
            </a:prstGeom>
            <a:solidFill>
              <a:srgbClr val="552EA2"/>
            </a:soli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0" name="79 Rectángulo"/>
          <p:cNvSpPr/>
          <p:nvPr/>
        </p:nvSpPr>
        <p:spPr>
          <a:xfrm flipH="1">
            <a:off x="-88485"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11787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3500" fill="hold"/>
                                        <p:tgtEl>
                                          <p:spTgt spid="41"/>
                                        </p:tgtEl>
                                        <p:attrNameLst>
                                          <p:attrName>ppt_w</p:attrName>
                                        </p:attrNameLst>
                                      </p:cBhvr>
                                      <p:tavLst>
                                        <p:tav tm="0">
                                          <p:val>
                                            <p:strVal val="4/3*#ppt_w"/>
                                          </p:val>
                                        </p:tav>
                                        <p:tav tm="100000">
                                          <p:val>
                                            <p:strVal val="#ppt_w"/>
                                          </p:val>
                                        </p:tav>
                                      </p:tavLst>
                                    </p:anim>
                                    <p:anim calcmode="lin" valueType="num">
                                      <p:cBhvr>
                                        <p:cTn id="8" dur="3500" fill="hold"/>
                                        <p:tgtEl>
                                          <p:spTgt spid="41"/>
                                        </p:tgtEl>
                                        <p:attrNameLst>
                                          <p:attrName>ppt_h</p:attrName>
                                        </p:attrNameLst>
                                      </p:cBhvr>
                                      <p:tavLst>
                                        <p:tav tm="0">
                                          <p:val>
                                            <p:strVal val="4/3*#ppt_h"/>
                                          </p:val>
                                        </p:tav>
                                        <p:tav tm="100000">
                                          <p:val>
                                            <p:strVal val="#ppt_h"/>
                                          </p:val>
                                        </p:tav>
                                      </p:tavLst>
                                    </p:anim>
                                  </p:childTnLst>
                                </p:cTn>
                              </p:par>
                              <p:par>
                                <p:cTn id="9" presetID="2" presetClass="exit" presetSubtype="2" fill="hold" nodeType="withEffect">
                                  <p:stCondLst>
                                    <p:cond delay="0"/>
                                  </p:stCondLst>
                                  <p:childTnLst>
                                    <p:anim calcmode="lin" valueType="num">
                                      <p:cBhvr additive="base">
                                        <p:cTn id="10" dur="3500"/>
                                        <p:tgtEl>
                                          <p:spTgt spid="42"/>
                                        </p:tgtEl>
                                        <p:attrNameLst>
                                          <p:attrName>ppt_x</p:attrName>
                                        </p:attrNameLst>
                                      </p:cBhvr>
                                      <p:tavLst>
                                        <p:tav tm="0">
                                          <p:val>
                                            <p:strVal val="ppt_x"/>
                                          </p:val>
                                        </p:tav>
                                        <p:tav tm="100000">
                                          <p:val>
                                            <p:strVal val="1+ppt_w/2"/>
                                          </p:val>
                                        </p:tav>
                                      </p:tavLst>
                                    </p:anim>
                                    <p:anim calcmode="lin" valueType="num">
                                      <p:cBhvr additive="base">
                                        <p:cTn id="11" dur="3500"/>
                                        <p:tgtEl>
                                          <p:spTgt spid="42"/>
                                        </p:tgtEl>
                                        <p:attrNameLst>
                                          <p:attrName>ppt_y</p:attrName>
                                        </p:attrNameLst>
                                      </p:cBhvr>
                                      <p:tavLst>
                                        <p:tav tm="0">
                                          <p:val>
                                            <p:strVal val="ppt_y"/>
                                          </p:val>
                                        </p:tav>
                                        <p:tav tm="100000">
                                          <p:val>
                                            <p:strVal val="ppt_y"/>
                                          </p:val>
                                        </p:tav>
                                      </p:tavLst>
                                    </p:anim>
                                    <p:set>
                                      <p:cBhvr>
                                        <p:cTn id="12" dur="1" fill="hold">
                                          <p:stCondLst>
                                            <p:cond delay="3499"/>
                                          </p:stCondLst>
                                        </p:cTn>
                                        <p:tgtEl>
                                          <p:spTgt spid="42"/>
                                        </p:tgtEl>
                                        <p:attrNameLst>
                                          <p:attrName>style.visibility</p:attrName>
                                        </p:attrNameLst>
                                      </p:cBhvr>
                                      <p:to>
                                        <p:strVal val="hidden"/>
                                      </p:to>
                                    </p:set>
                                  </p:childTnLst>
                                </p:cTn>
                              </p:par>
                              <p:par>
                                <p:cTn id="13" presetID="9" presetClass="emph" presetSubtype="0" grpId="0" nodeType="withEffect">
                                  <p:stCondLst>
                                    <p:cond delay="0"/>
                                  </p:stCondLst>
                                  <p:childTnLst>
                                    <p:set>
                                      <p:cBhvr rctx="PPT">
                                        <p:cTn id="14" dur="indefinite"/>
                                        <p:tgtEl>
                                          <p:spTgt spid="80"/>
                                        </p:tgtEl>
                                        <p:attrNameLst>
                                          <p:attrName>style.opacity</p:attrName>
                                        </p:attrNameLst>
                                      </p:cBhvr>
                                      <p:to>
                                        <p:strVal val="0"/>
                                      </p:to>
                                    </p:set>
                                    <p:animEffect filter="image" prLst="opacity: 0">
                                      <p:cBhvr rctx="IE">
                                        <p:cTn id="15" dur="indefinite"/>
                                        <p:tgtEl>
                                          <p:spTgt spid="80"/>
                                        </p:tgtEl>
                                      </p:cBhvr>
                                    </p:animEffect>
                                  </p:childTnLst>
                                </p:cTn>
                              </p:par>
                              <p:par>
                                <p:cTn id="16" presetID="2" presetClass="exit" presetSubtype="8" fill="hold" nodeType="withEffect">
                                  <p:stCondLst>
                                    <p:cond delay="0"/>
                                  </p:stCondLst>
                                  <p:childTnLst>
                                    <p:anim calcmode="lin" valueType="num">
                                      <p:cBhvr additive="base">
                                        <p:cTn id="17" dur="3500"/>
                                        <p:tgtEl>
                                          <p:spTgt spid="81"/>
                                        </p:tgtEl>
                                        <p:attrNameLst>
                                          <p:attrName>ppt_x</p:attrName>
                                        </p:attrNameLst>
                                      </p:cBhvr>
                                      <p:tavLst>
                                        <p:tav tm="0">
                                          <p:val>
                                            <p:strVal val="ppt_x"/>
                                          </p:val>
                                        </p:tav>
                                        <p:tav tm="100000">
                                          <p:val>
                                            <p:strVal val="0-ppt_w/2"/>
                                          </p:val>
                                        </p:tav>
                                      </p:tavLst>
                                    </p:anim>
                                    <p:anim calcmode="lin" valueType="num">
                                      <p:cBhvr additive="base">
                                        <p:cTn id="18" dur="3500"/>
                                        <p:tgtEl>
                                          <p:spTgt spid="81"/>
                                        </p:tgtEl>
                                        <p:attrNameLst>
                                          <p:attrName>ppt_y</p:attrName>
                                        </p:attrNameLst>
                                      </p:cBhvr>
                                      <p:tavLst>
                                        <p:tav tm="0">
                                          <p:val>
                                            <p:strVal val="ppt_y"/>
                                          </p:val>
                                        </p:tav>
                                        <p:tav tm="100000">
                                          <p:val>
                                            <p:strVal val="ppt_y"/>
                                          </p:val>
                                        </p:tav>
                                      </p:tavLst>
                                    </p:anim>
                                    <p:set>
                                      <p:cBhvr>
                                        <p:cTn id="19" dur="1" fill="hold">
                                          <p:stCondLst>
                                            <p:cond delay="3499"/>
                                          </p:stCondLst>
                                        </p:cTn>
                                        <p:tgtEl>
                                          <p:spTgt spid="8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 name="63 Imagen" descr="FRUTO MORAD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16" y="0"/>
            <a:ext cx="9144000" cy="5143500"/>
          </a:xfrm>
          <a:prstGeom prst="rect">
            <a:avLst/>
          </a:prstGeom>
          <a:noFill/>
          <a:ln>
            <a:noFill/>
          </a:ln>
        </p:spPr>
      </p:pic>
      <p:sp>
        <p:nvSpPr>
          <p:cNvPr id="17" name="16 Forma en L"/>
          <p:cNvSpPr/>
          <p:nvPr/>
        </p:nvSpPr>
        <p:spPr>
          <a:xfrm rot="16200000">
            <a:off x="-180528" y="156363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Forma en L"/>
          <p:cNvSpPr/>
          <p:nvPr/>
        </p:nvSpPr>
        <p:spPr>
          <a:xfrm rot="16200000">
            <a:off x="755576" y="84355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en L"/>
          <p:cNvSpPr/>
          <p:nvPr/>
        </p:nvSpPr>
        <p:spPr>
          <a:xfrm rot="16200000">
            <a:off x="1763688" y="12347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en L"/>
          <p:cNvSpPr/>
          <p:nvPr/>
        </p:nvSpPr>
        <p:spPr>
          <a:xfrm rot="16200000">
            <a:off x="2699792" y="-52920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en L"/>
          <p:cNvSpPr/>
          <p:nvPr/>
        </p:nvSpPr>
        <p:spPr>
          <a:xfrm rot="16200000">
            <a:off x="3635896" y="-117266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Forma en L"/>
          <p:cNvSpPr/>
          <p:nvPr/>
        </p:nvSpPr>
        <p:spPr>
          <a:xfrm rot="16200000">
            <a:off x="-180528" y="19548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Forma en L"/>
          <p:cNvSpPr/>
          <p:nvPr/>
        </p:nvSpPr>
        <p:spPr>
          <a:xfrm rot="16200000">
            <a:off x="755576" y="-52459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en L"/>
          <p:cNvSpPr/>
          <p:nvPr/>
        </p:nvSpPr>
        <p:spPr>
          <a:xfrm rot="16200000">
            <a:off x="1763688" y="-124467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en L"/>
          <p:cNvSpPr/>
          <p:nvPr/>
        </p:nvSpPr>
        <p:spPr>
          <a:xfrm rot="16200000">
            <a:off x="2699792" y="-189736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en L"/>
          <p:cNvSpPr/>
          <p:nvPr/>
        </p:nvSpPr>
        <p:spPr>
          <a:xfrm rot="16200000">
            <a:off x="3635896" y="-254081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Forma en L"/>
          <p:cNvSpPr/>
          <p:nvPr/>
        </p:nvSpPr>
        <p:spPr>
          <a:xfrm rot="16200000">
            <a:off x="1763688" y="156363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Forma en L"/>
          <p:cNvSpPr/>
          <p:nvPr/>
        </p:nvSpPr>
        <p:spPr>
          <a:xfrm rot="16200000">
            <a:off x="2699792" y="91556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en L"/>
          <p:cNvSpPr/>
          <p:nvPr/>
        </p:nvSpPr>
        <p:spPr>
          <a:xfrm rot="16200000">
            <a:off x="3635896" y="26749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en L"/>
          <p:cNvSpPr/>
          <p:nvPr/>
        </p:nvSpPr>
        <p:spPr>
          <a:xfrm rot="5400000" flipH="1" flipV="1">
            <a:off x="-180528" y="84355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en L"/>
          <p:cNvSpPr/>
          <p:nvPr/>
        </p:nvSpPr>
        <p:spPr>
          <a:xfrm rot="5400000" flipH="1" flipV="1">
            <a:off x="755576" y="156363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Forma en L"/>
          <p:cNvSpPr/>
          <p:nvPr/>
        </p:nvSpPr>
        <p:spPr>
          <a:xfrm rot="5400000" flipH="1">
            <a:off x="8460432" y="161510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Forma en L"/>
          <p:cNvSpPr/>
          <p:nvPr/>
        </p:nvSpPr>
        <p:spPr>
          <a:xfrm rot="5400000" flipH="1">
            <a:off x="7524328" y="77155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Forma en L"/>
          <p:cNvSpPr/>
          <p:nvPr/>
        </p:nvSpPr>
        <p:spPr>
          <a:xfrm rot="5400000" flipH="1">
            <a:off x="6516216" y="5147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Forma en L"/>
          <p:cNvSpPr/>
          <p:nvPr/>
        </p:nvSpPr>
        <p:spPr>
          <a:xfrm rot="5400000" flipH="1">
            <a:off x="5580112" y="-60121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Forma en L"/>
          <p:cNvSpPr/>
          <p:nvPr/>
        </p:nvSpPr>
        <p:spPr>
          <a:xfrm rot="5400000" flipH="1">
            <a:off x="4644008" y="-124467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Forma en L"/>
          <p:cNvSpPr/>
          <p:nvPr/>
        </p:nvSpPr>
        <p:spPr>
          <a:xfrm rot="5400000" flipH="1">
            <a:off x="8460432" y="12347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Forma en L"/>
          <p:cNvSpPr/>
          <p:nvPr/>
        </p:nvSpPr>
        <p:spPr>
          <a:xfrm rot="5400000" flipH="1">
            <a:off x="7524328" y="-59660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Forma en L"/>
          <p:cNvSpPr/>
          <p:nvPr/>
        </p:nvSpPr>
        <p:spPr>
          <a:xfrm rot="5400000" flipH="1">
            <a:off x="6516216" y="-131668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Forma en L"/>
          <p:cNvSpPr/>
          <p:nvPr/>
        </p:nvSpPr>
        <p:spPr>
          <a:xfrm rot="5400000" flipH="1">
            <a:off x="5580112" y="-196936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Forma en L"/>
          <p:cNvSpPr/>
          <p:nvPr/>
        </p:nvSpPr>
        <p:spPr>
          <a:xfrm rot="5400000" flipH="1">
            <a:off x="4644008" y="-261282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Forma en L"/>
          <p:cNvSpPr/>
          <p:nvPr/>
        </p:nvSpPr>
        <p:spPr>
          <a:xfrm rot="5400000" flipH="1">
            <a:off x="6516216" y="163564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Forma en L"/>
          <p:cNvSpPr/>
          <p:nvPr/>
        </p:nvSpPr>
        <p:spPr>
          <a:xfrm rot="5400000" flipH="1">
            <a:off x="5580112" y="98296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Forma en L"/>
          <p:cNvSpPr/>
          <p:nvPr/>
        </p:nvSpPr>
        <p:spPr>
          <a:xfrm rot="5400000" flipH="1">
            <a:off x="4644008" y="33950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Forma en L"/>
          <p:cNvSpPr/>
          <p:nvPr/>
        </p:nvSpPr>
        <p:spPr>
          <a:xfrm rot="5400000" flipH="1">
            <a:off x="8460432" y="82302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Forma en L"/>
          <p:cNvSpPr/>
          <p:nvPr/>
        </p:nvSpPr>
        <p:spPr>
          <a:xfrm rot="16200000" flipV="1">
            <a:off x="7516256" y="161510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Forma en L"/>
          <p:cNvSpPr/>
          <p:nvPr/>
        </p:nvSpPr>
        <p:spPr>
          <a:xfrm rot="5400000">
            <a:off x="8460432"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Forma en L"/>
          <p:cNvSpPr/>
          <p:nvPr/>
        </p:nvSpPr>
        <p:spPr>
          <a:xfrm rot="5400000">
            <a:off x="7524328" y="335415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Forma en L"/>
          <p:cNvSpPr/>
          <p:nvPr/>
        </p:nvSpPr>
        <p:spPr>
          <a:xfrm rot="5400000">
            <a:off x="6516216" y="407423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Forma en L"/>
          <p:cNvSpPr/>
          <p:nvPr/>
        </p:nvSpPr>
        <p:spPr>
          <a:xfrm rot="5400000">
            <a:off x="5580112" y="472691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Forma en L"/>
          <p:cNvSpPr/>
          <p:nvPr/>
        </p:nvSpPr>
        <p:spPr>
          <a:xfrm rot="5400000">
            <a:off x="4644008" y="537037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Forma en L"/>
          <p:cNvSpPr/>
          <p:nvPr/>
        </p:nvSpPr>
        <p:spPr>
          <a:xfrm rot="5400000">
            <a:off x="8460432" y="400222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Forma en L"/>
          <p:cNvSpPr/>
          <p:nvPr/>
        </p:nvSpPr>
        <p:spPr>
          <a:xfrm rot="5400000">
            <a:off x="7524328" y="472230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Forma en L"/>
          <p:cNvSpPr/>
          <p:nvPr/>
        </p:nvSpPr>
        <p:spPr>
          <a:xfrm rot="5400000">
            <a:off x="6516216" y="544238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Forma en L"/>
          <p:cNvSpPr/>
          <p:nvPr/>
        </p:nvSpPr>
        <p:spPr>
          <a:xfrm rot="5400000">
            <a:off x="5580112" y="609507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Forma en L"/>
          <p:cNvSpPr/>
          <p:nvPr/>
        </p:nvSpPr>
        <p:spPr>
          <a:xfrm rot="5400000">
            <a:off x="4644008" y="673852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Forma en L"/>
          <p:cNvSpPr/>
          <p:nvPr/>
        </p:nvSpPr>
        <p:spPr>
          <a:xfrm rot="5400000">
            <a:off x="6516216"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Forma en L"/>
          <p:cNvSpPr/>
          <p:nvPr/>
        </p:nvSpPr>
        <p:spPr>
          <a:xfrm rot="5400000">
            <a:off x="5580112" y="328214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Forma en L"/>
          <p:cNvSpPr/>
          <p:nvPr/>
        </p:nvSpPr>
        <p:spPr>
          <a:xfrm rot="5400000">
            <a:off x="4644008" y="393021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Forma en L"/>
          <p:cNvSpPr/>
          <p:nvPr/>
        </p:nvSpPr>
        <p:spPr>
          <a:xfrm rot="16200000" flipH="1" flipV="1">
            <a:off x="8460432" y="335415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Forma en L"/>
          <p:cNvSpPr/>
          <p:nvPr/>
        </p:nvSpPr>
        <p:spPr>
          <a:xfrm rot="16200000" flipH="1" flipV="1">
            <a:off x="7524328"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Forma en L"/>
          <p:cNvSpPr/>
          <p:nvPr/>
        </p:nvSpPr>
        <p:spPr>
          <a:xfrm rot="16200000" flipH="1">
            <a:off x="-180528"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Forma en L"/>
          <p:cNvSpPr/>
          <p:nvPr/>
        </p:nvSpPr>
        <p:spPr>
          <a:xfrm rot="16200000" flipH="1">
            <a:off x="755576" y="335415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Forma en L"/>
          <p:cNvSpPr/>
          <p:nvPr/>
        </p:nvSpPr>
        <p:spPr>
          <a:xfrm rot="16200000" flipH="1">
            <a:off x="1763688" y="407423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Forma en L"/>
          <p:cNvSpPr/>
          <p:nvPr/>
        </p:nvSpPr>
        <p:spPr>
          <a:xfrm rot="16200000" flipH="1">
            <a:off x="2699792" y="472691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Forma en L"/>
          <p:cNvSpPr/>
          <p:nvPr/>
        </p:nvSpPr>
        <p:spPr>
          <a:xfrm rot="16200000" flipH="1">
            <a:off x="3635896" y="537037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Forma en L"/>
          <p:cNvSpPr/>
          <p:nvPr/>
        </p:nvSpPr>
        <p:spPr>
          <a:xfrm rot="16200000" flipH="1">
            <a:off x="-180528" y="400222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Forma en L"/>
          <p:cNvSpPr/>
          <p:nvPr/>
        </p:nvSpPr>
        <p:spPr>
          <a:xfrm rot="16200000" flipH="1">
            <a:off x="755576" y="472230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Forma en L"/>
          <p:cNvSpPr/>
          <p:nvPr/>
        </p:nvSpPr>
        <p:spPr>
          <a:xfrm rot="16200000" flipH="1">
            <a:off x="1763688" y="544238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Forma en L"/>
          <p:cNvSpPr/>
          <p:nvPr/>
        </p:nvSpPr>
        <p:spPr>
          <a:xfrm rot="16200000" flipH="1">
            <a:off x="2699792" y="6095070"/>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Forma en L"/>
          <p:cNvSpPr/>
          <p:nvPr/>
        </p:nvSpPr>
        <p:spPr>
          <a:xfrm rot="16200000" flipH="1">
            <a:off x="3635896" y="6738528"/>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Forma en L"/>
          <p:cNvSpPr/>
          <p:nvPr/>
        </p:nvSpPr>
        <p:spPr>
          <a:xfrm rot="16200000" flipH="1">
            <a:off x="1763688"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Forma en L"/>
          <p:cNvSpPr/>
          <p:nvPr/>
        </p:nvSpPr>
        <p:spPr>
          <a:xfrm rot="16200000" flipH="1">
            <a:off x="2699792" y="3282144"/>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Forma en L"/>
          <p:cNvSpPr/>
          <p:nvPr/>
        </p:nvSpPr>
        <p:spPr>
          <a:xfrm rot="16200000" flipH="1">
            <a:off x="3635896" y="3930216"/>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Forma en L"/>
          <p:cNvSpPr/>
          <p:nvPr/>
        </p:nvSpPr>
        <p:spPr>
          <a:xfrm rot="5400000" flipV="1">
            <a:off x="-180528" y="335415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Forma en L"/>
          <p:cNvSpPr/>
          <p:nvPr/>
        </p:nvSpPr>
        <p:spPr>
          <a:xfrm rot="5400000" flipV="1">
            <a:off x="755576" y="2634072"/>
            <a:ext cx="914400" cy="914400"/>
          </a:xfrm>
          <a:prstGeom prst="corner">
            <a:avLst>
              <a:gd name="adj1" fmla="val 26364"/>
              <a:gd name="adj2" fmla="val 24545"/>
            </a:avLst>
          </a:prstGeom>
          <a:gradFill flip="none" rotWithShape="1">
            <a:gsLst>
              <a:gs pos="45000">
                <a:srgbClr val="CC0000">
                  <a:lumMod val="0"/>
                  <a:lumOff val="100000"/>
                  <a:alpha val="52000"/>
                </a:srgbClr>
              </a:gs>
              <a:gs pos="72000">
                <a:srgbClr val="CC0000">
                  <a:alpha val="0"/>
                </a:srgbClr>
              </a:gs>
              <a:gs pos="98750">
                <a:schemeClr val="tx1">
                  <a:alpha val="76000"/>
                </a:schemeClr>
              </a:gs>
            </a:gsLst>
            <a:lin ang="2700000" scaled="1"/>
            <a:tileRect/>
          </a:gradFill>
          <a:ln w="12700">
            <a:gradFill>
              <a:gsLst>
                <a:gs pos="0">
                  <a:srgbClr val="FFEFD1">
                    <a:alpha val="56000"/>
                  </a:srgbClr>
                </a:gs>
                <a:gs pos="64999">
                  <a:srgbClr val="F0EBD5">
                    <a:alpha val="53000"/>
                  </a:srgbClr>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a:off x="-3204864" y="-2612826"/>
            <a:ext cx="15481720" cy="10328076"/>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74086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3250" fill="hold"/>
                                        <p:tgtEl>
                                          <p:spTgt spid="17"/>
                                        </p:tgtEl>
                                        <p:attrNameLst>
                                          <p:attrName>ppt_x</p:attrName>
                                        </p:attrNameLst>
                                      </p:cBhvr>
                                      <p:tavLst>
                                        <p:tav tm="0">
                                          <p:val>
                                            <p:strVal val="1+#ppt_w/2"/>
                                          </p:val>
                                        </p:tav>
                                        <p:tav tm="100000">
                                          <p:val>
                                            <p:strVal val="#ppt_x"/>
                                          </p:val>
                                        </p:tav>
                                      </p:tavLst>
                                    </p:anim>
                                    <p:anim calcmode="lin" valueType="num">
                                      <p:cBhvr additive="base">
                                        <p:cTn id="8" dur="325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3250" fill="hold"/>
                                        <p:tgtEl>
                                          <p:spTgt spid="31"/>
                                        </p:tgtEl>
                                        <p:attrNameLst>
                                          <p:attrName>ppt_x</p:attrName>
                                        </p:attrNameLst>
                                      </p:cBhvr>
                                      <p:tavLst>
                                        <p:tav tm="0">
                                          <p:val>
                                            <p:strVal val="1+#ppt_w/2"/>
                                          </p:val>
                                        </p:tav>
                                        <p:tav tm="100000">
                                          <p:val>
                                            <p:strVal val="#ppt_x"/>
                                          </p:val>
                                        </p:tav>
                                      </p:tavLst>
                                    </p:anim>
                                    <p:anim calcmode="lin" valueType="num">
                                      <p:cBhvr additive="base">
                                        <p:cTn id="12" dur="325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3250" fill="hold"/>
                                        <p:tgtEl>
                                          <p:spTgt spid="27"/>
                                        </p:tgtEl>
                                        <p:attrNameLst>
                                          <p:attrName>ppt_x</p:attrName>
                                        </p:attrNameLst>
                                      </p:cBhvr>
                                      <p:tavLst>
                                        <p:tav tm="0">
                                          <p:val>
                                            <p:strVal val="1+#ppt_w/2"/>
                                          </p:val>
                                        </p:tav>
                                        <p:tav tm="100000">
                                          <p:val>
                                            <p:strVal val="#ppt_x"/>
                                          </p:val>
                                        </p:tav>
                                      </p:tavLst>
                                    </p:anim>
                                    <p:anim calcmode="lin" valueType="num">
                                      <p:cBhvr additive="base">
                                        <p:cTn id="16" dur="325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3250" fill="hold"/>
                                        <p:tgtEl>
                                          <p:spTgt spid="28"/>
                                        </p:tgtEl>
                                        <p:attrNameLst>
                                          <p:attrName>ppt_x</p:attrName>
                                        </p:attrNameLst>
                                      </p:cBhvr>
                                      <p:tavLst>
                                        <p:tav tm="0">
                                          <p:val>
                                            <p:strVal val="1+#ppt_w/2"/>
                                          </p:val>
                                        </p:tav>
                                        <p:tav tm="100000">
                                          <p:val>
                                            <p:strVal val="#ppt_x"/>
                                          </p:val>
                                        </p:tav>
                                      </p:tavLst>
                                    </p:anim>
                                    <p:anim calcmode="lin" valueType="num">
                                      <p:cBhvr additive="base">
                                        <p:cTn id="20" dur="325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3250" fill="hold"/>
                                        <p:tgtEl>
                                          <p:spTgt spid="18"/>
                                        </p:tgtEl>
                                        <p:attrNameLst>
                                          <p:attrName>ppt_x</p:attrName>
                                        </p:attrNameLst>
                                      </p:cBhvr>
                                      <p:tavLst>
                                        <p:tav tm="0">
                                          <p:val>
                                            <p:strVal val="1+#ppt_w/2"/>
                                          </p:val>
                                        </p:tav>
                                        <p:tav tm="100000">
                                          <p:val>
                                            <p:strVal val="#ppt_x"/>
                                          </p:val>
                                        </p:tav>
                                      </p:tavLst>
                                    </p:anim>
                                    <p:anim calcmode="lin" valueType="num">
                                      <p:cBhvr additive="base">
                                        <p:cTn id="24" dur="325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3250" fill="hold"/>
                                        <p:tgtEl>
                                          <p:spTgt spid="30"/>
                                        </p:tgtEl>
                                        <p:attrNameLst>
                                          <p:attrName>ppt_x</p:attrName>
                                        </p:attrNameLst>
                                      </p:cBhvr>
                                      <p:tavLst>
                                        <p:tav tm="0">
                                          <p:val>
                                            <p:strVal val="1+#ppt_w/2"/>
                                          </p:val>
                                        </p:tav>
                                        <p:tav tm="100000">
                                          <p:val>
                                            <p:strVal val="#ppt_x"/>
                                          </p:val>
                                        </p:tav>
                                      </p:tavLst>
                                    </p:anim>
                                    <p:anim calcmode="lin" valueType="num">
                                      <p:cBhvr additive="base">
                                        <p:cTn id="28" dur="3250" fill="hold"/>
                                        <p:tgtEl>
                                          <p:spTgt spid="30"/>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3250" fill="hold"/>
                                        <p:tgtEl>
                                          <p:spTgt spid="22"/>
                                        </p:tgtEl>
                                        <p:attrNameLst>
                                          <p:attrName>ppt_x</p:attrName>
                                        </p:attrNameLst>
                                      </p:cBhvr>
                                      <p:tavLst>
                                        <p:tav tm="0">
                                          <p:val>
                                            <p:strVal val="1+#ppt_w/2"/>
                                          </p:val>
                                        </p:tav>
                                        <p:tav tm="100000">
                                          <p:val>
                                            <p:strVal val="#ppt_x"/>
                                          </p:val>
                                        </p:tav>
                                      </p:tavLst>
                                    </p:anim>
                                    <p:anim calcmode="lin" valueType="num">
                                      <p:cBhvr additive="base">
                                        <p:cTn id="32" dur="3250" fill="hold"/>
                                        <p:tgtEl>
                                          <p:spTgt spid="22"/>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3250" fill="hold"/>
                                        <p:tgtEl>
                                          <p:spTgt spid="23"/>
                                        </p:tgtEl>
                                        <p:attrNameLst>
                                          <p:attrName>ppt_x</p:attrName>
                                        </p:attrNameLst>
                                      </p:cBhvr>
                                      <p:tavLst>
                                        <p:tav tm="0">
                                          <p:val>
                                            <p:strVal val="1+#ppt_w/2"/>
                                          </p:val>
                                        </p:tav>
                                        <p:tav tm="100000">
                                          <p:val>
                                            <p:strVal val="#ppt_x"/>
                                          </p:val>
                                        </p:tav>
                                      </p:tavLst>
                                    </p:anim>
                                    <p:anim calcmode="lin" valueType="num">
                                      <p:cBhvr additive="base">
                                        <p:cTn id="36" dur="3250" fill="hold"/>
                                        <p:tgtEl>
                                          <p:spTgt spid="23"/>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3250" fill="hold"/>
                                        <p:tgtEl>
                                          <p:spTgt spid="19"/>
                                        </p:tgtEl>
                                        <p:attrNameLst>
                                          <p:attrName>ppt_x</p:attrName>
                                        </p:attrNameLst>
                                      </p:cBhvr>
                                      <p:tavLst>
                                        <p:tav tm="0">
                                          <p:val>
                                            <p:strVal val="1+#ppt_w/2"/>
                                          </p:val>
                                        </p:tav>
                                        <p:tav tm="100000">
                                          <p:val>
                                            <p:strVal val="#ppt_x"/>
                                          </p:val>
                                        </p:tav>
                                      </p:tavLst>
                                    </p:anim>
                                    <p:anim calcmode="lin" valueType="num">
                                      <p:cBhvr additive="base">
                                        <p:cTn id="40" dur="3250" fill="hold"/>
                                        <p:tgtEl>
                                          <p:spTgt spid="19"/>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250" fill="hold"/>
                                        <p:tgtEl>
                                          <p:spTgt spid="20"/>
                                        </p:tgtEl>
                                        <p:attrNameLst>
                                          <p:attrName>ppt_x</p:attrName>
                                        </p:attrNameLst>
                                      </p:cBhvr>
                                      <p:tavLst>
                                        <p:tav tm="0">
                                          <p:val>
                                            <p:strVal val="1+#ppt_w/2"/>
                                          </p:val>
                                        </p:tav>
                                        <p:tav tm="100000">
                                          <p:val>
                                            <p:strVal val="#ppt_x"/>
                                          </p:val>
                                        </p:tav>
                                      </p:tavLst>
                                    </p:anim>
                                    <p:anim calcmode="lin" valueType="num">
                                      <p:cBhvr additive="base">
                                        <p:cTn id="44" dur="325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3250" fill="hold"/>
                                        <p:tgtEl>
                                          <p:spTgt spid="24"/>
                                        </p:tgtEl>
                                        <p:attrNameLst>
                                          <p:attrName>ppt_x</p:attrName>
                                        </p:attrNameLst>
                                      </p:cBhvr>
                                      <p:tavLst>
                                        <p:tav tm="0">
                                          <p:val>
                                            <p:strVal val="1+#ppt_w/2"/>
                                          </p:val>
                                        </p:tav>
                                        <p:tav tm="100000">
                                          <p:val>
                                            <p:strVal val="#ppt_x"/>
                                          </p:val>
                                        </p:tav>
                                      </p:tavLst>
                                    </p:anim>
                                    <p:anim calcmode="lin" valueType="num">
                                      <p:cBhvr additive="base">
                                        <p:cTn id="48" dur="3250" fill="hold"/>
                                        <p:tgtEl>
                                          <p:spTgt spid="2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3250" fill="hold"/>
                                        <p:tgtEl>
                                          <p:spTgt spid="25"/>
                                        </p:tgtEl>
                                        <p:attrNameLst>
                                          <p:attrName>ppt_x</p:attrName>
                                        </p:attrNameLst>
                                      </p:cBhvr>
                                      <p:tavLst>
                                        <p:tav tm="0">
                                          <p:val>
                                            <p:strVal val="1+#ppt_w/2"/>
                                          </p:val>
                                        </p:tav>
                                        <p:tav tm="100000">
                                          <p:val>
                                            <p:strVal val="#ppt_x"/>
                                          </p:val>
                                        </p:tav>
                                      </p:tavLst>
                                    </p:anim>
                                    <p:anim calcmode="lin" valueType="num">
                                      <p:cBhvr additive="base">
                                        <p:cTn id="52" dur="325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3250" fill="hold"/>
                                        <p:tgtEl>
                                          <p:spTgt spid="26"/>
                                        </p:tgtEl>
                                        <p:attrNameLst>
                                          <p:attrName>ppt_x</p:attrName>
                                        </p:attrNameLst>
                                      </p:cBhvr>
                                      <p:tavLst>
                                        <p:tav tm="0">
                                          <p:val>
                                            <p:strVal val="1+#ppt_w/2"/>
                                          </p:val>
                                        </p:tav>
                                        <p:tav tm="100000">
                                          <p:val>
                                            <p:strVal val="#ppt_x"/>
                                          </p:val>
                                        </p:tav>
                                      </p:tavLst>
                                    </p:anim>
                                    <p:anim calcmode="lin" valueType="num">
                                      <p:cBhvr additive="base">
                                        <p:cTn id="56" dur="3250" fill="hold"/>
                                        <p:tgtEl>
                                          <p:spTgt spid="2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21"/>
                                        </p:tgtEl>
                                        <p:attrNameLst>
                                          <p:attrName>style.visibility</p:attrName>
                                        </p:attrNameLst>
                                      </p:cBhvr>
                                      <p:to>
                                        <p:strVal val="visible"/>
                                      </p:to>
                                    </p:set>
                                    <p:anim calcmode="lin" valueType="num">
                                      <p:cBhvr additive="base">
                                        <p:cTn id="59" dur="3250" fill="hold"/>
                                        <p:tgtEl>
                                          <p:spTgt spid="21"/>
                                        </p:tgtEl>
                                        <p:attrNameLst>
                                          <p:attrName>ppt_x</p:attrName>
                                        </p:attrNameLst>
                                      </p:cBhvr>
                                      <p:tavLst>
                                        <p:tav tm="0">
                                          <p:val>
                                            <p:strVal val="1+#ppt_w/2"/>
                                          </p:val>
                                        </p:tav>
                                        <p:tav tm="100000">
                                          <p:val>
                                            <p:strVal val="#ppt_x"/>
                                          </p:val>
                                        </p:tav>
                                      </p:tavLst>
                                    </p:anim>
                                    <p:anim calcmode="lin" valueType="num">
                                      <p:cBhvr additive="base">
                                        <p:cTn id="60" dur="3250" fill="hold"/>
                                        <p:tgtEl>
                                          <p:spTgt spid="21"/>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additive="base">
                                        <p:cTn id="63" dur="3250" fill="hold"/>
                                        <p:tgtEl>
                                          <p:spTgt spid="29"/>
                                        </p:tgtEl>
                                        <p:attrNameLst>
                                          <p:attrName>ppt_x</p:attrName>
                                        </p:attrNameLst>
                                      </p:cBhvr>
                                      <p:tavLst>
                                        <p:tav tm="0">
                                          <p:val>
                                            <p:strVal val="1+#ppt_w/2"/>
                                          </p:val>
                                        </p:tav>
                                        <p:tav tm="100000">
                                          <p:val>
                                            <p:strVal val="#ppt_x"/>
                                          </p:val>
                                        </p:tav>
                                      </p:tavLst>
                                    </p:anim>
                                    <p:anim calcmode="lin" valueType="num">
                                      <p:cBhvr additive="base">
                                        <p:cTn id="64" dur="3250" fill="hold"/>
                                        <p:tgtEl>
                                          <p:spTgt spid="29"/>
                                        </p:tgtEl>
                                        <p:attrNameLst>
                                          <p:attrName>ppt_y</p:attrName>
                                        </p:attrNameLst>
                                      </p:cBhvr>
                                      <p:tavLst>
                                        <p:tav tm="0">
                                          <p:val>
                                            <p:strVal val="1+#ppt_h/2"/>
                                          </p:val>
                                        </p:tav>
                                        <p:tav tm="100000">
                                          <p:val>
                                            <p:strVal val="#ppt_y"/>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61"/>
                                        </p:tgtEl>
                                        <p:attrNameLst>
                                          <p:attrName>style.visibility</p:attrName>
                                        </p:attrNameLst>
                                      </p:cBhvr>
                                      <p:to>
                                        <p:strVal val="visible"/>
                                      </p:to>
                                    </p:set>
                                    <p:anim calcmode="lin" valueType="num">
                                      <p:cBhvr additive="base">
                                        <p:cTn id="67" dur="3250" fill="hold"/>
                                        <p:tgtEl>
                                          <p:spTgt spid="61"/>
                                        </p:tgtEl>
                                        <p:attrNameLst>
                                          <p:attrName>ppt_x</p:attrName>
                                        </p:attrNameLst>
                                      </p:cBhvr>
                                      <p:tavLst>
                                        <p:tav tm="0">
                                          <p:val>
                                            <p:strVal val="0-#ppt_w/2"/>
                                          </p:val>
                                        </p:tav>
                                        <p:tav tm="100000">
                                          <p:val>
                                            <p:strVal val="#ppt_x"/>
                                          </p:val>
                                        </p:tav>
                                      </p:tavLst>
                                    </p:anim>
                                    <p:anim calcmode="lin" valueType="num">
                                      <p:cBhvr additive="base">
                                        <p:cTn id="68" dur="3250" fill="hold"/>
                                        <p:tgtEl>
                                          <p:spTgt spid="61"/>
                                        </p:tgtEl>
                                        <p:attrNameLst>
                                          <p:attrName>ppt_y</p:attrName>
                                        </p:attrNameLst>
                                      </p:cBhvr>
                                      <p:tavLst>
                                        <p:tav tm="0">
                                          <p:val>
                                            <p:strVal val="1+#ppt_h/2"/>
                                          </p:val>
                                        </p:tav>
                                        <p:tav tm="100000">
                                          <p:val>
                                            <p:strVal val="#ppt_y"/>
                                          </p:val>
                                        </p:tav>
                                      </p:tavLst>
                                    </p:anim>
                                  </p:childTnLst>
                                </p:cTn>
                              </p:par>
                              <p:par>
                                <p:cTn id="69" presetID="2" presetClass="entr" presetSubtype="12" fill="hold" grpId="0" nodeType="withEffect">
                                  <p:stCondLst>
                                    <p:cond delay="0"/>
                                  </p:stCondLst>
                                  <p:childTnLst>
                                    <p:set>
                                      <p:cBhvr>
                                        <p:cTn id="70" dur="1" fill="hold">
                                          <p:stCondLst>
                                            <p:cond delay="0"/>
                                          </p:stCondLst>
                                        </p:cTn>
                                        <p:tgtEl>
                                          <p:spTgt spid="57"/>
                                        </p:tgtEl>
                                        <p:attrNameLst>
                                          <p:attrName>style.visibility</p:attrName>
                                        </p:attrNameLst>
                                      </p:cBhvr>
                                      <p:to>
                                        <p:strVal val="visible"/>
                                      </p:to>
                                    </p:set>
                                    <p:anim calcmode="lin" valueType="num">
                                      <p:cBhvr additive="base">
                                        <p:cTn id="71" dur="3250" fill="hold"/>
                                        <p:tgtEl>
                                          <p:spTgt spid="57"/>
                                        </p:tgtEl>
                                        <p:attrNameLst>
                                          <p:attrName>ppt_x</p:attrName>
                                        </p:attrNameLst>
                                      </p:cBhvr>
                                      <p:tavLst>
                                        <p:tav tm="0">
                                          <p:val>
                                            <p:strVal val="0-#ppt_w/2"/>
                                          </p:val>
                                        </p:tav>
                                        <p:tav tm="100000">
                                          <p:val>
                                            <p:strVal val="#ppt_x"/>
                                          </p:val>
                                        </p:tav>
                                      </p:tavLst>
                                    </p:anim>
                                    <p:anim calcmode="lin" valueType="num">
                                      <p:cBhvr additive="base">
                                        <p:cTn id="72" dur="3250" fill="hold"/>
                                        <p:tgtEl>
                                          <p:spTgt spid="57"/>
                                        </p:tgtEl>
                                        <p:attrNameLst>
                                          <p:attrName>ppt_y</p:attrName>
                                        </p:attrNameLst>
                                      </p:cBhvr>
                                      <p:tavLst>
                                        <p:tav tm="0">
                                          <p:val>
                                            <p:strVal val="1+#ppt_h/2"/>
                                          </p:val>
                                        </p:tav>
                                        <p:tav tm="100000">
                                          <p:val>
                                            <p:strVal val="#ppt_y"/>
                                          </p:val>
                                        </p:tav>
                                      </p:tavLst>
                                    </p:anim>
                                  </p:childTnLst>
                                </p:cTn>
                              </p:par>
                              <p:par>
                                <p:cTn id="73" presetID="2" presetClass="entr" presetSubtype="12" fill="hold" grpId="0" nodeType="with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3250" fill="hold"/>
                                        <p:tgtEl>
                                          <p:spTgt spid="48"/>
                                        </p:tgtEl>
                                        <p:attrNameLst>
                                          <p:attrName>ppt_x</p:attrName>
                                        </p:attrNameLst>
                                      </p:cBhvr>
                                      <p:tavLst>
                                        <p:tav tm="0">
                                          <p:val>
                                            <p:strVal val="0-#ppt_w/2"/>
                                          </p:val>
                                        </p:tav>
                                        <p:tav tm="100000">
                                          <p:val>
                                            <p:strVal val="#ppt_x"/>
                                          </p:val>
                                        </p:tav>
                                      </p:tavLst>
                                    </p:anim>
                                    <p:anim calcmode="lin" valueType="num">
                                      <p:cBhvr additive="base">
                                        <p:cTn id="76" dur="325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12" fill="hold" grpId="0" nodeType="withEffect">
                                  <p:stCondLst>
                                    <p:cond delay="0"/>
                                  </p:stCondLst>
                                  <p:childTnLst>
                                    <p:set>
                                      <p:cBhvr>
                                        <p:cTn id="78" dur="1" fill="hold">
                                          <p:stCondLst>
                                            <p:cond delay="0"/>
                                          </p:stCondLst>
                                        </p:cTn>
                                        <p:tgtEl>
                                          <p:spTgt spid="58"/>
                                        </p:tgtEl>
                                        <p:attrNameLst>
                                          <p:attrName>style.visibility</p:attrName>
                                        </p:attrNameLst>
                                      </p:cBhvr>
                                      <p:to>
                                        <p:strVal val="visible"/>
                                      </p:to>
                                    </p:set>
                                    <p:anim calcmode="lin" valueType="num">
                                      <p:cBhvr additive="base">
                                        <p:cTn id="79" dur="3250" fill="hold"/>
                                        <p:tgtEl>
                                          <p:spTgt spid="58"/>
                                        </p:tgtEl>
                                        <p:attrNameLst>
                                          <p:attrName>ppt_x</p:attrName>
                                        </p:attrNameLst>
                                      </p:cBhvr>
                                      <p:tavLst>
                                        <p:tav tm="0">
                                          <p:val>
                                            <p:strVal val="0-#ppt_w/2"/>
                                          </p:val>
                                        </p:tav>
                                        <p:tav tm="100000">
                                          <p:val>
                                            <p:strVal val="#ppt_x"/>
                                          </p:val>
                                        </p:tav>
                                      </p:tavLst>
                                    </p:anim>
                                    <p:anim calcmode="lin" valueType="num">
                                      <p:cBhvr additive="base">
                                        <p:cTn id="80" dur="3250" fill="hold"/>
                                        <p:tgtEl>
                                          <p:spTgt spid="58"/>
                                        </p:tgtEl>
                                        <p:attrNameLst>
                                          <p:attrName>ppt_y</p:attrName>
                                        </p:attrNameLst>
                                      </p:cBhvr>
                                      <p:tavLst>
                                        <p:tav tm="0">
                                          <p:val>
                                            <p:strVal val="1+#ppt_h/2"/>
                                          </p:val>
                                        </p:tav>
                                        <p:tav tm="100000">
                                          <p:val>
                                            <p:strVal val="#ppt_y"/>
                                          </p:val>
                                        </p:tav>
                                      </p:tavLst>
                                    </p:anim>
                                  </p:childTnLst>
                                </p:cTn>
                              </p:par>
                              <p:par>
                                <p:cTn id="81" presetID="2" presetClass="entr" presetSubtype="12" fill="hold" grpId="0" nodeType="withEffect">
                                  <p:stCondLst>
                                    <p:cond delay="0"/>
                                  </p:stCondLst>
                                  <p:childTnLst>
                                    <p:set>
                                      <p:cBhvr>
                                        <p:cTn id="82" dur="1" fill="hold">
                                          <p:stCondLst>
                                            <p:cond delay="0"/>
                                          </p:stCondLst>
                                        </p:cTn>
                                        <p:tgtEl>
                                          <p:spTgt spid="59"/>
                                        </p:tgtEl>
                                        <p:attrNameLst>
                                          <p:attrName>style.visibility</p:attrName>
                                        </p:attrNameLst>
                                      </p:cBhvr>
                                      <p:to>
                                        <p:strVal val="visible"/>
                                      </p:to>
                                    </p:set>
                                    <p:anim calcmode="lin" valueType="num">
                                      <p:cBhvr additive="base">
                                        <p:cTn id="83" dur="3250" fill="hold"/>
                                        <p:tgtEl>
                                          <p:spTgt spid="59"/>
                                        </p:tgtEl>
                                        <p:attrNameLst>
                                          <p:attrName>ppt_x</p:attrName>
                                        </p:attrNameLst>
                                      </p:cBhvr>
                                      <p:tavLst>
                                        <p:tav tm="0">
                                          <p:val>
                                            <p:strVal val="0-#ppt_w/2"/>
                                          </p:val>
                                        </p:tav>
                                        <p:tav tm="100000">
                                          <p:val>
                                            <p:strVal val="#ppt_x"/>
                                          </p:val>
                                        </p:tav>
                                      </p:tavLst>
                                    </p:anim>
                                    <p:anim calcmode="lin" valueType="num">
                                      <p:cBhvr additive="base">
                                        <p:cTn id="84" dur="3250" fill="hold"/>
                                        <p:tgtEl>
                                          <p:spTgt spid="59"/>
                                        </p:tgtEl>
                                        <p:attrNameLst>
                                          <p:attrName>ppt_y</p:attrName>
                                        </p:attrNameLst>
                                      </p:cBhvr>
                                      <p:tavLst>
                                        <p:tav tm="0">
                                          <p:val>
                                            <p:strVal val="1+#ppt_h/2"/>
                                          </p:val>
                                        </p:tav>
                                        <p:tav tm="100000">
                                          <p:val>
                                            <p:strVal val="#ppt_y"/>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53"/>
                                        </p:tgtEl>
                                        <p:attrNameLst>
                                          <p:attrName>style.visibility</p:attrName>
                                        </p:attrNameLst>
                                      </p:cBhvr>
                                      <p:to>
                                        <p:strVal val="visible"/>
                                      </p:to>
                                    </p:set>
                                    <p:anim calcmode="lin" valueType="num">
                                      <p:cBhvr additive="base">
                                        <p:cTn id="87" dur="3250" fill="hold"/>
                                        <p:tgtEl>
                                          <p:spTgt spid="53"/>
                                        </p:tgtEl>
                                        <p:attrNameLst>
                                          <p:attrName>ppt_x</p:attrName>
                                        </p:attrNameLst>
                                      </p:cBhvr>
                                      <p:tavLst>
                                        <p:tav tm="0">
                                          <p:val>
                                            <p:strVal val="0-#ppt_w/2"/>
                                          </p:val>
                                        </p:tav>
                                        <p:tav tm="100000">
                                          <p:val>
                                            <p:strVal val="#ppt_x"/>
                                          </p:val>
                                        </p:tav>
                                      </p:tavLst>
                                    </p:anim>
                                    <p:anim calcmode="lin" valueType="num">
                                      <p:cBhvr additive="base">
                                        <p:cTn id="88" dur="3250" fill="hold"/>
                                        <p:tgtEl>
                                          <p:spTgt spid="53"/>
                                        </p:tgtEl>
                                        <p:attrNameLst>
                                          <p:attrName>ppt_y</p:attrName>
                                        </p:attrNameLst>
                                      </p:cBhvr>
                                      <p:tavLst>
                                        <p:tav tm="0">
                                          <p:val>
                                            <p:strVal val="1+#ppt_h/2"/>
                                          </p:val>
                                        </p:tav>
                                        <p:tav tm="100000">
                                          <p:val>
                                            <p:strVal val="#ppt_y"/>
                                          </p:val>
                                        </p:tav>
                                      </p:tavLst>
                                    </p:anim>
                                  </p:childTnLst>
                                </p:cTn>
                              </p:par>
                              <p:par>
                                <p:cTn id="89" presetID="2" presetClass="entr" presetSubtype="12" fill="hold" grpId="0" nodeType="withEffect">
                                  <p:stCondLst>
                                    <p:cond delay="0"/>
                                  </p:stCondLst>
                                  <p:childTnLst>
                                    <p:set>
                                      <p:cBhvr>
                                        <p:cTn id="90" dur="1" fill="hold">
                                          <p:stCondLst>
                                            <p:cond delay="0"/>
                                          </p:stCondLst>
                                        </p:cTn>
                                        <p:tgtEl>
                                          <p:spTgt spid="49"/>
                                        </p:tgtEl>
                                        <p:attrNameLst>
                                          <p:attrName>style.visibility</p:attrName>
                                        </p:attrNameLst>
                                      </p:cBhvr>
                                      <p:to>
                                        <p:strVal val="visible"/>
                                      </p:to>
                                    </p:set>
                                    <p:anim calcmode="lin" valueType="num">
                                      <p:cBhvr additive="base">
                                        <p:cTn id="91" dur="3250" fill="hold"/>
                                        <p:tgtEl>
                                          <p:spTgt spid="49"/>
                                        </p:tgtEl>
                                        <p:attrNameLst>
                                          <p:attrName>ppt_x</p:attrName>
                                        </p:attrNameLst>
                                      </p:cBhvr>
                                      <p:tavLst>
                                        <p:tav tm="0">
                                          <p:val>
                                            <p:strVal val="0-#ppt_w/2"/>
                                          </p:val>
                                        </p:tav>
                                        <p:tav tm="100000">
                                          <p:val>
                                            <p:strVal val="#ppt_x"/>
                                          </p:val>
                                        </p:tav>
                                      </p:tavLst>
                                    </p:anim>
                                    <p:anim calcmode="lin" valueType="num">
                                      <p:cBhvr additive="base">
                                        <p:cTn id="92" dur="3250" fill="hold"/>
                                        <p:tgtEl>
                                          <p:spTgt spid="49"/>
                                        </p:tgtEl>
                                        <p:attrNameLst>
                                          <p:attrName>ppt_y</p:attrName>
                                        </p:attrNameLst>
                                      </p:cBhvr>
                                      <p:tavLst>
                                        <p:tav tm="0">
                                          <p:val>
                                            <p:strVal val="1+#ppt_h/2"/>
                                          </p:val>
                                        </p:tav>
                                        <p:tav tm="100000">
                                          <p:val>
                                            <p:strVal val="#ppt_y"/>
                                          </p:val>
                                        </p:tav>
                                      </p:tavLst>
                                    </p:anim>
                                  </p:childTnLst>
                                </p:cTn>
                              </p:par>
                              <p:par>
                                <p:cTn id="93" presetID="2" presetClass="entr" presetSubtype="12" fill="hold" grpId="0" nodeType="withEffect">
                                  <p:stCondLst>
                                    <p:cond delay="0"/>
                                  </p:stCondLst>
                                  <p:childTnLst>
                                    <p:set>
                                      <p:cBhvr>
                                        <p:cTn id="94" dur="1" fill="hold">
                                          <p:stCondLst>
                                            <p:cond delay="0"/>
                                          </p:stCondLst>
                                        </p:cTn>
                                        <p:tgtEl>
                                          <p:spTgt spid="50"/>
                                        </p:tgtEl>
                                        <p:attrNameLst>
                                          <p:attrName>style.visibility</p:attrName>
                                        </p:attrNameLst>
                                      </p:cBhvr>
                                      <p:to>
                                        <p:strVal val="visible"/>
                                      </p:to>
                                    </p:set>
                                    <p:anim calcmode="lin" valueType="num">
                                      <p:cBhvr additive="base">
                                        <p:cTn id="95" dur="3250" fill="hold"/>
                                        <p:tgtEl>
                                          <p:spTgt spid="50"/>
                                        </p:tgtEl>
                                        <p:attrNameLst>
                                          <p:attrName>ppt_x</p:attrName>
                                        </p:attrNameLst>
                                      </p:cBhvr>
                                      <p:tavLst>
                                        <p:tav tm="0">
                                          <p:val>
                                            <p:strVal val="0-#ppt_w/2"/>
                                          </p:val>
                                        </p:tav>
                                        <p:tav tm="100000">
                                          <p:val>
                                            <p:strVal val="#ppt_x"/>
                                          </p:val>
                                        </p:tav>
                                      </p:tavLst>
                                    </p:anim>
                                    <p:anim calcmode="lin" valueType="num">
                                      <p:cBhvr additive="base">
                                        <p:cTn id="96" dur="3250" fill="hold"/>
                                        <p:tgtEl>
                                          <p:spTgt spid="50"/>
                                        </p:tgtEl>
                                        <p:attrNameLst>
                                          <p:attrName>ppt_y</p:attrName>
                                        </p:attrNameLst>
                                      </p:cBhvr>
                                      <p:tavLst>
                                        <p:tav tm="0">
                                          <p:val>
                                            <p:strVal val="1+#ppt_h/2"/>
                                          </p:val>
                                        </p:tav>
                                        <p:tav tm="100000">
                                          <p:val>
                                            <p:strVal val="#ppt_y"/>
                                          </p:val>
                                        </p:tav>
                                      </p:tavLst>
                                    </p:anim>
                                  </p:childTnLst>
                                </p:cTn>
                              </p:par>
                              <p:par>
                                <p:cTn id="97" presetID="2" presetClass="entr" presetSubtype="12" fill="hold" grpId="0" nodeType="withEffect">
                                  <p:stCondLst>
                                    <p:cond delay="0"/>
                                  </p:stCondLst>
                                  <p:childTnLst>
                                    <p:set>
                                      <p:cBhvr>
                                        <p:cTn id="98" dur="1" fill="hold">
                                          <p:stCondLst>
                                            <p:cond delay="0"/>
                                          </p:stCondLst>
                                        </p:cTn>
                                        <p:tgtEl>
                                          <p:spTgt spid="54"/>
                                        </p:tgtEl>
                                        <p:attrNameLst>
                                          <p:attrName>style.visibility</p:attrName>
                                        </p:attrNameLst>
                                      </p:cBhvr>
                                      <p:to>
                                        <p:strVal val="visible"/>
                                      </p:to>
                                    </p:set>
                                    <p:anim calcmode="lin" valueType="num">
                                      <p:cBhvr additive="base">
                                        <p:cTn id="99" dur="3250" fill="hold"/>
                                        <p:tgtEl>
                                          <p:spTgt spid="54"/>
                                        </p:tgtEl>
                                        <p:attrNameLst>
                                          <p:attrName>ppt_x</p:attrName>
                                        </p:attrNameLst>
                                      </p:cBhvr>
                                      <p:tavLst>
                                        <p:tav tm="0">
                                          <p:val>
                                            <p:strVal val="0-#ppt_w/2"/>
                                          </p:val>
                                        </p:tav>
                                        <p:tav tm="100000">
                                          <p:val>
                                            <p:strVal val="#ppt_x"/>
                                          </p:val>
                                        </p:tav>
                                      </p:tavLst>
                                    </p:anim>
                                    <p:anim calcmode="lin" valueType="num">
                                      <p:cBhvr additive="base">
                                        <p:cTn id="100" dur="3250" fill="hold"/>
                                        <p:tgtEl>
                                          <p:spTgt spid="54"/>
                                        </p:tgtEl>
                                        <p:attrNameLst>
                                          <p:attrName>ppt_y</p:attrName>
                                        </p:attrNameLst>
                                      </p:cBhvr>
                                      <p:tavLst>
                                        <p:tav tm="0">
                                          <p:val>
                                            <p:strVal val="1+#ppt_h/2"/>
                                          </p:val>
                                        </p:tav>
                                        <p:tav tm="100000">
                                          <p:val>
                                            <p:strVal val="#ppt_y"/>
                                          </p:val>
                                        </p:tav>
                                      </p:tavLst>
                                    </p:anim>
                                  </p:childTnLst>
                                </p:cTn>
                              </p:par>
                              <p:par>
                                <p:cTn id="101" presetID="2" presetClass="entr" presetSubtype="12" fill="hold" grpId="0" nodeType="withEffect">
                                  <p:stCondLst>
                                    <p:cond delay="0"/>
                                  </p:stCondLst>
                                  <p:childTnLst>
                                    <p:set>
                                      <p:cBhvr>
                                        <p:cTn id="102" dur="1" fill="hold">
                                          <p:stCondLst>
                                            <p:cond delay="0"/>
                                          </p:stCondLst>
                                        </p:cTn>
                                        <p:tgtEl>
                                          <p:spTgt spid="51"/>
                                        </p:tgtEl>
                                        <p:attrNameLst>
                                          <p:attrName>style.visibility</p:attrName>
                                        </p:attrNameLst>
                                      </p:cBhvr>
                                      <p:to>
                                        <p:strVal val="visible"/>
                                      </p:to>
                                    </p:set>
                                    <p:anim calcmode="lin" valueType="num">
                                      <p:cBhvr additive="base">
                                        <p:cTn id="103" dur="3250" fill="hold"/>
                                        <p:tgtEl>
                                          <p:spTgt spid="51"/>
                                        </p:tgtEl>
                                        <p:attrNameLst>
                                          <p:attrName>ppt_x</p:attrName>
                                        </p:attrNameLst>
                                      </p:cBhvr>
                                      <p:tavLst>
                                        <p:tav tm="0">
                                          <p:val>
                                            <p:strVal val="0-#ppt_w/2"/>
                                          </p:val>
                                        </p:tav>
                                        <p:tav tm="100000">
                                          <p:val>
                                            <p:strVal val="#ppt_x"/>
                                          </p:val>
                                        </p:tav>
                                      </p:tavLst>
                                    </p:anim>
                                    <p:anim calcmode="lin" valueType="num">
                                      <p:cBhvr additive="base">
                                        <p:cTn id="104" dur="3250" fill="hold"/>
                                        <p:tgtEl>
                                          <p:spTgt spid="51"/>
                                        </p:tgtEl>
                                        <p:attrNameLst>
                                          <p:attrName>ppt_y</p:attrName>
                                        </p:attrNameLst>
                                      </p:cBhvr>
                                      <p:tavLst>
                                        <p:tav tm="0">
                                          <p:val>
                                            <p:strVal val="1+#ppt_h/2"/>
                                          </p:val>
                                        </p:tav>
                                        <p:tav tm="100000">
                                          <p:val>
                                            <p:strVal val="#ppt_y"/>
                                          </p:val>
                                        </p:tav>
                                      </p:tavLst>
                                    </p:anim>
                                  </p:childTnLst>
                                </p:cTn>
                              </p:par>
                              <p:par>
                                <p:cTn id="105" presetID="2" presetClass="entr" presetSubtype="12" fill="hold" grpId="0" nodeType="withEffect">
                                  <p:stCondLst>
                                    <p:cond delay="0"/>
                                  </p:stCondLst>
                                  <p:childTnLst>
                                    <p:set>
                                      <p:cBhvr>
                                        <p:cTn id="106" dur="1" fill="hold">
                                          <p:stCondLst>
                                            <p:cond delay="0"/>
                                          </p:stCondLst>
                                        </p:cTn>
                                        <p:tgtEl>
                                          <p:spTgt spid="55"/>
                                        </p:tgtEl>
                                        <p:attrNameLst>
                                          <p:attrName>style.visibility</p:attrName>
                                        </p:attrNameLst>
                                      </p:cBhvr>
                                      <p:to>
                                        <p:strVal val="visible"/>
                                      </p:to>
                                    </p:set>
                                    <p:anim calcmode="lin" valueType="num">
                                      <p:cBhvr additive="base">
                                        <p:cTn id="107" dur="3250" fill="hold"/>
                                        <p:tgtEl>
                                          <p:spTgt spid="55"/>
                                        </p:tgtEl>
                                        <p:attrNameLst>
                                          <p:attrName>ppt_x</p:attrName>
                                        </p:attrNameLst>
                                      </p:cBhvr>
                                      <p:tavLst>
                                        <p:tav tm="0">
                                          <p:val>
                                            <p:strVal val="0-#ppt_w/2"/>
                                          </p:val>
                                        </p:tav>
                                        <p:tav tm="100000">
                                          <p:val>
                                            <p:strVal val="#ppt_x"/>
                                          </p:val>
                                        </p:tav>
                                      </p:tavLst>
                                    </p:anim>
                                    <p:anim calcmode="lin" valueType="num">
                                      <p:cBhvr additive="base">
                                        <p:cTn id="108" dur="3250" fill="hold"/>
                                        <p:tgtEl>
                                          <p:spTgt spid="55"/>
                                        </p:tgtEl>
                                        <p:attrNameLst>
                                          <p:attrName>ppt_y</p:attrName>
                                        </p:attrNameLst>
                                      </p:cBhvr>
                                      <p:tavLst>
                                        <p:tav tm="0">
                                          <p:val>
                                            <p:strVal val="1+#ppt_h/2"/>
                                          </p:val>
                                        </p:tav>
                                        <p:tav tm="100000">
                                          <p:val>
                                            <p:strVal val="#ppt_y"/>
                                          </p:val>
                                        </p:tav>
                                      </p:tavLst>
                                    </p:anim>
                                  </p:childTnLst>
                                </p:cTn>
                              </p:par>
                              <p:par>
                                <p:cTn id="109" presetID="2" presetClass="entr" presetSubtype="12" fill="hold" grpId="0" nodeType="withEffect">
                                  <p:stCondLst>
                                    <p:cond delay="0"/>
                                  </p:stCondLst>
                                  <p:childTnLst>
                                    <p:set>
                                      <p:cBhvr>
                                        <p:cTn id="110" dur="1" fill="hold">
                                          <p:stCondLst>
                                            <p:cond delay="0"/>
                                          </p:stCondLst>
                                        </p:cTn>
                                        <p:tgtEl>
                                          <p:spTgt spid="56"/>
                                        </p:tgtEl>
                                        <p:attrNameLst>
                                          <p:attrName>style.visibility</p:attrName>
                                        </p:attrNameLst>
                                      </p:cBhvr>
                                      <p:to>
                                        <p:strVal val="visible"/>
                                      </p:to>
                                    </p:set>
                                    <p:anim calcmode="lin" valueType="num">
                                      <p:cBhvr additive="base">
                                        <p:cTn id="111" dur="3250" fill="hold"/>
                                        <p:tgtEl>
                                          <p:spTgt spid="56"/>
                                        </p:tgtEl>
                                        <p:attrNameLst>
                                          <p:attrName>ppt_x</p:attrName>
                                        </p:attrNameLst>
                                      </p:cBhvr>
                                      <p:tavLst>
                                        <p:tav tm="0">
                                          <p:val>
                                            <p:strVal val="0-#ppt_w/2"/>
                                          </p:val>
                                        </p:tav>
                                        <p:tav tm="100000">
                                          <p:val>
                                            <p:strVal val="#ppt_x"/>
                                          </p:val>
                                        </p:tav>
                                      </p:tavLst>
                                    </p:anim>
                                    <p:anim calcmode="lin" valueType="num">
                                      <p:cBhvr additive="base">
                                        <p:cTn id="112" dur="3250" fill="hold"/>
                                        <p:tgtEl>
                                          <p:spTgt spid="56"/>
                                        </p:tgtEl>
                                        <p:attrNameLst>
                                          <p:attrName>ppt_y</p:attrName>
                                        </p:attrNameLst>
                                      </p:cBhvr>
                                      <p:tavLst>
                                        <p:tav tm="0">
                                          <p:val>
                                            <p:strVal val="1+#ppt_h/2"/>
                                          </p:val>
                                        </p:tav>
                                        <p:tav tm="100000">
                                          <p:val>
                                            <p:strVal val="#ppt_y"/>
                                          </p:val>
                                        </p:tav>
                                      </p:tavLst>
                                    </p:anim>
                                  </p:childTnLst>
                                </p:cTn>
                              </p:par>
                              <p:par>
                                <p:cTn id="113" presetID="2" presetClass="entr" presetSubtype="12" fill="hold" grpId="0" nodeType="withEffect">
                                  <p:stCondLst>
                                    <p:cond delay="0"/>
                                  </p:stCondLst>
                                  <p:childTnLst>
                                    <p:set>
                                      <p:cBhvr>
                                        <p:cTn id="114" dur="1" fill="hold">
                                          <p:stCondLst>
                                            <p:cond delay="0"/>
                                          </p:stCondLst>
                                        </p:cTn>
                                        <p:tgtEl>
                                          <p:spTgt spid="52"/>
                                        </p:tgtEl>
                                        <p:attrNameLst>
                                          <p:attrName>style.visibility</p:attrName>
                                        </p:attrNameLst>
                                      </p:cBhvr>
                                      <p:to>
                                        <p:strVal val="visible"/>
                                      </p:to>
                                    </p:set>
                                    <p:anim calcmode="lin" valueType="num">
                                      <p:cBhvr additive="base">
                                        <p:cTn id="115" dur="3250" fill="hold"/>
                                        <p:tgtEl>
                                          <p:spTgt spid="52"/>
                                        </p:tgtEl>
                                        <p:attrNameLst>
                                          <p:attrName>ppt_x</p:attrName>
                                        </p:attrNameLst>
                                      </p:cBhvr>
                                      <p:tavLst>
                                        <p:tav tm="0">
                                          <p:val>
                                            <p:strVal val="0-#ppt_w/2"/>
                                          </p:val>
                                        </p:tav>
                                        <p:tav tm="100000">
                                          <p:val>
                                            <p:strVal val="#ppt_x"/>
                                          </p:val>
                                        </p:tav>
                                      </p:tavLst>
                                    </p:anim>
                                    <p:anim calcmode="lin" valueType="num">
                                      <p:cBhvr additive="base">
                                        <p:cTn id="116" dur="3250" fill="hold"/>
                                        <p:tgtEl>
                                          <p:spTgt spid="52"/>
                                        </p:tgtEl>
                                        <p:attrNameLst>
                                          <p:attrName>ppt_y</p:attrName>
                                        </p:attrNameLst>
                                      </p:cBhvr>
                                      <p:tavLst>
                                        <p:tav tm="0">
                                          <p:val>
                                            <p:strVal val="1+#ppt_h/2"/>
                                          </p:val>
                                        </p:tav>
                                        <p:tav tm="100000">
                                          <p:val>
                                            <p:strVal val="#ppt_y"/>
                                          </p:val>
                                        </p:tav>
                                      </p:tavLst>
                                    </p:anim>
                                  </p:childTnLst>
                                </p:cTn>
                              </p:par>
                              <p:par>
                                <p:cTn id="117" presetID="2" presetClass="entr" presetSubtype="12" fill="hold" grpId="0" nodeType="withEffect">
                                  <p:stCondLst>
                                    <p:cond delay="0"/>
                                  </p:stCondLst>
                                  <p:childTnLst>
                                    <p:set>
                                      <p:cBhvr>
                                        <p:cTn id="118" dur="1" fill="hold">
                                          <p:stCondLst>
                                            <p:cond delay="0"/>
                                          </p:stCondLst>
                                        </p:cTn>
                                        <p:tgtEl>
                                          <p:spTgt spid="60"/>
                                        </p:tgtEl>
                                        <p:attrNameLst>
                                          <p:attrName>style.visibility</p:attrName>
                                        </p:attrNameLst>
                                      </p:cBhvr>
                                      <p:to>
                                        <p:strVal val="visible"/>
                                      </p:to>
                                    </p:set>
                                    <p:anim calcmode="lin" valueType="num">
                                      <p:cBhvr additive="base">
                                        <p:cTn id="119" dur="3250" fill="hold"/>
                                        <p:tgtEl>
                                          <p:spTgt spid="60"/>
                                        </p:tgtEl>
                                        <p:attrNameLst>
                                          <p:attrName>ppt_x</p:attrName>
                                        </p:attrNameLst>
                                      </p:cBhvr>
                                      <p:tavLst>
                                        <p:tav tm="0">
                                          <p:val>
                                            <p:strVal val="0-#ppt_w/2"/>
                                          </p:val>
                                        </p:tav>
                                        <p:tav tm="100000">
                                          <p:val>
                                            <p:strVal val="#ppt_x"/>
                                          </p:val>
                                        </p:tav>
                                      </p:tavLst>
                                    </p:anim>
                                    <p:anim calcmode="lin" valueType="num">
                                      <p:cBhvr additive="base">
                                        <p:cTn id="120" dur="3250" fill="hold"/>
                                        <p:tgtEl>
                                          <p:spTgt spid="60"/>
                                        </p:tgtEl>
                                        <p:attrNameLst>
                                          <p:attrName>ppt_y</p:attrName>
                                        </p:attrNameLst>
                                      </p:cBhvr>
                                      <p:tavLst>
                                        <p:tav tm="0">
                                          <p:val>
                                            <p:strVal val="1+#ppt_h/2"/>
                                          </p:val>
                                        </p:tav>
                                        <p:tav tm="100000">
                                          <p:val>
                                            <p:strVal val="#ppt_y"/>
                                          </p:val>
                                        </p:tav>
                                      </p:tavLst>
                                    </p:anim>
                                  </p:childTnLst>
                                </p:cTn>
                              </p:par>
                              <p:par>
                                <p:cTn id="121" presetID="2" presetClass="entr" presetSubtype="12" fill="hold" grpId="0" nodeType="withEffect">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cBhvr additive="base">
                                        <p:cTn id="123" dur="3250" fill="hold"/>
                                        <p:tgtEl>
                                          <p:spTgt spid="47"/>
                                        </p:tgtEl>
                                        <p:attrNameLst>
                                          <p:attrName>ppt_x</p:attrName>
                                        </p:attrNameLst>
                                      </p:cBhvr>
                                      <p:tavLst>
                                        <p:tav tm="0">
                                          <p:val>
                                            <p:strVal val="0-#ppt_w/2"/>
                                          </p:val>
                                        </p:tav>
                                        <p:tav tm="100000">
                                          <p:val>
                                            <p:strVal val="#ppt_x"/>
                                          </p:val>
                                        </p:tav>
                                      </p:tavLst>
                                    </p:anim>
                                    <p:anim calcmode="lin" valueType="num">
                                      <p:cBhvr additive="base">
                                        <p:cTn id="124" dur="3250" fill="hold"/>
                                        <p:tgtEl>
                                          <p:spTgt spid="47"/>
                                        </p:tgtEl>
                                        <p:attrNameLst>
                                          <p:attrName>ppt_y</p:attrName>
                                        </p:attrNameLst>
                                      </p:cBhvr>
                                      <p:tavLst>
                                        <p:tav tm="0">
                                          <p:val>
                                            <p:strVal val="1+#ppt_h/2"/>
                                          </p:val>
                                        </p:tav>
                                        <p:tav tm="100000">
                                          <p:val>
                                            <p:strVal val="#ppt_y"/>
                                          </p:val>
                                        </p:tav>
                                      </p:tavLst>
                                    </p:anim>
                                  </p:childTnLst>
                                </p:cTn>
                              </p:par>
                              <p:par>
                                <p:cTn id="125" presetID="2" presetClass="entr" presetSubtype="12" fill="hold" grpId="0" nodeType="withEffect">
                                  <p:stCondLst>
                                    <p:cond delay="0"/>
                                  </p:stCondLst>
                                  <p:childTnLst>
                                    <p:set>
                                      <p:cBhvr>
                                        <p:cTn id="126" dur="1" fill="hold">
                                          <p:stCondLst>
                                            <p:cond delay="0"/>
                                          </p:stCondLst>
                                        </p:cTn>
                                        <p:tgtEl>
                                          <p:spTgt spid="125"/>
                                        </p:tgtEl>
                                        <p:attrNameLst>
                                          <p:attrName>style.visibility</p:attrName>
                                        </p:attrNameLst>
                                      </p:cBhvr>
                                      <p:to>
                                        <p:strVal val="visible"/>
                                      </p:to>
                                    </p:set>
                                    <p:anim calcmode="lin" valueType="num">
                                      <p:cBhvr additive="base">
                                        <p:cTn id="127" dur="3250" fill="hold"/>
                                        <p:tgtEl>
                                          <p:spTgt spid="125"/>
                                        </p:tgtEl>
                                        <p:attrNameLst>
                                          <p:attrName>ppt_x</p:attrName>
                                        </p:attrNameLst>
                                      </p:cBhvr>
                                      <p:tavLst>
                                        <p:tav tm="0">
                                          <p:val>
                                            <p:strVal val="0-#ppt_w/2"/>
                                          </p:val>
                                        </p:tav>
                                        <p:tav tm="100000">
                                          <p:val>
                                            <p:strVal val="#ppt_x"/>
                                          </p:val>
                                        </p:tav>
                                      </p:tavLst>
                                    </p:anim>
                                    <p:anim calcmode="lin" valueType="num">
                                      <p:cBhvr additive="base">
                                        <p:cTn id="128" dur="3250" fill="hold"/>
                                        <p:tgtEl>
                                          <p:spTgt spid="125"/>
                                        </p:tgtEl>
                                        <p:attrNameLst>
                                          <p:attrName>ppt_y</p:attrName>
                                        </p:attrNameLst>
                                      </p:cBhvr>
                                      <p:tavLst>
                                        <p:tav tm="0">
                                          <p:val>
                                            <p:strVal val="1+#ppt_h/2"/>
                                          </p:val>
                                        </p:tav>
                                        <p:tav tm="100000">
                                          <p:val>
                                            <p:strVal val="#ppt_y"/>
                                          </p:val>
                                        </p:tav>
                                      </p:tavLst>
                                    </p:anim>
                                  </p:childTnLst>
                                </p:cTn>
                              </p:par>
                              <p:par>
                                <p:cTn id="129" presetID="2" presetClass="entr" presetSubtype="12" fill="hold" grpId="0" nodeType="withEffect">
                                  <p:stCondLst>
                                    <p:cond delay="0"/>
                                  </p:stCondLst>
                                  <p:childTnLst>
                                    <p:set>
                                      <p:cBhvr>
                                        <p:cTn id="130" dur="1" fill="hold">
                                          <p:stCondLst>
                                            <p:cond delay="0"/>
                                          </p:stCondLst>
                                        </p:cTn>
                                        <p:tgtEl>
                                          <p:spTgt spid="139"/>
                                        </p:tgtEl>
                                        <p:attrNameLst>
                                          <p:attrName>style.visibility</p:attrName>
                                        </p:attrNameLst>
                                      </p:cBhvr>
                                      <p:to>
                                        <p:strVal val="visible"/>
                                      </p:to>
                                    </p:set>
                                    <p:anim calcmode="lin" valueType="num">
                                      <p:cBhvr additive="base">
                                        <p:cTn id="131" dur="3250" fill="hold"/>
                                        <p:tgtEl>
                                          <p:spTgt spid="139"/>
                                        </p:tgtEl>
                                        <p:attrNameLst>
                                          <p:attrName>ppt_x</p:attrName>
                                        </p:attrNameLst>
                                      </p:cBhvr>
                                      <p:tavLst>
                                        <p:tav tm="0">
                                          <p:val>
                                            <p:strVal val="0-#ppt_w/2"/>
                                          </p:val>
                                        </p:tav>
                                        <p:tav tm="100000">
                                          <p:val>
                                            <p:strVal val="#ppt_x"/>
                                          </p:val>
                                        </p:tav>
                                      </p:tavLst>
                                    </p:anim>
                                    <p:anim calcmode="lin" valueType="num">
                                      <p:cBhvr additive="base">
                                        <p:cTn id="132" dur="3250" fill="hold"/>
                                        <p:tgtEl>
                                          <p:spTgt spid="139"/>
                                        </p:tgtEl>
                                        <p:attrNameLst>
                                          <p:attrName>ppt_y</p:attrName>
                                        </p:attrNameLst>
                                      </p:cBhvr>
                                      <p:tavLst>
                                        <p:tav tm="0">
                                          <p:val>
                                            <p:strVal val="1+#ppt_h/2"/>
                                          </p:val>
                                        </p:tav>
                                        <p:tav tm="100000">
                                          <p:val>
                                            <p:strVal val="#ppt_y"/>
                                          </p:val>
                                        </p:tav>
                                      </p:tavLst>
                                    </p:anim>
                                  </p:childTnLst>
                                </p:cTn>
                              </p:par>
                              <p:par>
                                <p:cTn id="133" presetID="2" presetClass="entr" presetSubtype="12" fill="hold" grpId="0" nodeType="withEffect">
                                  <p:stCondLst>
                                    <p:cond delay="0"/>
                                  </p:stCondLst>
                                  <p:childTnLst>
                                    <p:set>
                                      <p:cBhvr>
                                        <p:cTn id="134" dur="1" fill="hold">
                                          <p:stCondLst>
                                            <p:cond delay="0"/>
                                          </p:stCondLst>
                                        </p:cTn>
                                        <p:tgtEl>
                                          <p:spTgt spid="130"/>
                                        </p:tgtEl>
                                        <p:attrNameLst>
                                          <p:attrName>style.visibility</p:attrName>
                                        </p:attrNameLst>
                                      </p:cBhvr>
                                      <p:to>
                                        <p:strVal val="visible"/>
                                      </p:to>
                                    </p:set>
                                    <p:anim calcmode="lin" valueType="num">
                                      <p:cBhvr additive="base">
                                        <p:cTn id="135" dur="3250" fill="hold"/>
                                        <p:tgtEl>
                                          <p:spTgt spid="130"/>
                                        </p:tgtEl>
                                        <p:attrNameLst>
                                          <p:attrName>ppt_x</p:attrName>
                                        </p:attrNameLst>
                                      </p:cBhvr>
                                      <p:tavLst>
                                        <p:tav tm="0">
                                          <p:val>
                                            <p:strVal val="0-#ppt_w/2"/>
                                          </p:val>
                                        </p:tav>
                                        <p:tav tm="100000">
                                          <p:val>
                                            <p:strVal val="#ppt_x"/>
                                          </p:val>
                                        </p:tav>
                                      </p:tavLst>
                                    </p:anim>
                                    <p:anim calcmode="lin" valueType="num">
                                      <p:cBhvr additive="base">
                                        <p:cTn id="136" dur="3250" fill="hold"/>
                                        <p:tgtEl>
                                          <p:spTgt spid="130"/>
                                        </p:tgtEl>
                                        <p:attrNameLst>
                                          <p:attrName>ppt_y</p:attrName>
                                        </p:attrNameLst>
                                      </p:cBhvr>
                                      <p:tavLst>
                                        <p:tav tm="0">
                                          <p:val>
                                            <p:strVal val="1+#ppt_h/2"/>
                                          </p:val>
                                        </p:tav>
                                        <p:tav tm="100000">
                                          <p:val>
                                            <p:strVal val="#ppt_y"/>
                                          </p:val>
                                        </p:tav>
                                      </p:tavLst>
                                    </p:anim>
                                  </p:childTnLst>
                                </p:cTn>
                              </p:par>
                              <p:par>
                                <p:cTn id="137" presetID="2" presetClass="entr" presetSubtype="12" fill="hold" grpId="0" nodeType="withEffect">
                                  <p:stCondLst>
                                    <p:cond delay="0"/>
                                  </p:stCondLst>
                                  <p:childTnLst>
                                    <p:set>
                                      <p:cBhvr>
                                        <p:cTn id="138" dur="1" fill="hold">
                                          <p:stCondLst>
                                            <p:cond delay="0"/>
                                          </p:stCondLst>
                                        </p:cTn>
                                        <p:tgtEl>
                                          <p:spTgt spid="135"/>
                                        </p:tgtEl>
                                        <p:attrNameLst>
                                          <p:attrName>style.visibility</p:attrName>
                                        </p:attrNameLst>
                                      </p:cBhvr>
                                      <p:to>
                                        <p:strVal val="visible"/>
                                      </p:to>
                                    </p:set>
                                    <p:anim calcmode="lin" valueType="num">
                                      <p:cBhvr additive="base">
                                        <p:cTn id="139" dur="3250" fill="hold"/>
                                        <p:tgtEl>
                                          <p:spTgt spid="135"/>
                                        </p:tgtEl>
                                        <p:attrNameLst>
                                          <p:attrName>ppt_x</p:attrName>
                                        </p:attrNameLst>
                                      </p:cBhvr>
                                      <p:tavLst>
                                        <p:tav tm="0">
                                          <p:val>
                                            <p:strVal val="0-#ppt_w/2"/>
                                          </p:val>
                                        </p:tav>
                                        <p:tav tm="100000">
                                          <p:val>
                                            <p:strVal val="#ppt_x"/>
                                          </p:val>
                                        </p:tav>
                                      </p:tavLst>
                                    </p:anim>
                                    <p:anim calcmode="lin" valueType="num">
                                      <p:cBhvr additive="base">
                                        <p:cTn id="140" dur="3250" fill="hold"/>
                                        <p:tgtEl>
                                          <p:spTgt spid="135"/>
                                        </p:tgtEl>
                                        <p:attrNameLst>
                                          <p:attrName>ppt_y</p:attrName>
                                        </p:attrNameLst>
                                      </p:cBhvr>
                                      <p:tavLst>
                                        <p:tav tm="0">
                                          <p:val>
                                            <p:strVal val="1+#ppt_h/2"/>
                                          </p:val>
                                        </p:tav>
                                        <p:tav tm="100000">
                                          <p:val>
                                            <p:strVal val="#ppt_y"/>
                                          </p:val>
                                        </p:tav>
                                      </p:tavLst>
                                    </p:anim>
                                  </p:childTnLst>
                                </p:cTn>
                              </p:par>
                              <p:par>
                                <p:cTn id="141" presetID="2" presetClass="entr" presetSubtype="12" fill="hold" grpId="0" nodeType="withEffect">
                                  <p:stCondLst>
                                    <p:cond delay="0"/>
                                  </p:stCondLst>
                                  <p:childTnLst>
                                    <p:set>
                                      <p:cBhvr>
                                        <p:cTn id="142" dur="1" fill="hold">
                                          <p:stCondLst>
                                            <p:cond delay="0"/>
                                          </p:stCondLst>
                                        </p:cTn>
                                        <p:tgtEl>
                                          <p:spTgt spid="126"/>
                                        </p:tgtEl>
                                        <p:attrNameLst>
                                          <p:attrName>style.visibility</p:attrName>
                                        </p:attrNameLst>
                                      </p:cBhvr>
                                      <p:to>
                                        <p:strVal val="visible"/>
                                      </p:to>
                                    </p:set>
                                    <p:anim calcmode="lin" valueType="num">
                                      <p:cBhvr additive="base">
                                        <p:cTn id="143" dur="3250" fill="hold"/>
                                        <p:tgtEl>
                                          <p:spTgt spid="126"/>
                                        </p:tgtEl>
                                        <p:attrNameLst>
                                          <p:attrName>ppt_x</p:attrName>
                                        </p:attrNameLst>
                                      </p:cBhvr>
                                      <p:tavLst>
                                        <p:tav tm="0">
                                          <p:val>
                                            <p:strVal val="0-#ppt_w/2"/>
                                          </p:val>
                                        </p:tav>
                                        <p:tav tm="100000">
                                          <p:val>
                                            <p:strVal val="#ppt_x"/>
                                          </p:val>
                                        </p:tav>
                                      </p:tavLst>
                                    </p:anim>
                                    <p:anim calcmode="lin" valueType="num">
                                      <p:cBhvr additive="base">
                                        <p:cTn id="144" dur="3250" fill="hold"/>
                                        <p:tgtEl>
                                          <p:spTgt spid="126"/>
                                        </p:tgtEl>
                                        <p:attrNameLst>
                                          <p:attrName>ppt_y</p:attrName>
                                        </p:attrNameLst>
                                      </p:cBhvr>
                                      <p:tavLst>
                                        <p:tav tm="0">
                                          <p:val>
                                            <p:strVal val="1+#ppt_h/2"/>
                                          </p:val>
                                        </p:tav>
                                        <p:tav tm="100000">
                                          <p:val>
                                            <p:strVal val="#ppt_y"/>
                                          </p:val>
                                        </p:tav>
                                      </p:tavLst>
                                    </p:anim>
                                  </p:childTnLst>
                                </p:cTn>
                              </p:par>
                              <p:par>
                                <p:cTn id="145" presetID="2" presetClass="entr" presetSubtype="12" fill="hold" grpId="0" nodeType="withEffect">
                                  <p:stCondLst>
                                    <p:cond delay="0"/>
                                  </p:stCondLst>
                                  <p:childTnLst>
                                    <p:set>
                                      <p:cBhvr>
                                        <p:cTn id="146" dur="1" fill="hold">
                                          <p:stCondLst>
                                            <p:cond delay="0"/>
                                          </p:stCondLst>
                                        </p:cTn>
                                        <p:tgtEl>
                                          <p:spTgt spid="138"/>
                                        </p:tgtEl>
                                        <p:attrNameLst>
                                          <p:attrName>style.visibility</p:attrName>
                                        </p:attrNameLst>
                                      </p:cBhvr>
                                      <p:to>
                                        <p:strVal val="visible"/>
                                      </p:to>
                                    </p:set>
                                    <p:anim calcmode="lin" valueType="num">
                                      <p:cBhvr additive="base">
                                        <p:cTn id="147" dur="3250" fill="hold"/>
                                        <p:tgtEl>
                                          <p:spTgt spid="138"/>
                                        </p:tgtEl>
                                        <p:attrNameLst>
                                          <p:attrName>ppt_x</p:attrName>
                                        </p:attrNameLst>
                                      </p:cBhvr>
                                      <p:tavLst>
                                        <p:tav tm="0">
                                          <p:val>
                                            <p:strVal val="0-#ppt_w/2"/>
                                          </p:val>
                                        </p:tav>
                                        <p:tav tm="100000">
                                          <p:val>
                                            <p:strVal val="#ppt_x"/>
                                          </p:val>
                                        </p:tav>
                                      </p:tavLst>
                                    </p:anim>
                                    <p:anim calcmode="lin" valueType="num">
                                      <p:cBhvr additive="base">
                                        <p:cTn id="148" dur="3250" fill="hold"/>
                                        <p:tgtEl>
                                          <p:spTgt spid="138"/>
                                        </p:tgtEl>
                                        <p:attrNameLst>
                                          <p:attrName>ppt_y</p:attrName>
                                        </p:attrNameLst>
                                      </p:cBhvr>
                                      <p:tavLst>
                                        <p:tav tm="0">
                                          <p:val>
                                            <p:strVal val="1+#ppt_h/2"/>
                                          </p:val>
                                        </p:tav>
                                        <p:tav tm="100000">
                                          <p:val>
                                            <p:strVal val="#ppt_y"/>
                                          </p:val>
                                        </p:tav>
                                      </p:tavLst>
                                    </p:anim>
                                  </p:childTnLst>
                                </p:cTn>
                              </p:par>
                              <p:par>
                                <p:cTn id="149" presetID="2" presetClass="entr" presetSubtype="12" fill="hold" grpId="0" nodeType="withEffect">
                                  <p:stCondLst>
                                    <p:cond delay="0"/>
                                  </p:stCondLst>
                                  <p:childTnLst>
                                    <p:set>
                                      <p:cBhvr>
                                        <p:cTn id="150" dur="1" fill="hold">
                                          <p:stCondLst>
                                            <p:cond delay="0"/>
                                          </p:stCondLst>
                                        </p:cTn>
                                        <p:tgtEl>
                                          <p:spTgt spid="127"/>
                                        </p:tgtEl>
                                        <p:attrNameLst>
                                          <p:attrName>style.visibility</p:attrName>
                                        </p:attrNameLst>
                                      </p:cBhvr>
                                      <p:to>
                                        <p:strVal val="visible"/>
                                      </p:to>
                                    </p:set>
                                    <p:anim calcmode="lin" valueType="num">
                                      <p:cBhvr additive="base">
                                        <p:cTn id="151" dur="3250" fill="hold"/>
                                        <p:tgtEl>
                                          <p:spTgt spid="127"/>
                                        </p:tgtEl>
                                        <p:attrNameLst>
                                          <p:attrName>ppt_x</p:attrName>
                                        </p:attrNameLst>
                                      </p:cBhvr>
                                      <p:tavLst>
                                        <p:tav tm="0">
                                          <p:val>
                                            <p:strVal val="0-#ppt_w/2"/>
                                          </p:val>
                                        </p:tav>
                                        <p:tav tm="100000">
                                          <p:val>
                                            <p:strVal val="#ppt_x"/>
                                          </p:val>
                                        </p:tav>
                                      </p:tavLst>
                                    </p:anim>
                                    <p:anim calcmode="lin" valueType="num">
                                      <p:cBhvr additive="base">
                                        <p:cTn id="152" dur="3250" fill="hold"/>
                                        <p:tgtEl>
                                          <p:spTgt spid="127"/>
                                        </p:tgtEl>
                                        <p:attrNameLst>
                                          <p:attrName>ppt_y</p:attrName>
                                        </p:attrNameLst>
                                      </p:cBhvr>
                                      <p:tavLst>
                                        <p:tav tm="0">
                                          <p:val>
                                            <p:strVal val="1+#ppt_h/2"/>
                                          </p:val>
                                        </p:tav>
                                        <p:tav tm="100000">
                                          <p:val>
                                            <p:strVal val="#ppt_y"/>
                                          </p:val>
                                        </p:tav>
                                      </p:tavLst>
                                    </p:anim>
                                  </p:childTnLst>
                                </p:cTn>
                              </p:par>
                              <p:par>
                                <p:cTn id="153" presetID="2" presetClass="entr" presetSubtype="12" fill="hold" grpId="0" nodeType="withEffect">
                                  <p:stCondLst>
                                    <p:cond delay="0"/>
                                  </p:stCondLst>
                                  <p:childTnLst>
                                    <p:set>
                                      <p:cBhvr>
                                        <p:cTn id="154" dur="1" fill="hold">
                                          <p:stCondLst>
                                            <p:cond delay="0"/>
                                          </p:stCondLst>
                                        </p:cTn>
                                        <p:tgtEl>
                                          <p:spTgt spid="136"/>
                                        </p:tgtEl>
                                        <p:attrNameLst>
                                          <p:attrName>style.visibility</p:attrName>
                                        </p:attrNameLst>
                                      </p:cBhvr>
                                      <p:to>
                                        <p:strVal val="visible"/>
                                      </p:to>
                                    </p:set>
                                    <p:anim calcmode="lin" valueType="num">
                                      <p:cBhvr additive="base">
                                        <p:cTn id="155" dur="3250" fill="hold"/>
                                        <p:tgtEl>
                                          <p:spTgt spid="136"/>
                                        </p:tgtEl>
                                        <p:attrNameLst>
                                          <p:attrName>ppt_x</p:attrName>
                                        </p:attrNameLst>
                                      </p:cBhvr>
                                      <p:tavLst>
                                        <p:tav tm="0">
                                          <p:val>
                                            <p:strVal val="0-#ppt_w/2"/>
                                          </p:val>
                                        </p:tav>
                                        <p:tav tm="100000">
                                          <p:val>
                                            <p:strVal val="#ppt_x"/>
                                          </p:val>
                                        </p:tav>
                                      </p:tavLst>
                                    </p:anim>
                                    <p:anim calcmode="lin" valueType="num">
                                      <p:cBhvr additive="base">
                                        <p:cTn id="156" dur="3250" fill="hold"/>
                                        <p:tgtEl>
                                          <p:spTgt spid="136"/>
                                        </p:tgtEl>
                                        <p:attrNameLst>
                                          <p:attrName>ppt_y</p:attrName>
                                        </p:attrNameLst>
                                      </p:cBhvr>
                                      <p:tavLst>
                                        <p:tav tm="0">
                                          <p:val>
                                            <p:strVal val="1+#ppt_h/2"/>
                                          </p:val>
                                        </p:tav>
                                        <p:tav tm="100000">
                                          <p:val>
                                            <p:strVal val="#ppt_y"/>
                                          </p:val>
                                        </p:tav>
                                      </p:tavLst>
                                    </p:anim>
                                  </p:childTnLst>
                                </p:cTn>
                              </p:par>
                              <p:par>
                                <p:cTn id="157" presetID="2" presetClass="entr" presetSubtype="12" fill="hold" grpId="0" nodeType="withEffect">
                                  <p:stCondLst>
                                    <p:cond delay="0"/>
                                  </p:stCondLst>
                                  <p:childTnLst>
                                    <p:set>
                                      <p:cBhvr>
                                        <p:cTn id="158" dur="1" fill="hold">
                                          <p:stCondLst>
                                            <p:cond delay="0"/>
                                          </p:stCondLst>
                                        </p:cTn>
                                        <p:tgtEl>
                                          <p:spTgt spid="131"/>
                                        </p:tgtEl>
                                        <p:attrNameLst>
                                          <p:attrName>style.visibility</p:attrName>
                                        </p:attrNameLst>
                                      </p:cBhvr>
                                      <p:to>
                                        <p:strVal val="visible"/>
                                      </p:to>
                                    </p:set>
                                    <p:anim calcmode="lin" valueType="num">
                                      <p:cBhvr additive="base">
                                        <p:cTn id="159" dur="3250" fill="hold"/>
                                        <p:tgtEl>
                                          <p:spTgt spid="131"/>
                                        </p:tgtEl>
                                        <p:attrNameLst>
                                          <p:attrName>ppt_x</p:attrName>
                                        </p:attrNameLst>
                                      </p:cBhvr>
                                      <p:tavLst>
                                        <p:tav tm="0">
                                          <p:val>
                                            <p:strVal val="0-#ppt_w/2"/>
                                          </p:val>
                                        </p:tav>
                                        <p:tav tm="100000">
                                          <p:val>
                                            <p:strVal val="#ppt_x"/>
                                          </p:val>
                                        </p:tav>
                                      </p:tavLst>
                                    </p:anim>
                                    <p:anim calcmode="lin" valueType="num">
                                      <p:cBhvr additive="base">
                                        <p:cTn id="160" dur="3250" fill="hold"/>
                                        <p:tgtEl>
                                          <p:spTgt spid="131"/>
                                        </p:tgtEl>
                                        <p:attrNameLst>
                                          <p:attrName>ppt_y</p:attrName>
                                        </p:attrNameLst>
                                      </p:cBhvr>
                                      <p:tavLst>
                                        <p:tav tm="0">
                                          <p:val>
                                            <p:strVal val="1+#ppt_h/2"/>
                                          </p:val>
                                        </p:tav>
                                        <p:tav tm="100000">
                                          <p:val>
                                            <p:strVal val="#ppt_y"/>
                                          </p:val>
                                        </p:tav>
                                      </p:tavLst>
                                    </p:anim>
                                  </p:childTnLst>
                                </p:cTn>
                              </p:par>
                              <p:par>
                                <p:cTn id="161" presetID="2" presetClass="entr" presetSubtype="12" fill="hold" grpId="0" nodeType="withEffect">
                                  <p:stCondLst>
                                    <p:cond delay="0"/>
                                  </p:stCondLst>
                                  <p:childTnLst>
                                    <p:set>
                                      <p:cBhvr>
                                        <p:cTn id="162" dur="1" fill="hold">
                                          <p:stCondLst>
                                            <p:cond delay="0"/>
                                          </p:stCondLst>
                                        </p:cTn>
                                        <p:tgtEl>
                                          <p:spTgt spid="137"/>
                                        </p:tgtEl>
                                        <p:attrNameLst>
                                          <p:attrName>style.visibility</p:attrName>
                                        </p:attrNameLst>
                                      </p:cBhvr>
                                      <p:to>
                                        <p:strVal val="visible"/>
                                      </p:to>
                                    </p:set>
                                    <p:anim calcmode="lin" valueType="num">
                                      <p:cBhvr additive="base">
                                        <p:cTn id="163" dur="3250" fill="hold"/>
                                        <p:tgtEl>
                                          <p:spTgt spid="137"/>
                                        </p:tgtEl>
                                        <p:attrNameLst>
                                          <p:attrName>ppt_x</p:attrName>
                                        </p:attrNameLst>
                                      </p:cBhvr>
                                      <p:tavLst>
                                        <p:tav tm="0">
                                          <p:val>
                                            <p:strVal val="0-#ppt_w/2"/>
                                          </p:val>
                                        </p:tav>
                                        <p:tav tm="100000">
                                          <p:val>
                                            <p:strVal val="#ppt_x"/>
                                          </p:val>
                                        </p:tav>
                                      </p:tavLst>
                                    </p:anim>
                                    <p:anim calcmode="lin" valueType="num">
                                      <p:cBhvr additive="base">
                                        <p:cTn id="164" dur="3250" fill="hold"/>
                                        <p:tgtEl>
                                          <p:spTgt spid="137"/>
                                        </p:tgtEl>
                                        <p:attrNameLst>
                                          <p:attrName>ppt_y</p:attrName>
                                        </p:attrNameLst>
                                      </p:cBhvr>
                                      <p:tavLst>
                                        <p:tav tm="0">
                                          <p:val>
                                            <p:strVal val="1+#ppt_h/2"/>
                                          </p:val>
                                        </p:tav>
                                        <p:tav tm="100000">
                                          <p:val>
                                            <p:strVal val="#ppt_y"/>
                                          </p:val>
                                        </p:tav>
                                      </p:tavLst>
                                    </p:anim>
                                  </p:childTnLst>
                                </p:cTn>
                              </p:par>
                              <p:par>
                                <p:cTn id="165" presetID="2" presetClass="entr" presetSubtype="12" fill="hold" grpId="0" nodeType="withEffect">
                                  <p:stCondLst>
                                    <p:cond delay="0"/>
                                  </p:stCondLst>
                                  <p:childTnLst>
                                    <p:set>
                                      <p:cBhvr>
                                        <p:cTn id="166" dur="1" fill="hold">
                                          <p:stCondLst>
                                            <p:cond delay="0"/>
                                          </p:stCondLst>
                                        </p:cTn>
                                        <p:tgtEl>
                                          <p:spTgt spid="132"/>
                                        </p:tgtEl>
                                        <p:attrNameLst>
                                          <p:attrName>style.visibility</p:attrName>
                                        </p:attrNameLst>
                                      </p:cBhvr>
                                      <p:to>
                                        <p:strVal val="visible"/>
                                      </p:to>
                                    </p:set>
                                    <p:anim calcmode="lin" valueType="num">
                                      <p:cBhvr additive="base">
                                        <p:cTn id="167" dur="3250" fill="hold"/>
                                        <p:tgtEl>
                                          <p:spTgt spid="132"/>
                                        </p:tgtEl>
                                        <p:attrNameLst>
                                          <p:attrName>ppt_x</p:attrName>
                                        </p:attrNameLst>
                                      </p:cBhvr>
                                      <p:tavLst>
                                        <p:tav tm="0">
                                          <p:val>
                                            <p:strVal val="0-#ppt_w/2"/>
                                          </p:val>
                                        </p:tav>
                                        <p:tav tm="100000">
                                          <p:val>
                                            <p:strVal val="#ppt_x"/>
                                          </p:val>
                                        </p:tav>
                                      </p:tavLst>
                                    </p:anim>
                                    <p:anim calcmode="lin" valueType="num">
                                      <p:cBhvr additive="base">
                                        <p:cTn id="168" dur="3250" fill="hold"/>
                                        <p:tgtEl>
                                          <p:spTgt spid="132"/>
                                        </p:tgtEl>
                                        <p:attrNameLst>
                                          <p:attrName>ppt_y</p:attrName>
                                        </p:attrNameLst>
                                      </p:cBhvr>
                                      <p:tavLst>
                                        <p:tav tm="0">
                                          <p:val>
                                            <p:strVal val="1+#ppt_h/2"/>
                                          </p:val>
                                        </p:tav>
                                        <p:tav tm="100000">
                                          <p:val>
                                            <p:strVal val="#ppt_y"/>
                                          </p:val>
                                        </p:tav>
                                      </p:tavLst>
                                    </p:anim>
                                  </p:childTnLst>
                                </p:cTn>
                              </p:par>
                              <p:par>
                                <p:cTn id="169" presetID="2" presetClass="entr" presetSubtype="12" fill="hold" grpId="0" nodeType="withEffect">
                                  <p:stCondLst>
                                    <p:cond delay="0"/>
                                  </p:stCondLst>
                                  <p:childTnLst>
                                    <p:set>
                                      <p:cBhvr>
                                        <p:cTn id="170" dur="1" fill="hold">
                                          <p:stCondLst>
                                            <p:cond delay="0"/>
                                          </p:stCondLst>
                                        </p:cTn>
                                        <p:tgtEl>
                                          <p:spTgt spid="128"/>
                                        </p:tgtEl>
                                        <p:attrNameLst>
                                          <p:attrName>style.visibility</p:attrName>
                                        </p:attrNameLst>
                                      </p:cBhvr>
                                      <p:to>
                                        <p:strVal val="visible"/>
                                      </p:to>
                                    </p:set>
                                    <p:anim calcmode="lin" valueType="num">
                                      <p:cBhvr additive="base">
                                        <p:cTn id="171" dur="3250" fill="hold"/>
                                        <p:tgtEl>
                                          <p:spTgt spid="128"/>
                                        </p:tgtEl>
                                        <p:attrNameLst>
                                          <p:attrName>ppt_x</p:attrName>
                                        </p:attrNameLst>
                                      </p:cBhvr>
                                      <p:tavLst>
                                        <p:tav tm="0">
                                          <p:val>
                                            <p:strVal val="0-#ppt_w/2"/>
                                          </p:val>
                                        </p:tav>
                                        <p:tav tm="100000">
                                          <p:val>
                                            <p:strVal val="#ppt_x"/>
                                          </p:val>
                                        </p:tav>
                                      </p:tavLst>
                                    </p:anim>
                                    <p:anim calcmode="lin" valueType="num">
                                      <p:cBhvr additive="base">
                                        <p:cTn id="172" dur="3250" fill="hold"/>
                                        <p:tgtEl>
                                          <p:spTgt spid="128"/>
                                        </p:tgtEl>
                                        <p:attrNameLst>
                                          <p:attrName>ppt_y</p:attrName>
                                        </p:attrNameLst>
                                      </p:cBhvr>
                                      <p:tavLst>
                                        <p:tav tm="0">
                                          <p:val>
                                            <p:strVal val="1+#ppt_h/2"/>
                                          </p:val>
                                        </p:tav>
                                        <p:tav tm="100000">
                                          <p:val>
                                            <p:strVal val="#ppt_y"/>
                                          </p:val>
                                        </p:tav>
                                      </p:tavLst>
                                    </p:anim>
                                  </p:childTnLst>
                                </p:cTn>
                              </p:par>
                              <p:par>
                                <p:cTn id="173" presetID="2" presetClass="entr" presetSubtype="12" fill="hold" grpId="0" nodeType="withEffect">
                                  <p:stCondLst>
                                    <p:cond delay="0"/>
                                  </p:stCondLst>
                                  <p:childTnLst>
                                    <p:set>
                                      <p:cBhvr>
                                        <p:cTn id="174" dur="1" fill="hold">
                                          <p:stCondLst>
                                            <p:cond delay="0"/>
                                          </p:stCondLst>
                                        </p:cTn>
                                        <p:tgtEl>
                                          <p:spTgt spid="129"/>
                                        </p:tgtEl>
                                        <p:attrNameLst>
                                          <p:attrName>style.visibility</p:attrName>
                                        </p:attrNameLst>
                                      </p:cBhvr>
                                      <p:to>
                                        <p:strVal val="visible"/>
                                      </p:to>
                                    </p:set>
                                    <p:anim calcmode="lin" valueType="num">
                                      <p:cBhvr additive="base">
                                        <p:cTn id="175" dur="3250" fill="hold"/>
                                        <p:tgtEl>
                                          <p:spTgt spid="129"/>
                                        </p:tgtEl>
                                        <p:attrNameLst>
                                          <p:attrName>ppt_x</p:attrName>
                                        </p:attrNameLst>
                                      </p:cBhvr>
                                      <p:tavLst>
                                        <p:tav tm="0">
                                          <p:val>
                                            <p:strVal val="0-#ppt_w/2"/>
                                          </p:val>
                                        </p:tav>
                                        <p:tav tm="100000">
                                          <p:val>
                                            <p:strVal val="#ppt_x"/>
                                          </p:val>
                                        </p:tav>
                                      </p:tavLst>
                                    </p:anim>
                                    <p:anim calcmode="lin" valueType="num">
                                      <p:cBhvr additive="base">
                                        <p:cTn id="176" dur="3250" fill="hold"/>
                                        <p:tgtEl>
                                          <p:spTgt spid="129"/>
                                        </p:tgtEl>
                                        <p:attrNameLst>
                                          <p:attrName>ppt_y</p:attrName>
                                        </p:attrNameLst>
                                      </p:cBhvr>
                                      <p:tavLst>
                                        <p:tav tm="0">
                                          <p:val>
                                            <p:strVal val="1+#ppt_h/2"/>
                                          </p:val>
                                        </p:tav>
                                        <p:tav tm="100000">
                                          <p:val>
                                            <p:strVal val="#ppt_y"/>
                                          </p:val>
                                        </p:tav>
                                      </p:tavLst>
                                    </p:anim>
                                  </p:childTnLst>
                                </p:cTn>
                              </p:par>
                              <p:par>
                                <p:cTn id="177" presetID="2" presetClass="entr" presetSubtype="12" fill="hold" grpId="0" nodeType="withEffect">
                                  <p:stCondLst>
                                    <p:cond delay="0"/>
                                  </p:stCondLst>
                                  <p:childTnLst>
                                    <p:set>
                                      <p:cBhvr>
                                        <p:cTn id="178" dur="1" fill="hold">
                                          <p:stCondLst>
                                            <p:cond delay="0"/>
                                          </p:stCondLst>
                                        </p:cTn>
                                        <p:tgtEl>
                                          <p:spTgt spid="133"/>
                                        </p:tgtEl>
                                        <p:attrNameLst>
                                          <p:attrName>style.visibility</p:attrName>
                                        </p:attrNameLst>
                                      </p:cBhvr>
                                      <p:to>
                                        <p:strVal val="visible"/>
                                      </p:to>
                                    </p:set>
                                    <p:anim calcmode="lin" valueType="num">
                                      <p:cBhvr additive="base">
                                        <p:cTn id="179" dur="3250" fill="hold"/>
                                        <p:tgtEl>
                                          <p:spTgt spid="133"/>
                                        </p:tgtEl>
                                        <p:attrNameLst>
                                          <p:attrName>ppt_x</p:attrName>
                                        </p:attrNameLst>
                                      </p:cBhvr>
                                      <p:tavLst>
                                        <p:tav tm="0">
                                          <p:val>
                                            <p:strVal val="0-#ppt_w/2"/>
                                          </p:val>
                                        </p:tav>
                                        <p:tav tm="100000">
                                          <p:val>
                                            <p:strVal val="#ppt_x"/>
                                          </p:val>
                                        </p:tav>
                                      </p:tavLst>
                                    </p:anim>
                                    <p:anim calcmode="lin" valueType="num">
                                      <p:cBhvr additive="base">
                                        <p:cTn id="180" dur="3250" fill="hold"/>
                                        <p:tgtEl>
                                          <p:spTgt spid="133"/>
                                        </p:tgtEl>
                                        <p:attrNameLst>
                                          <p:attrName>ppt_y</p:attrName>
                                        </p:attrNameLst>
                                      </p:cBhvr>
                                      <p:tavLst>
                                        <p:tav tm="0">
                                          <p:val>
                                            <p:strVal val="1+#ppt_h/2"/>
                                          </p:val>
                                        </p:tav>
                                        <p:tav tm="100000">
                                          <p:val>
                                            <p:strVal val="#ppt_y"/>
                                          </p:val>
                                        </p:tav>
                                      </p:tavLst>
                                    </p:anim>
                                  </p:childTnLst>
                                </p:cTn>
                              </p:par>
                              <p:par>
                                <p:cTn id="181" presetID="2" presetClass="entr" presetSubtype="12" fill="hold" grpId="0" nodeType="withEffect">
                                  <p:stCondLst>
                                    <p:cond delay="0"/>
                                  </p:stCondLst>
                                  <p:childTnLst>
                                    <p:set>
                                      <p:cBhvr>
                                        <p:cTn id="182" dur="1" fill="hold">
                                          <p:stCondLst>
                                            <p:cond delay="0"/>
                                          </p:stCondLst>
                                        </p:cTn>
                                        <p:tgtEl>
                                          <p:spTgt spid="134"/>
                                        </p:tgtEl>
                                        <p:attrNameLst>
                                          <p:attrName>style.visibility</p:attrName>
                                        </p:attrNameLst>
                                      </p:cBhvr>
                                      <p:to>
                                        <p:strVal val="visible"/>
                                      </p:to>
                                    </p:set>
                                    <p:anim calcmode="lin" valueType="num">
                                      <p:cBhvr additive="base">
                                        <p:cTn id="183" dur="3250" fill="hold"/>
                                        <p:tgtEl>
                                          <p:spTgt spid="134"/>
                                        </p:tgtEl>
                                        <p:attrNameLst>
                                          <p:attrName>ppt_x</p:attrName>
                                        </p:attrNameLst>
                                      </p:cBhvr>
                                      <p:tavLst>
                                        <p:tav tm="0">
                                          <p:val>
                                            <p:strVal val="0-#ppt_w/2"/>
                                          </p:val>
                                        </p:tav>
                                        <p:tav tm="100000">
                                          <p:val>
                                            <p:strVal val="#ppt_x"/>
                                          </p:val>
                                        </p:tav>
                                      </p:tavLst>
                                    </p:anim>
                                    <p:anim calcmode="lin" valueType="num">
                                      <p:cBhvr additive="base">
                                        <p:cTn id="184" dur="3250" fill="hold"/>
                                        <p:tgtEl>
                                          <p:spTgt spid="134"/>
                                        </p:tgtEl>
                                        <p:attrNameLst>
                                          <p:attrName>ppt_y</p:attrName>
                                        </p:attrNameLst>
                                      </p:cBhvr>
                                      <p:tavLst>
                                        <p:tav tm="0">
                                          <p:val>
                                            <p:strVal val="1+#ppt_h/2"/>
                                          </p:val>
                                        </p:tav>
                                        <p:tav tm="100000">
                                          <p:val>
                                            <p:strVal val="#ppt_y"/>
                                          </p:val>
                                        </p:tav>
                                      </p:tavLst>
                                    </p:anim>
                                  </p:childTnLst>
                                </p:cTn>
                              </p:par>
                              <p:par>
                                <p:cTn id="185" presetID="2" presetClass="entr" presetSubtype="9" fill="hold" grpId="0" nodeType="withEffect">
                                  <p:stCondLst>
                                    <p:cond delay="0"/>
                                  </p:stCondLst>
                                  <p:childTnLst>
                                    <p:set>
                                      <p:cBhvr>
                                        <p:cTn id="186" dur="1" fill="hold">
                                          <p:stCondLst>
                                            <p:cond delay="0"/>
                                          </p:stCondLst>
                                        </p:cTn>
                                        <p:tgtEl>
                                          <p:spTgt spid="123"/>
                                        </p:tgtEl>
                                        <p:attrNameLst>
                                          <p:attrName>style.visibility</p:attrName>
                                        </p:attrNameLst>
                                      </p:cBhvr>
                                      <p:to>
                                        <p:strVal val="visible"/>
                                      </p:to>
                                    </p:set>
                                    <p:anim calcmode="lin" valueType="num">
                                      <p:cBhvr additive="base">
                                        <p:cTn id="187" dur="3250" fill="hold"/>
                                        <p:tgtEl>
                                          <p:spTgt spid="123"/>
                                        </p:tgtEl>
                                        <p:attrNameLst>
                                          <p:attrName>ppt_x</p:attrName>
                                        </p:attrNameLst>
                                      </p:cBhvr>
                                      <p:tavLst>
                                        <p:tav tm="0">
                                          <p:val>
                                            <p:strVal val="0-#ppt_w/2"/>
                                          </p:val>
                                        </p:tav>
                                        <p:tav tm="100000">
                                          <p:val>
                                            <p:strVal val="#ppt_x"/>
                                          </p:val>
                                        </p:tav>
                                      </p:tavLst>
                                    </p:anim>
                                    <p:anim calcmode="lin" valueType="num">
                                      <p:cBhvr additive="base">
                                        <p:cTn id="188" dur="3250" fill="hold"/>
                                        <p:tgtEl>
                                          <p:spTgt spid="123"/>
                                        </p:tgtEl>
                                        <p:attrNameLst>
                                          <p:attrName>ppt_y</p:attrName>
                                        </p:attrNameLst>
                                      </p:cBhvr>
                                      <p:tavLst>
                                        <p:tav tm="0">
                                          <p:val>
                                            <p:strVal val="0-#ppt_h/2"/>
                                          </p:val>
                                        </p:tav>
                                        <p:tav tm="100000">
                                          <p:val>
                                            <p:strVal val="#ppt_y"/>
                                          </p:val>
                                        </p:tav>
                                      </p:tavLst>
                                    </p:anim>
                                  </p:childTnLst>
                                </p:cTn>
                              </p:par>
                              <p:par>
                                <p:cTn id="189" presetID="2" presetClass="entr" presetSubtype="9" fill="hold" grpId="0" nodeType="withEffect">
                                  <p:stCondLst>
                                    <p:cond delay="0"/>
                                  </p:stCondLst>
                                  <p:childTnLst>
                                    <p:set>
                                      <p:cBhvr>
                                        <p:cTn id="190" dur="1" fill="hold">
                                          <p:stCondLst>
                                            <p:cond delay="0"/>
                                          </p:stCondLst>
                                        </p:cTn>
                                        <p:tgtEl>
                                          <p:spTgt spid="119"/>
                                        </p:tgtEl>
                                        <p:attrNameLst>
                                          <p:attrName>style.visibility</p:attrName>
                                        </p:attrNameLst>
                                      </p:cBhvr>
                                      <p:to>
                                        <p:strVal val="visible"/>
                                      </p:to>
                                    </p:set>
                                    <p:anim calcmode="lin" valueType="num">
                                      <p:cBhvr additive="base">
                                        <p:cTn id="191" dur="3250" fill="hold"/>
                                        <p:tgtEl>
                                          <p:spTgt spid="119"/>
                                        </p:tgtEl>
                                        <p:attrNameLst>
                                          <p:attrName>ppt_x</p:attrName>
                                        </p:attrNameLst>
                                      </p:cBhvr>
                                      <p:tavLst>
                                        <p:tav tm="0">
                                          <p:val>
                                            <p:strVal val="0-#ppt_w/2"/>
                                          </p:val>
                                        </p:tav>
                                        <p:tav tm="100000">
                                          <p:val>
                                            <p:strVal val="#ppt_x"/>
                                          </p:val>
                                        </p:tav>
                                      </p:tavLst>
                                    </p:anim>
                                    <p:anim calcmode="lin" valueType="num">
                                      <p:cBhvr additive="base">
                                        <p:cTn id="192" dur="3250" fill="hold"/>
                                        <p:tgtEl>
                                          <p:spTgt spid="119"/>
                                        </p:tgtEl>
                                        <p:attrNameLst>
                                          <p:attrName>ppt_y</p:attrName>
                                        </p:attrNameLst>
                                      </p:cBhvr>
                                      <p:tavLst>
                                        <p:tav tm="0">
                                          <p:val>
                                            <p:strVal val="0-#ppt_h/2"/>
                                          </p:val>
                                        </p:tav>
                                        <p:tav tm="100000">
                                          <p:val>
                                            <p:strVal val="#ppt_y"/>
                                          </p:val>
                                        </p:tav>
                                      </p:tavLst>
                                    </p:anim>
                                  </p:childTnLst>
                                </p:cTn>
                              </p:par>
                              <p:par>
                                <p:cTn id="193" presetID="2" presetClass="entr" presetSubtype="9" fill="hold" grpId="0" nodeType="withEffect">
                                  <p:stCondLst>
                                    <p:cond delay="0"/>
                                  </p:stCondLst>
                                  <p:childTnLst>
                                    <p:set>
                                      <p:cBhvr>
                                        <p:cTn id="194" dur="1" fill="hold">
                                          <p:stCondLst>
                                            <p:cond delay="0"/>
                                          </p:stCondLst>
                                        </p:cTn>
                                        <p:tgtEl>
                                          <p:spTgt spid="109"/>
                                        </p:tgtEl>
                                        <p:attrNameLst>
                                          <p:attrName>style.visibility</p:attrName>
                                        </p:attrNameLst>
                                      </p:cBhvr>
                                      <p:to>
                                        <p:strVal val="visible"/>
                                      </p:to>
                                    </p:set>
                                    <p:anim calcmode="lin" valueType="num">
                                      <p:cBhvr additive="base">
                                        <p:cTn id="195" dur="3250" fill="hold"/>
                                        <p:tgtEl>
                                          <p:spTgt spid="109"/>
                                        </p:tgtEl>
                                        <p:attrNameLst>
                                          <p:attrName>ppt_x</p:attrName>
                                        </p:attrNameLst>
                                      </p:cBhvr>
                                      <p:tavLst>
                                        <p:tav tm="0">
                                          <p:val>
                                            <p:strVal val="0-#ppt_w/2"/>
                                          </p:val>
                                        </p:tav>
                                        <p:tav tm="100000">
                                          <p:val>
                                            <p:strVal val="#ppt_x"/>
                                          </p:val>
                                        </p:tav>
                                      </p:tavLst>
                                    </p:anim>
                                    <p:anim calcmode="lin" valueType="num">
                                      <p:cBhvr additive="base">
                                        <p:cTn id="196" dur="3250" fill="hold"/>
                                        <p:tgtEl>
                                          <p:spTgt spid="109"/>
                                        </p:tgtEl>
                                        <p:attrNameLst>
                                          <p:attrName>ppt_y</p:attrName>
                                        </p:attrNameLst>
                                      </p:cBhvr>
                                      <p:tavLst>
                                        <p:tav tm="0">
                                          <p:val>
                                            <p:strVal val="0-#ppt_h/2"/>
                                          </p:val>
                                        </p:tav>
                                        <p:tav tm="100000">
                                          <p:val>
                                            <p:strVal val="#ppt_y"/>
                                          </p:val>
                                        </p:tav>
                                      </p:tavLst>
                                    </p:anim>
                                  </p:childTnLst>
                                </p:cTn>
                              </p:par>
                              <p:par>
                                <p:cTn id="197" presetID="2" presetClass="entr" presetSubtype="9" fill="hold" grpId="0" nodeType="withEffect">
                                  <p:stCondLst>
                                    <p:cond delay="0"/>
                                  </p:stCondLst>
                                  <p:childTnLst>
                                    <p:set>
                                      <p:cBhvr>
                                        <p:cTn id="198" dur="1" fill="hold">
                                          <p:stCondLst>
                                            <p:cond delay="0"/>
                                          </p:stCondLst>
                                        </p:cTn>
                                        <p:tgtEl>
                                          <p:spTgt spid="120"/>
                                        </p:tgtEl>
                                        <p:attrNameLst>
                                          <p:attrName>style.visibility</p:attrName>
                                        </p:attrNameLst>
                                      </p:cBhvr>
                                      <p:to>
                                        <p:strVal val="visible"/>
                                      </p:to>
                                    </p:set>
                                    <p:anim calcmode="lin" valueType="num">
                                      <p:cBhvr additive="base">
                                        <p:cTn id="199" dur="3250" fill="hold"/>
                                        <p:tgtEl>
                                          <p:spTgt spid="120"/>
                                        </p:tgtEl>
                                        <p:attrNameLst>
                                          <p:attrName>ppt_x</p:attrName>
                                        </p:attrNameLst>
                                      </p:cBhvr>
                                      <p:tavLst>
                                        <p:tav tm="0">
                                          <p:val>
                                            <p:strVal val="0-#ppt_w/2"/>
                                          </p:val>
                                        </p:tav>
                                        <p:tav tm="100000">
                                          <p:val>
                                            <p:strVal val="#ppt_x"/>
                                          </p:val>
                                        </p:tav>
                                      </p:tavLst>
                                    </p:anim>
                                    <p:anim calcmode="lin" valueType="num">
                                      <p:cBhvr additive="base">
                                        <p:cTn id="200" dur="3250" fill="hold"/>
                                        <p:tgtEl>
                                          <p:spTgt spid="120"/>
                                        </p:tgtEl>
                                        <p:attrNameLst>
                                          <p:attrName>ppt_y</p:attrName>
                                        </p:attrNameLst>
                                      </p:cBhvr>
                                      <p:tavLst>
                                        <p:tav tm="0">
                                          <p:val>
                                            <p:strVal val="0-#ppt_h/2"/>
                                          </p:val>
                                        </p:tav>
                                        <p:tav tm="100000">
                                          <p:val>
                                            <p:strVal val="#ppt_y"/>
                                          </p:val>
                                        </p:tav>
                                      </p:tavLst>
                                    </p:anim>
                                  </p:childTnLst>
                                </p:cTn>
                              </p:par>
                              <p:par>
                                <p:cTn id="201" presetID="2" presetClass="entr" presetSubtype="9" fill="hold" grpId="0" nodeType="withEffect">
                                  <p:stCondLst>
                                    <p:cond delay="0"/>
                                  </p:stCondLst>
                                  <p:childTnLst>
                                    <p:set>
                                      <p:cBhvr>
                                        <p:cTn id="202" dur="1" fill="hold">
                                          <p:stCondLst>
                                            <p:cond delay="0"/>
                                          </p:stCondLst>
                                        </p:cTn>
                                        <p:tgtEl>
                                          <p:spTgt spid="110"/>
                                        </p:tgtEl>
                                        <p:attrNameLst>
                                          <p:attrName>style.visibility</p:attrName>
                                        </p:attrNameLst>
                                      </p:cBhvr>
                                      <p:to>
                                        <p:strVal val="visible"/>
                                      </p:to>
                                    </p:set>
                                    <p:anim calcmode="lin" valueType="num">
                                      <p:cBhvr additive="base">
                                        <p:cTn id="203" dur="3250" fill="hold"/>
                                        <p:tgtEl>
                                          <p:spTgt spid="110"/>
                                        </p:tgtEl>
                                        <p:attrNameLst>
                                          <p:attrName>ppt_x</p:attrName>
                                        </p:attrNameLst>
                                      </p:cBhvr>
                                      <p:tavLst>
                                        <p:tav tm="0">
                                          <p:val>
                                            <p:strVal val="0-#ppt_w/2"/>
                                          </p:val>
                                        </p:tav>
                                        <p:tav tm="100000">
                                          <p:val>
                                            <p:strVal val="#ppt_x"/>
                                          </p:val>
                                        </p:tav>
                                      </p:tavLst>
                                    </p:anim>
                                    <p:anim calcmode="lin" valueType="num">
                                      <p:cBhvr additive="base">
                                        <p:cTn id="204" dur="3250" fill="hold"/>
                                        <p:tgtEl>
                                          <p:spTgt spid="110"/>
                                        </p:tgtEl>
                                        <p:attrNameLst>
                                          <p:attrName>ppt_y</p:attrName>
                                        </p:attrNameLst>
                                      </p:cBhvr>
                                      <p:tavLst>
                                        <p:tav tm="0">
                                          <p:val>
                                            <p:strVal val="0-#ppt_h/2"/>
                                          </p:val>
                                        </p:tav>
                                        <p:tav tm="100000">
                                          <p:val>
                                            <p:strVal val="#ppt_y"/>
                                          </p:val>
                                        </p:tav>
                                      </p:tavLst>
                                    </p:anim>
                                  </p:childTnLst>
                                </p:cTn>
                              </p:par>
                              <p:par>
                                <p:cTn id="205" presetID="2" presetClass="entr" presetSubtype="9" fill="hold" grpId="0" nodeType="withEffect">
                                  <p:stCondLst>
                                    <p:cond delay="0"/>
                                  </p:stCondLst>
                                  <p:childTnLst>
                                    <p:set>
                                      <p:cBhvr>
                                        <p:cTn id="206" dur="1" fill="hold">
                                          <p:stCondLst>
                                            <p:cond delay="0"/>
                                          </p:stCondLst>
                                        </p:cTn>
                                        <p:tgtEl>
                                          <p:spTgt spid="121"/>
                                        </p:tgtEl>
                                        <p:attrNameLst>
                                          <p:attrName>style.visibility</p:attrName>
                                        </p:attrNameLst>
                                      </p:cBhvr>
                                      <p:to>
                                        <p:strVal val="visible"/>
                                      </p:to>
                                    </p:set>
                                    <p:anim calcmode="lin" valueType="num">
                                      <p:cBhvr additive="base">
                                        <p:cTn id="207" dur="3250" fill="hold"/>
                                        <p:tgtEl>
                                          <p:spTgt spid="121"/>
                                        </p:tgtEl>
                                        <p:attrNameLst>
                                          <p:attrName>ppt_x</p:attrName>
                                        </p:attrNameLst>
                                      </p:cBhvr>
                                      <p:tavLst>
                                        <p:tav tm="0">
                                          <p:val>
                                            <p:strVal val="0-#ppt_w/2"/>
                                          </p:val>
                                        </p:tav>
                                        <p:tav tm="100000">
                                          <p:val>
                                            <p:strVal val="#ppt_x"/>
                                          </p:val>
                                        </p:tav>
                                      </p:tavLst>
                                    </p:anim>
                                    <p:anim calcmode="lin" valueType="num">
                                      <p:cBhvr additive="base">
                                        <p:cTn id="208" dur="3250" fill="hold"/>
                                        <p:tgtEl>
                                          <p:spTgt spid="121"/>
                                        </p:tgtEl>
                                        <p:attrNameLst>
                                          <p:attrName>ppt_y</p:attrName>
                                        </p:attrNameLst>
                                      </p:cBhvr>
                                      <p:tavLst>
                                        <p:tav tm="0">
                                          <p:val>
                                            <p:strVal val="0-#ppt_h/2"/>
                                          </p:val>
                                        </p:tav>
                                        <p:tav tm="100000">
                                          <p:val>
                                            <p:strVal val="#ppt_y"/>
                                          </p:val>
                                        </p:tav>
                                      </p:tavLst>
                                    </p:anim>
                                  </p:childTnLst>
                                </p:cTn>
                              </p:par>
                              <p:par>
                                <p:cTn id="209" presetID="2" presetClass="entr" presetSubtype="9" fill="hold" grpId="0" nodeType="withEffect">
                                  <p:stCondLst>
                                    <p:cond delay="0"/>
                                  </p:stCondLst>
                                  <p:childTnLst>
                                    <p:set>
                                      <p:cBhvr>
                                        <p:cTn id="210" dur="1" fill="hold">
                                          <p:stCondLst>
                                            <p:cond delay="0"/>
                                          </p:stCondLst>
                                        </p:cTn>
                                        <p:tgtEl>
                                          <p:spTgt spid="122"/>
                                        </p:tgtEl>
                                        <p:attrNameLst>
                                          <p:attrName>style.visibility</p:attrName>
                                        </p:attrNameLst>
                                      </p:cBhvr>
                                      <p:to>
                                        <p:strVal val="visible"/>
                                      </p:to>
                                    </p:set>
                                    <p:anim calcmode="lin" valueType="num">
                                      <p:cBhvr additive="base">
                                        <p:cTn id="211" dur="3250" fill="hold"/>
                                        <p:tgtEl>
                                          <p:spTgt spid="122"/>
                                        </p:tgtEl>
                                        <p:attrNameLst>
                                          <p:attrName>ppt_x</p:attrName>
                                        </p:attrNameLst>
                                      </p:cBhvr>
                                      <p:tavLst>
                                        <p:tav tm="0">
                                          <p:val>
                                            <p:strVal val="0-#ppt_w/2"/>
                                          </p:val>
                                        </p:tav>
                                        <p:tav tm="100000">
                                          <p:val>
                                            <p:strVal val="#ppt_x"/>
                                          </p:val>
                                        </p:tav>
                                      </p:tavLst>
                                    </p:anim>
                                    <p:anim calcmode="lin" valueType="num">
                                      <p:cBhvr additive="base">
                                        <p:cTn id="212" dur="3250" fill="hold"/>
                                        <p:tgtEl>
                                          <p:spTgt spid="122"/>
                                        </p:tgtEl>
                                        <p:attrNameLst>
                                          <p:attrName>ppt_y</p:attrName>
                                        </p:attrNameLst>
                                      </p:cBhvr>
                                      <p:tavLst>
                                        <p:tav tm="0">
                                          <p:val>
                                            <p:strVal val="0-#ppt_h/2"/>
                                          </p:val>
                                        </p:tav>
                                        <p:tav tm="100000">
                                          <p:val>
                                            <p:strVal val="#ppt_y"/>
                                          </p:val>
                                        </p:tav>
                                      </p:tavLst>
                                    </p:anim>
                                  </p:childTnLst>
                                </p:cTn>
                              </p:par>
                              <p:par>
                                <p:cTn id="213" presetID="2" presetClass="entr" presetSubtype="9" fill="hold" grpId="0" nodeType="withEffect">
                                  <p:stCondLst>
                                    <p:cond delay="0"/>
                                  </p:stCondLst>
                                  <p:childTnLst>
                                    <p:set>
                                      <p:cBhvr>
                                        <p:cTn id="214" dur="1" fill="hold">
                                          <p:stCondLst>
                                            <p:cond delay="0"/>
                                          </p:stCondLst>
                                        </p:cTn>
                                        <p:tgtEl>
                                          <p:spTgt spid="111"/>
                                        </p:tgtEl>
                                        <p:attrNameLst>
                                          <p:attrName>style.visibility</p:attrName>
                                        </p:attrNameLst>
                                      </p:cBhvr>
                                      <p:to>
                                        <p:strVal val="visible"/>
                                      </p:to>
                                    </p:set>
                                    <p:anim calcmode="lin" valueType="num">
                                      <p:cBhvr additive="base">
                                        <p:cTn id="215" dur="3250" fill="hold"/>
                                        <p:tgtEl>
                                          <p:spTgt spid="111"/>
                                        </p:tgtEl>
                                        <p:attrNameLst>
                                          <p:attrName>ppt_x</p:attrName>
                                        </p:attrNameLst>
                                      </p:cBhvr>
                                      <p:tavLst>
                                        <p:tav tm="0">
                                          <p:val>
                                            <p:strVal val="0-#ppt_w/2"/>
                                          </p:val>
                                        </p:tav>
                                        <p:tav tm="100000">
                                          <p:val>
                                            <p:strVal val="#ppt_x"/>
                                          </p:val>
                                        </p:tav>
                                      </p:tavLst>
                                    </p:anim>
                                    <p:anim calcmode="lin" valueType="num">
                                      <p:cBhvr additive="base">
                                        <p:cTn id="216" dur="3250" fill="hold"/>
                                        <p:tgtEl>
                                          <p:spTgt spid="111"/>
                                        </p:tgtEl>
                                        <p:attrNameLst>
                                          <p:attrName>ppt_y</p:attrName>
                                        </p:attrNameLst>
                                      </p:cBhvr>
                                      <p:tavLst>
                                        <p:tav tm="0">
                                          <p:val>
                                            <p:strVal val="0-#ppt_h/2"/>
                                          </p:val>
                                        </p:tav>
                                        <p:tav tm="100000">
                                          <p:val>
                                            <p:strVal val="#ppt_y"/>
                                          </p:val>
                                        </p:tav>
                                      </p:tavLst>
                                    </p:anim>
                                  </p:childTnLst>
                                </p:cTn>
                              </p:par>
                              <p:par>
                                <p:cTn id="217" presetID="2" presetClass="entr" presetSubtype="9" fill="hold" grpId="0" nodeType="withEffect">
                                  <p:stCondLst>
                                    <p:cond delay="0"/>
                                  </p:stCondLst>
                                  <p:childTnLst>
                                    <p:set>
                                      <p:cBhvr>
                                        <p:cTn id="218" dur="1" fill="hold">
                                          <p:stCondLst>
                                            <p:cond delay="0"/>
                                          </p:stCondLst>
                                        </p:cTn>
                                        <p:tgtEl>
                                          <p:spTgt spid="114"/>
                                        </p:tgtEl>
                                        <p:attrNameLst>
                                          <p:attrName>style.visibility</p:attrName>
                                        </p:attrNameLst>
                                      </p:cBhvr>
                                      <p:to>
                                        <p:strVal val="visible"/>
                                      </p:to>
                                    </p:set>
                                    <p:anim calcmode="lin" valueType="num">
                                      <p:cBhvr additive="base">
                                        <p:cTn id="219" dur="3250" fill="hold"/>
                                        <p:tgtEl>
                                          <p:spTgt spid="114"/>
                                        </p:tgtEl>
                                        <p:attrNameLst>
                                          <p:attrName>ppt_x</p:attrName>
                                        </p:attrNameLst>
                                      </p:cBhvr>
                                      <p:tavLst>
                                        <p:tav tm="0">
                                          <p:val>
                                            <p:strVal val="0-#ppt_w/2"/>
                                          </p:val>
                                        </p:tav>
                                        <p:tav tm="100000">
                                          <p:val>
                                            <p:strVal val="#ppt_x"/>
                                          </p:val>
                                        </p:tav>
                                      </p:tavLst>
                                    </p:anim>
                                    <p:anim calcmode="lin" valueType="num">
                                      <p:cBhvr additive="base">
                                        <p:cTn id="220" dur="3250" fill="hold"/>
                                        <p:tgtEl>
                                          <p:spTgt spid="114"/>
                                        </p:tgtEl>
                                        <p:attrNameLst>
                                          <p:attrName>ppt_y</p:attrName>
                                        </p:attrNameLst>
                                      </p:cBhvr>
                                      <p:tavLst>
                                        <p:tav tm="0">
                                          <p:val>
                                            <p:strVal val="0-#ppt_h/2"/>
                                          </p:val>
                                        </p:tav>
                                        <p:tav tm="100000">
                                          <p:val>
                                            <p:strVal val="#ppt_y"/>
                                          </p:val>
                                        </p:tav>
                                      </p:tavLst>
                                    </p:anim>
                                  </p:childTnLst>
                                </p:cTn>
                              </p:par>
                              <p:par>
                                <p:cTn id="221" presetID="2" presetClass="entr" presetSubtype="9" fill="hold" grpId="0" nodeType="withEffect">
                                  <p:stCondLst>
                                    <p:cond delay="0"/>
                                  </p:stCondLst>
                                  <p:childTnLst>
                                    <p:set>
                                      <p:cBhvr>
                                        <p:cTn id="222" dur="1" fill="hold">
                                          <p:stCondLst>
                                            <p:cond delay="0"/>
                                          </p:stCondLst>
                                        </p:cTn>
                                        <p:tgtEl>
                                          <p:spTgt spid="112"/>
                                        </p:tgtEl>
                                        <p:attrNameLst>
                                          <p:attrName>style.visibility</p:attrName>
                                        </p:attrNameLst>
                                      </p:cBhvr>
                                      <p:to>
                                        <p:strVal val="visible"/>
                                      </p:to>
                                    </p:set>
                                    <p:anim calcmode="lin" valueType="num">
                                      <p:cBhvr additive="base">
                                        <p:cTn id="223" dur="3250" fill="hold"/>
                                        <p:tgtEl>
                                          <p:spTgt spid="112"/>
                                        </p:tgtEl>
                                        <p:attrNameLst>
                                          <p:attrName>ppt_x</p:attrName>
                                        </p:attrNameLst>
                                      </p:cBhvr>
                                      <p:tavLst>
                                        <p:tav tm="0">
                                          <p:val>
                                            <p:strVal val="0-#ppt_w/2"/>
                                          </p:val>
                                        </p:tav>
                                        <p:tav tm="100000">
                                          <p:val>
                                            <p:strVal val="#ppt_x"/>
                                          </p:val>
                                        </p:tav>
                                      </p:tavLst>
                                    </p:anim>
                                    <p:anim calcmode="lin" valueType="num">
                                      <p:cBhvr additive="base">
                                        <p:cTn id="224" dur="3250" fill="hold"/>
                                        <p:tgtEl>
                                          <p:spTgt spid="112"/>
                                        </p:tgtEl>
                                        <p:attrNameLst>
                                          <p:attrName>ppt_y</p:attrName>
                                        </p:attrNameLst>
                                      </p:cBhvr>
                                      <p:tavLst>
                                        <p:tav tm="0">
                                          <p:val>
                                            <p:strVal val="0-#ppt_h/2"/>
                                          </p:val>
                                        </p:tav>
                                        <p:tav tm="100000">
                                          <p:val>
                                            <p:strVal val="#ppt_y"/>
                                          </p:val>
                                        </p:tav>
                                      </p:tavLst>
                                    </p:anim>
                                  </p:childTnLst>
                                </p:cTn>
                              </p:par>
                              <p:par>
                                <p:cTn id="225" presetID="2" presetClass="entr" presetSubtype="9" fill="hold" grpId="0" nodeType="withEffect">
                                  <p:stCondLst>
                                    <p:cond delay="0"/>
                                  </p:stCondLst>
                                  <p:childTnLst>
                                    <p:set>
                                      <p:cBhvr>
                                        <p:cTn id="226" dur="1" fill="hold">
                                          <p:stCondLst>
                                            <p:cond delay="0"/>
                                          </p:stCondLst>
                                        </p:cTn>
                                        <p:tgtEl>
                                          <p:spTgt spid="115"/>
                                        </p:tgtEl>
                                        <p:attrNameLst>
                                          <p:attrName>style.visibility</p:attrName>
                                        </p:attrNameLst>
                                      </p:cBhvr>
                                      <p:to>
                                        <p:strVal val="visible"/>
                                      </p:to>
                                    </p:set>
                                    <p:anim calcmode="lin" valueType="num">
                                      <p:cBhvr additive="base">
                                        <p:cTn id="227" dur="3250" fill="hold"/>
                                        <p:tgtEl>
                                          <p:spTgt spid="115"/>
                                        </p:tgtEl>
                                        <p:attrNameLst>
                                          <p:attrName>ppt_x</p:attrName>
                                        </p:attrNameLst>
                                      </p:cBhvr>
                                      <p:tavLst>
                                        <p:tav tm="0">
                                          <p:val>
                                            <p:strVal val="0-#ppt_w/2"/>
                                          </p:val>
                                        </p:tav>
                                        <p:tav tm="100000">
                                          <p:val>
                                            <p:strVal val="#ppt_x"/>
                                          </p:val>
                                        </p:tav>
                                      </p:tavLst>
                                    </p:anim>
                                    <p:anim calcmode="lin" valueType="num">
                                      <p:cBhvr additive="base">
                                        <p:cTn id="228" dur="3250" fill="hold"/>
                                        <p:tgtEl>
                                          <p:spTgt spid="115"/>
                                        </p:tgtEl>
                                        <p:attrNameLst>
                                          <p:attrName>ppt_y</p:attrName>
                                        </p:attrNameLst>
                                      </p:cBhvr>
                                      <p:tavLst>
                                        <p:tav tm="0">
                                          <p:val>
                                            <p:strVal val="0-#ppt_h/2"/>
                                          </p:val>
                                        </p:tav>
                                        <p:tav tm="100000">
                                          <p:val>
                                            <p:strVal val="#ppt_y"/>
                                          </p:val>
                                        </p:tav>
                                      </p:tavLst>
                                    </p:anim>
                                  </p:childTnLst>
                                </p:cTn>
                              </p:par>
                              <p:par>
                                <p:cTn id="229" presetID="2" presetClass="entr" presetSubtype="9" fill="hold" grpId="0" nodeType="withEffect">
                                  <p:stCondLst>
                                    <p:cond delay="0"/>
                                  </p:stCondLst>
                                  <p:childTnLst>
                                    <p:set>
                                      <p:cBhvr>
                                        <p:cTn id="230" dur="1" fill="hold">
                                          <p:stCondLst>
                                            <p:cond delay="0"/>
                                          </p:stCondLst>
                                        </p:cTn>
                                        <p:tgtEl>
                                          <p:spTgt spid="116"/>
                                        </p:tgtEl>
                                        <p:attrNameLst>
                                          <p:attrName>style.visibility</p:attrName>
                                        </p:attrNameLst>
                                      </p:cBhvr>
                                      <p:to>
                                        <p:strVal val="visible"/>
                                      </p:to>
                                    </p:set>
                                    <p:anim calcmode="lin" valueType="num">
                                      <p:cBhvr additive="base">
                                        <p:cTn id="231" dur="3250" fill="hold"/>
                                        <p:tgtEl>
                                          <p:spTgt spid="116"/>
                                        </p:tgtEl>
                                        <p:attrNameLst>
                                          <p:attrName>ppt_x</p:attrName>
                                        </p:attrNameLst>
                                      </p:cBhvr>
                                      <p:tavLst>
                                        <p:tav tm="0">
                                          <p:val>
                                            <p:strVal val="0-#ppt_w/2"/>
                                          </p:val>
                                        </p:tav>
                                        <p:tav tm="100000">
                                          <p:val>
                                            <p:strVal val="#ppt_x"/>
                                          </p:val>
                                        </p:tav>
                                      </p:tavLst>
                                    </p:anim>
                                    <p:anim calcmode="lin" valueType="num">
                                      <p:cBhvr additive="base">
                                        <p:cTn id="232" dur="3250" fill="hold"/>
                                        <p:tgtEl>
                                          <p:spTgt spid="116"/>
                                        </p:tgtEl>
                                        <p:attrNameLst>
                                          <p:attrName>ppt_y</p:attrName>
                                        </p:attrNameLst>
                                      </p:cBhvr>
                                      <p:tavLst>
                                        <p:tav tm="0">
                                          <p:val>
                                            <p:strVal val="0-#ppt_h/2"/>
                                          </p:val>
                                        </p:tav>
                                        <p:tav tm="100000">
                                          <p:val>
                                            <p:strVal val="#ppt_y"/>
                                          </p:val>
                                        </p:tav>
                                      </p:tavLst>
                                    </p:anim>
                                  </p:childTnLst>
                                </p:cTn>
                              </p:par>
                              <p:par>
                                <p:cTn id="233" presetID="2" presetClass="entr" presetSubtype="9" fill="hold" grpId="0" nodeType="withEffect">
                                  <p:stCondLst>
                                    <p:cond delay="0"/>
                                  </p:stCondLst>
                                  <p:childTnLst>
                                    <p:set>
                                      <p:cBhvr>
                                        <p:cTn id="234" dur="1" fill="hold">
                                          <p:stCondLst>
                                            <p:cond delay="0"/>
                                          </p:stCondLst>
                                        </p:cTn>
                                        <p:tgtEl>
                                          <p:spTgt spid="113"/>
                                        </p:tgtEl>
                                        <p:attrNameLst>
                                          <p:attrName>style.visibility</p:attrName>
                                        </p:attrNameLst>
                                      </p:cBhvr>
                                      <p:to>
                                        <p:strVal val="visible"/>
                                      </p:to>
                                    </p:set>
                                    <p:anim calcmode="lin" valueType="num">
                                      <p:cBhvr additive="base">
                                        <p:cTn id="235" dur="3250" fill="hold"/>
                                        <p:tgtEl>
                                          <p:spTgt spid="113"/>
                                        </p:tgtEl>
                                        <p:attrNameLst>
                                          <p:attrName>ppt_x</p:attrName>
                                        </p:attrNameLst>
                                      </p:cBhvr>
                                      <p:tavLst>
                                        <p:tav tm="0">
                                          <p:val>
                                            <p:strVal val="0-#ppt_w/2"/>
                                          </p:val>
                                        </p:tav>
                                        <p:tav tm="100000">
                                          <p:val>
                                            <p:strVal val="#ppt_x"/>
                                          </p:val>
                                        </p:tav>
                                      </p:tavLst>
                                    </p:anim>
                                    <p:anim calcmode="lin" valueType="num">
                                      <p:cBhvr additive="base">
                                        <p:cTn id="236" dur="3250" fill="hold"/>
                                        <p:tgtEl>
                                          <p:spTgt spid="113"/>
                                        </p:tgtEl>
                                        <p:attrNameLst>
                                          <p:attrName>ppt_y</p:attrName>
                                        </p:attrNameLst>
                                      </p:cBhvr>
                                      <p:tavLst>
                                        <p:tav tm="0">
                                          <p:val>
                                            <p:strVal val="0-#ppt_h/2"/>
                                          </p:val>
                                        </p:tav>
                                        <p:tav tm="100000">
                                          <p:val>
                                            <p:strVal val="#ppt_y"/>
                                          </p:val>
                                        </p:tav>
                                      </p:tavLst>
                                    </p:anim>
                                  </p:childTnLst>
                                </p:cTn>
                              </p:par>
                              <p:par>
                                <p:cTn id="237" presetID="2" presetClass="entr" presetSubtype="9" fill="hold" grpId="0" nodeType="withEffect">
                                  <p:stCondLst>
                                    <p:cond delay="0"/>
                                  </p:stCondLst>
                                  <p:childTnLst>
                                    <p:set>
                                      <p:cBhvr>
                                        <p:cTn id="238" dur="1" fill="hold">
                                          <p:stCondLst>
                                            <p:cond delay="0"/>
                                          </p:stCondLst>
                                        </p:cTn>
                                        <p:tgtEl>
                                          <p:spTgt spid="117"/>
                                        </p:tgtEl>
                                        <p:attrNameLst>
                                          <p:attrName>style.visibility</p:attrName>
                                        </p:attrNameLst>
                                      </p:cBhvr>
                                      <p:to>
                                        <p:strVal val="visible"/>
                                      </p:to>
                                    </p:set>
                                    <p:anim calcmode="lin" valueType="num">
                                      <p:cBhvr additive="base">
                                        <p:cTn id="239" dur="3250" fill="hold"/>
                                        <p:tgtEl>
                                          <p:spTgt spid="117"/>
                                        </p:tgtEl>
                                        <p:attrNameLst>
                                          <p:attrName>ppt_x</p:attrName>
                                        </p:attrNameLst>
                                      </p:cBhvr>
                                      <p:tavLst>
                                        <p:tav tm="0">
                                          <p:val>
                                            <p:strVal val="0-#ppt_w/2"/>
                                          </p:val>
                                        </p:tav>
                                        <p:tav tm="100000">
                                          <p:val>
                                            <p:strVal val="#ppt_x"/>
                                          </p:val>
                                        </p:tav>
                                      </p:tavLst>
                                    </p:anim>
                                    <p:anim calcmode="lin" valueType="num">
                                      <p:cBhvr additive="base">
                                        <p:cTn id="240" dur="3250" fill="hold"/>
                                        <p:tgtEl>
                                          <p:spTgt spid="117"/>
                                        </p:tgtEl>
                                        <p:attrNameLst>
                                          <p:attrName>ppt_y</p:attrName>
                                        </p:attrNameLst>
                                      </p:cBhvr>
                                      <p:tavLst>
                                        <p:tav tm="0">
                                          <p:val>
                                            <p:strVal val="0-#ppt_h/2"/>
                                          </p:val>
                                        </p:tav>
                                        <p:tav tm="100000">
                                          <p:val>
                                            <p:strVal val="#ppt_y"/>
                                          </p:val>
                                        </p:tav>
                                      </p:tavLst>
                                    </p:anim>
                                  </p:childTnLst>
                                </p:cTn>
                              </p:par>
                              <p:par>
                                <p:cTn id="241" presetID="2" presetClass="entr" presetSubtype="9" fill="hold" grpId="0" nodeType="withEffect">
                                  <p:stCondLst>
                                    <p:cond delay="0"/>
                                  </p:stCondLst>
                                  <p:childTnLst>
                                    <p:set>
                                      <p:cBhvr>
                                        <p:cTn id="242" dur="1" fill="hold">
                                          <p:stCondLst>
                                            <p:cond delay="0"/>
                                          </p:stCondLst>
                                        </p:cTn>
                                        <p:tgtEl>
                                          <p:spTgt spid="118"/>
                                        </p:tgtEl>
                                        <p:attrNameLst>
                                          <p:attrName>style.visibility</p:attrName>
                                        </p:attrNameLst>
                                      </p:cBhvr>
                                      <p:to>
                                        <p:strVal val="visible"/>
                                      </p:to>
                                    </p:set>
                                    <p:anim calcmode="lin" valueType="num">
                                      <p:cBhvr additive="base">
                                        <p:cTn id="243" dur="3250" fill="hold"/>
                                        <p:tgtEl>
                                          <p:spTgt spid="118"/>
                                        </p:tgtEl>
                                        <p:attrNameLst>
                                          <p:attrName>ppt_x</p:attrName>
                                        </p:attrNameLst>
                                      </p:cBhvr>
                                      <p:tavLst>
                                        <p:tav tm="0">
                                          <p:val>
                                            <p:strVal val="0-#ppt_w/2"/>
                                          </p:val>
                                        </p:tav>
                                        <p:tav tm="100000">
                                          <p:val>
                                            <p:strVal val="#ppt_x"/>
                                          </p:val>
                                        </p:tav>
                                      </p:tavLst>
                                    </p:anim>
                                    <p:anim calcmode="lin" valueType="num">
                                      <p:cBhvr additive="base">
                                        <p:cTn id="244" dur="3250" fill="hold"/>
                                        <p:tgtEl>
                                          <p:spTgt spid="118"/>
                                        </p:tgtEl>
                                        <p:attrNameLst>
                                          <p:attrName>ppt_y</p:attrName>
                                        </p:attrNameLst>
                                      </p:cBhvr>
                                      <p:tavLst>
                                        <p:tav tm="0">
                                          <p:val>
                                            <p:strVal val="0-#ppt_h/2"/>
                                          </p:val>
                                        </p:tav>
                                        <p:tav tm="100000">
                                          <p:val>
                                            <p:strVal val="#ppt_y"/>
                                          </p:val>
                                        </p:tav>
                                      </p:tavLst>
                                    </p:anim>
                                  </p:childTnLst>
                                </p:cTn>
                              </p:par>
                              <p:par>
                                <p:cTn id="245" presetID="2" presetClass="exit" presetSubtype="6" fill="hold" grpId="1" nodeType="withEffect">
                                  <p:stCondLst>
                                    <p:cond delay="0"/>
                                  </p:stCondLst>
                                  <p:childTnLst>
                                    <p:anim calcmode="lin" valueType="num">
                                      <p:cBhvr additive="base">
                                        <p:cTn id="246" dur="3250"/>
                                        <p:tgtEl>
                                          <p:spTgt spid="17"/>
                                        </p:tgtEl>
                                        <p:attrNameLst>
                                          <p:attrName>ppt_x</p:attrName>
                                        </p:attrNameLst>
                                      </p:cBhvr>
                                      <p:tavLst>
                                        <p:tav tm="0">
                                          <p:val>
                                            <p:strVal val="ppt_x"/>
                                          </p:val>
                                        </p:tav>
                                        <p:tav tm="100000">
                                          <p:val>
                                            <p:strVal val="1+ppt_w/2"/>
                                          </p:val>
                                        </p:tav>
                                      </p:tavLst>
                                    </p:anim>
                                    <p:anim calcmode="lin" valueType="num">
                                      <p:cBhvr additive="base">
                                        <p:cTn id="247" dur="3250"/>
                                        <p:tgtEl>
                                          <p:spTgt spid="17"/>
                                        </p:tgtEl>
                                        <p:attrNameLst>
                                          <p:attrName>ppt_y</p:attrName>
                                        </p:attrNameLst>
                                      </p:cBhvr>
                                      <p:tavLst>
                                        <p:tav tm="0">
                                          <p:val>
                                            <p:strVal val="ppt_y"/>
                                          </p:val>
                                        </p:tav>
                                        <p:tav tm="100000">
                                          <p:val>
                                            <p:strVal val="1+ppt_h/2"/>
                                          </p:val>
                                        </p:tav>
                                      </p:tavLst>
                                    </p:anim>
                                    <p:set>
                                      <p:cBhvr>
                                        <p:cTn id="248" dur="1" fill="hold">
                                          <p:stCondLst>
                                            <p:cond delay="3249"/>
                                          </p:stCondLst>
                                        </p:cTn>
                                        <p:tgtEl>
                                          <p:spTgt spid="17"/>
                                        </p:tgtEl>
                                        <p:attrNameLst>
                                          <p:attrName>style.visibility</p:attrName>
                                        </p:attrNameLst>
                                      </p:cBhvr>
                                      <p:to>
                                        <p:strVal val="hidden"/>
                                      </p:to>
                                    </p:set>
                                  </p:childTnLst>
                                </p:cTn>
                              </p:par>
                              <p:par>
                                <p:cTn id="249" presetID="19" presetClass="exit" presetSubtype="5" fill="hold" grpId="2" nodeType="withEffect">
                                  <p:stCondLst>
                                    <p:cond delay="0"/>
                                  </p:stCondLst>
                                  <p:childTnLst>
                                    <p:anim calcmode="lin" valueType="num">
                                      <p:cBhvr>
                                        <p:cTn id="250" dur="3250"/>
                                        <p:tgtEl>
                                          <p:spTgt spid="17"/>
                                        </p:tgtEl>
                                        <p:attrNameLst>
                                          <p:attrName>ppt_w</p:attrName>
                                        </p:attrNameLst>
                                      </p:cBhvr>
                                      <p:tavLst>
                                        <p:tav tm="0">
                                          <p:val>
                                            <p:strVal val="ppt_w"/>
                                          </p:val>
                                        </p:tav>
                                        <p:tav tm="100000">
                                          <p:val>
                                            <p:strVal val="ppt_w"/>
                                          </p:val>
                                        </p:tav>
                                      </p:tavLst>
                                    </p:anim>
                                    <p:anim calcmode="lin" valueType="num">
                                      <p:cBhvr>
                                        <p:cTn id="251" dur="325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2" dur="1" fill="hold">
                                          <p:stCondLst>
                                            <p:cond delay="3249"/>
                                          </p:stCondLst>
                                        </p:cTn>
                                        <p:tgtEl>
                                          <p:spTgt spid="17"/>
                                        </p:tgtEl>
                                        <p:attrNameLst>
                                          <p:attrName>style.visibility</p:attrName>
                                        </p:attrNameLst>
                                      </p:cBhvr>
                                      <p:to>
                                        <p:strVal val="hidden"/>
                                      </p:to>
                                    </p:set>
                                  </p:childTnLst>
                                </p:cTn>
                              </p:par>
                              <p:par>
                                <p:cTn id="253" presetID="2" presetClass="exit" presetSubtype="6" fill="hold" grpId="1" nodeType="withEffect">
                                  <p:stCondLst>
                                    <p:cond delay="0"/>
                                  </p:stCondLst>
                                  <p:childTnLst>
                                    <p:anim calcmode="lin" valueType="num">
                                      <p:cBhvr additive="base">
                                        <p:cTn id="254" dur="3250"/>
                                        <p:tgtEl>
                                          <p:spTgt spid="31"/>
                                        </p:tgtEl>
                                        <p:attrNameLst>
                                          <p:attrName>ppt_x</p:attrName>
                                        </p:attrNameLst>
                                      </p:cBhvr>
                                      <p:tavLst>
                                        <p:tav tm="0">
                                          <p:val>
                                            <p:strVal val="ppt_x"/>
                                          </p:val>
                                        </p:tav>
                                        <p:tav tm="100000">
                                          <p:val>
                                            <p:strVal val="1+ppt_w/2"/>
                                          </p:val>
                                        </p:tav>
                                      </p:tavLst>
                                    </p:anim>
                                    <p:anim calcmode="lin" valueType="num">
                                      <p:cBhvr additive="base">
                                        <p:cTn id="255" dur="3250"/>
                                        <p:tgtEl>
                                          <p:spTgt spid="31"/>
                                        </p:tgtEl>
                                        <p:attrNameLst>
                                          <p:attrName>ppt_y</p:attrName>
                                        </p:attrNameLst>
                                      </p:cBhvr>
                                      <p:tavLst>
                                        <p:tav tm="0">
                                          <p:val>
                                            <p:strVal val="ppt_y"/>
                                          </p:val>
                                        </p:tav>
                                        <p:tav tm="100000">
                                          <p:val>
                                            <p:strVal val="1+ppt_h/2"/>
                                          </p:val>
                                        </p:tav>
                                      </p:tavLst>
                                    </p:anim>
                                    <p:set>
                                      <p:cBhvr>
                                        <p:cTn id="256" dur="1" fill="hold">
                                          <p:stCondLst>
                                            <p:cond delay="3249"/>
                                          </p:stCondLst>
                                        </p:cTn>
                                        <p:tgtEl>
                                          <p:spTgt spid="31"/>
                                        </p:tgtEl>
                                        <p:attrNameLst>
                                          <p:attrName>style.visibility</p:attrName>
                                        </p:attrNameLst>
                                      </p:cBhvr>
                                      <p:to>
                                        <p:strVal val="hidden"/>
                                      </p:to>
                                    </p:set>
                                  </p:childTnLst>
                                </p:cTn>
                              </p:par>
                              <p:par>
                                <p:cTn id="257" presetID="19" presetClass="exit" presetSubtype="5" fill="hold" grpId="2" nodeType="withEffect">
                                  <p:stCondLst>
                                    <p:cond delay="0"/>
                                  </p:stCondLst>
                                  <p:childTnLst>
                                    <p:anim calcmode="lin" valueType="num">
                                      <p:cBhvr>
                                        <p:cTn id="258" dur="3250"/>
                                        <p:tgtEl>
                                          <p:spTgt spid="31"/>
                                        </p:tgtEl>
                                        <p:attrNameLst>
                                          <p:attrName>ppt_w</p:attrName>
                                        </p:attrNameLst>
                                      </p:cBhvr>
                                      <p:tavLst>
                                        <p:tav tm="0">
                                          <p:val>
                                            <p:strVal val="ppt_w"/>
                                          </p:val>
                                        </p:tav>
                                        <p:tav tm="100000">
                                          <p:val>
                                            <p:strVal val="ppt_w"/>
                                          </p:val>
                                        </p:tav>
                                      </p:tavLst>
                                    </p:anim>
                                    <p:anim calcmode="lin" valueType="num">
                                      <p:cBhvr>
                                        <p:cTn id="259" dur="325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0" dur="1" fill="hold">
                                          <p:stCondLst>
                                            <p:cond delay="3249"/>
                                          </p:stCondLst>
                                        </p:cTn>
                                        <p:tgtEl>
                                          <p:spTgt spid="31"/>
                                        </p:tgtEl>
                                        <p:attrNameLst>
                                          <p:attrName>style.visibility</p:attrName>
                                        </p:attrNameLst>
                                      </p:cBhvr>
                                      <p:to>
                                        <p:strVal val="hidden"/>
                                      </p:to>
                                    </p:set>
                                  </p:childTnLst>
                                </p:cTn>
                              </p:par>
                              <p:par>
                                <p:cTn id="261" presetID="2" presetClass="exit" presetSubtype="6" fill="hold" grpId="1" nodeType="withEffect">
                                  <p:stCondLst>
                                    <p:cond delay="0"/>
                                  </p:stCondLst>
                                  <p:childTnLst>
                                    <p:anim calcmode="lin" valueType="num">
                                      <p:cBhvr additive="base">
                                        <p:cTn id="262" dur="3250"/>
                                        <p:tgtEl>
                                          <p:spTgt spid="27"/>
                                        </p:tgtEl>
                                        <p:attrNameLst>
                                          <p:attrName>ppt_x</p:attrName>
                                        </p:attrNameLst>
                                      </p:cBhvr>
                                      <p:tavLst>
                                        <p:tav tm="0">
                                          <p:val>
                                            <p:strVal val="ppt_x"/>
                                          </p:val>
                                        </p:tav>
                                        <p:tav tm="100000">
                                          <p:val>
                                            <p:strVal val="1+ppt_w/2"/>
                                          </p:val>
                                        </p:tav>
                                      </p:tavLst>
                                    </p:anim>
                                    <p:anim calcmode="lin" valueType="num">
                                      <p:cBhvr additive="base">
                                        <p:cTn id="263" dur="3250"/>
                                        <p:tgtEl>
                                          <p:spTgt spid="27"/>
                                        </p:tgtEl>
                                        <p:attrNameLst>
                                          <p:attrName>ppt_y</p:attrName>
                                        </p:attrNameLst>
                                      </p:cBhvr>
                                      <p:tavLst>
                                        <p:tav tm="0">
                                          <p:val>
                                            <p:strVal val="ppt_y"/>
                                          </p:val>
                                        </p:tav>
                                        <p:tav tm="100000">
                                          <p:val>
                                            <p:strVal val="1+ppt_h/2"/>
                                          </p:val>
                                        </p:tav>
                                      </p:tavLst>
                                    </p:anim>
                                    <p:set>
                                      <p:cBhvr>
                                        <p:cTn id="264" dur="1" fill="hold">
                                          <p:stCondLst>
                                            <p:cond delay="3249"/>
                                          </p:stCondLst>
                                        </p:cTn>
                                        <p:tgtEl>
                                          <p:spTgt spid="27"/>
                                        </p:tgtEl>
                                        <p:attrNameLst>
                                          <p:attrName>style.visibility</p:attrName>
                                        </p:attrNameLst>
                                      </p:cBhvr>
                                      <p:to>
                                        <p:strVal val="hidden"/>
                                      </p:to>
                                    </p:set>
                                  </p:childTnLst>
                                </p:cTn>
                              </p:par>
                              <p:par>
                                <p:cTn id="265" presetID="19" presetClass="exit" presetSubtype="5" fill="hold" grpId="2" nodeType="withEffect">
                                  <p:stCondLst>
                                    <p:cond delay="0"/>
                                  </p:stCondLst>
                                  <p:childTnLst>
                                    <p:anim calcmode="lin" valueType="num">
                                      <p:cBhvr>
                                        <p:cTn id="266" dur="3250"/>
                                        <p:tgtEl>
                                          <p:spTgt spid="27"/>
                                        </p:tgtEl>
                                        <p:attrNameLst>
                                          <p:attrName>ppt_w</p:attrName>
                                        </p:attrNameLst>
                                      </p:cBhvr>
                                      <p:tavLst>
                                        <p:tav tm="0">
                                          <p:val>
                                            <p:strVal val="ppt_w"/>
                                          </p:val>
                                        </p:tav>
                                        <p:tav tm="100000">
                                          <p:val>
                                            <p:strVal val="ppt_w"/>
                                          </p:val>
                                        </p:tav>
                                      </p:tavLst>
                                    </p:anim>
                                    <p:anim calcmode="lin" valueType="num">
                                      <p:cBhvr>
                                        <p:cTn id="267" dur="325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8" dur="1" fill="hold">
                                          <p:stCondLst>
                                            <p:cond delay="3249"/>
                                          </p:stCondLst>
                                        </p:cTn>
                                        <p:tgtEl>
                                          <p:spTgt spid="27"/>
                                        </p:tgtEl>
                                        <p:attrNameLst>
                                          <p:attrName>style.visibility</p:attrName>
                                        </p:attrNameLst>
                                      </p:cBhvr>
                                      <p:to>
                                        <p:strVal val="hidden"/>
                                      </p:to>
                                    </p:set>
                                  </p:childTnLst>
                                </p:cTn>
                              </p:par>
                              <p:par>
                                <p:cTn id="269" presetID="2" presetClass="exit" presetSubtype="6" fill="hold" grpId="1" nodeType="withEffect">
                                  <p:stCondLst>
                                    <p:cond delay="0"/>
                                  </p:stCondLst>
                                  <p:childTnLst>
                                    <p:anim calcmode="lin" valueType="num">
                                      <p:cBhvr additive="base">
                                        <p:cTn id="270" dur="3250"/>
                                        <p:tgtEl>
                                          <p:spTgt spid="28"/>
                                        </p:tgtEl>
                                        <p:attrNameLst>
                                          <p:attrName>ppt_x</p:attrName>
                                        </p:attrNameLst>
                                      </p:cBhvr>
                                      <p:tavLst>
                                        <p:tav tm="0">
                                          <p:val>
                                            <p:strVal val="ppt_x"/>
                                          </p:val>
                                        </p:tav>
                                        <p:tav tm="100000">
                                          <p:val>
                                            <p:strVal val="1+ppt_w/2"/>
                                          </p:val>
                                        </p:tav>
                                      </p:tavLst>
                                    </p:anim>
                                    <p:anim calcmode="lin" valueType="num">
                                      <p:cBhvr additive="base">
                                        <p:cTn id="271" dur="3250"/>
                                        <p:tgtEl>
                                          <p:spTgt spid="28"/>
                                        </p:tgtEl>
                                        <p:attrNameLst>
                                          <p:attrName>ppt_y</p:attrName>
                                        </p:attrNameLst>
                                      </p:cBhvr>
                                      <p:tavLst>
                                        <p:tav tm="0">
                                          <p:val>
                                            <p:strVal val="ppt_y"/>
                                          </p:val>
                                        </p:tav>
                                        <p:tav tm="100000">
                                          <p:val>
                                            <p:strVal val="1+ppt_h/2"/>
                                          </p:val>
                                        </p:tav>
                                      </p:tavLst>
                                    </p:anim>
                                    <p:set>
                                      <p:cBhvr>
                                        <p:cTn id="272" dur="1" fill="hold">
                                          <p:stCondLst>
                                            <p:cond delay="3249"/>
                                          </p:stCondLst>
                                        </p:cTn>
                                        <p:tgtEl>
                                          <p:spTgt spid="28"/>
                                        </p:tgtEl>
                                        <p:attrNameLst>
                                          <p:attrName>style.visibility</p:attrName>
                                        </p:attrNameLst>
                                      </p:cBhvr>
                                      <p:to>
                                        <p:strVal val="hidden"/>
                                      </p:to>
                                    </p:set>
                                  </p:childTnLst>
                                </p:cTn>
                              </p:par>
                              <p:par>
                                <p:cTn id="273" presetID="19" presetClass="exit" presetSubtype="5" fill="hold" grpId="2" nodeType="withEffect">
                                  <p:stCondLst>
                                    <p:cond delay="0"/>
                                  </p:stCondLst>
                                  <p:childTnLst>
                                    <p:anim calcmode="lin" valueType="num">
                                      <p:cBhvr>
                                        <p:cTn id="274" dur="3250"/>
                                        <p:tgtEl>
                                          <p:spTgt spid="28"/>
                                        </p:tgtEl>
                                        <p:attrNameLst>
                                          <p:attrName>ppt_w</p:attrName>
                                        </p:attrNameLst>
                                      </p:cBhvr>
                                      <p:tavLst>
                                        <p:tav tm="0">
                                          <p:val>
                                            <p:strVal val="ppt_w"/>
                                          </p:val>
                                        </p:tav>
                                        <p:tav tm="100000">
                                          <p:val>
                                            <p:strVal val="ppt_w"/>
                                          </p:val>
                                        </p:tav>
                                      </p:tavLst>
                                    </p:anim>
                                    <p:anim calcmode="lin" valueType="num">
                                      <p:cBhvr>
                                        <p:cTn id="275" dur="325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6" dur="1" fill="hold">
                                          <p:stCondLst>
                                            <p:cond delay="3249"/>
                                          </p:stCondLst>
                                        </p:cTn>
                                        <p:tgtEl>
                                          <p:spTgt spid="28"/>
                                        </p:tgtEl>
                                        <p:attrNameLst>
                                          <p:attrName>style.visibility</p:attrName>
                                        </p:attrNameLst>
                                      </p:cBhvr>
                                      <p:to>
                                        <p:strVal val="hidden"/>
                                      </p:to>
                                    </p:set>
                                  </p:childTnLst>
                                </p:cTn>
                              </p:par>
                              <p:par>
                                <p:cTn id="277" presetID="2" presetClass="exit" presetSubtype="6" fill="hold" grpId="1" nodeType="withEffect">
                                  <p:stCondLst>
                                    <p:cond delay="0"/>
                                  </p:stCondLst>
                                  <p:childTnLst>
                                    <p:anim calcmode="lin" valueType="num">
                                      <p:cBhvr additive="base">
                                        <p:cTn id="278" dur="3250"/>
                                        <p:tgtEl>
                                          <p:spTgt spid="18"/>
                                        </p:tgtEl>
                                        <p:attrNameLst>
                                          <p:attrName>ppt_x</p:attrName>
                                        </p:attrNameLst>
                                      </p:cBhvr>
                                      <p:tavLst>
                                        <p:tav tm="0">
                                          <p:val>
                                            <p:strVal val="ppt_x"/>
                                          </p:val>
                                        </p:tav>
                                        <p:tav tm="100000">
                                          <p:val>
                                            <p:strVal val="1+ppt_w/2"/>
                                          </p:val>
                                        </p:tav>
                                      </p:tavLst>
                                    </p:anim>
                                    <p:anim calcmode="lin" valueType="num">
                                      <p:cBhvr additive="base">
                                        <p:cTn id="279" dur="3250"/>
                                        <p:tgtEl>
                                          <p:spTgt spid="18"/>
                                        </p:tgtEl>
                                        <p:attrNameLst>
                                          <p:attrName>ppt_y</p:attrName>
                                        </p:attrNameLst>
                                      </p:cBhvr>
                                      <p:tavLst>
                                        <p:tav tm="0">
                                          <p:val>
                                            <p:strVal val="ppt_y"/>
                                          </p:val>
                                        </p:tav>
                                        <p:tav tm="100000">
                                          <p:val>
                                            <p:strVal val="1+ppt_h/2"/>
                                          </p:val>
                                        </p:tav>
                                      </p:tavLst>
                                    </p:anim>
                                    <p:set>
                                      <p:cBhvr>
                                        <p:cTn id="280" dur="1" fill="hold">
                                          <p:stCondLst>
                                            <p:cond delay="3249"/>
                                          </p:stCondLst>
                                        </p:cTn>
                                        <p:tgtEl>
                                          <p:spTgt spid="18"/>
                                        </p:tgtEl>
                                        <p:attrNameLst>
                                          <p:attrName>style.visibility</p:attrName>
                                        </p:attrNameLst>
                                      </p:cBhvr>
                                      <p:to>
                                        <p:strVal val="hidden"/>
                                      </p:to>
                                    </p:set>
                                  </p:childTnLst>
                                </p:cTn>
                              </p:par>
                              <p:par>
                                <p:cTn id="281" presetID="19" presetClass="exit" presetSubtype="5" fill="hold" grpId="2" nodeType="withEffect">
                                  <p:stCondLst>
                                    <p:cond delay="0"/>
                                  </p:stCondLst>
                                  <p:childTnLst>
                                    <p:anim calcmode="lin" valueType="num">
                                      <p:cBhvr>
                                        <p:cTn id="282" dur="3250"/>
                                        <p:tgtEl>
                                          <p:spTgt spid="18"/>
                                        </p:tgtEl>
                                        <p:attrNameLst>
                                          <p:attrName>ppt_w</p:attrName>
                                        </p:attrNameLst>
                                      </p:cBhvr>
                                      <p:tavLst>
                                        <p:tav tm="0">
                                          <p:val>
                                            <p:strVal val="ppt_w"/>
                                          </p:val>
                                        </p:tav>
                                        <p:tav tm="100000">
                                          <p:val>
                                            <p:strVal val="ppt_w"/>
                                          </p:val>
                                        </p:tav>
                                      </p:tavLst>
                                    </p:anim>
                                    <p:anim calcmode="lin" valueType="num">
                                      <p:cBhvr>
                                        <p:cTn id="283" dur="325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84" dur="1" fill="hold">
                                          <p:stCondLst>
                                            <p:cond delay="3249"/>
                                          </p:stCondLst>
                                        </p:cTn>
                                        <p:tgtEl>
                                          <p:spTgt spid="18"/>
                                        </p:tgtEl>
                                        <p:attrNameLst>
                                          <p:attrName>style.visibility</p:attrName>
                                        </p:attrNameLst>
                                      </p:cBhvr>
                                      <p:to>
                                        <p:strVal val="hidden"/>
                                      </p:to>
                                    </p:set>
                                  </p:childTnLst>
                                </p:cTn>
                              </p:par>
                              <p:par>
                                <p:cTn id="285" presetID="2" presetClass="exit" presetSubtype="6" fill="hold" grpId="1" nodeType="withEffect">
                                  <p:stCondLst>
                                    <p:cond delay="0"/>
                                  </p:stCondLst>
                                  <p:childTnLst>
                                    <p:anim calcmode="lin" valueType="num">
                                      <p:cBhvr additive="base">
                                        <p:cTn id="286" dur="3250"/>
                                        <p:tgtEl>
                                          <p:spTgt spid="30"/>
                                        </p:tgtEl>
                                        <p:attrNameLst>
                                          <p:attrName>ppt_x</p:attrName>
                                        </p:attrNameLst>
                                      </p:cBhvr>
                                      <p:tavLst>
                                        <p:tav tm="0">
                                          <p:val>
                                            <p:strVal val="ppt_x"/>
                                          </p:val>
                                        </p:tav>
                                        <p:tav tm="100000">
                                          <p:val>
                                            <p:strVal val="1+ppt_w/2"/>
                                          </p:val>
                                        </p:tav>
                                      </p:tavLst>
                                    </p:anim>
                                    <p:anim calcmode="lin" valueType="num">
                                      <p:cBhvr additive="base">
                                        <p:cTn id="287" dur="3250"/>
                                        <p:tgtEl>
                                          <p:spTgt spid="30"/>
                                        </p:tgtEl>
                                        <p:attrNameLst>
                                          <p:attrName>ppt_y</p:attrName>
                                        </p:attrNameLst>
                                      </p:cBhvr>
                                      <p:tavLst>
                                        <p:tav tm="0">
                                          <p:val>
                                            <p:strVal val="ppt_y"/>
                                          </p:val>
                                        </p:tav>
                                        <p:tav tm="100000">
                                          <p:val>
                                            <p:strVal val="1+ppt_h/2"/>
                                          </p:val>
                                        </p:tav>
                                      </p:tavLst>
                                    </p:anim>
                                    <p:set>
                                      <p:cBhvr>
                                        <p:cTn id="288" dur="1" fill="hold">
                                          <p:stCondLst>
                                            <p:cond delay="3249"/>
                                          </p:stCondLst>
                                        </p:cTn>
                                        <p:tgtEl>
                                          <p:spTgt spid="30"/>
                                        </p:tgtEl>
                                        <p:attrNameLst>
                                          <p:attrName>style.visibility</p:attrName>
                                        </p:attrNameLst>
                                      </p:cBhvr>
                                      <p:to>
                                        <p:strVal val="hidden"/>
                                      </p:to>
                                    </p:set>
                                  </p:childTnLst>
                                </p:cTn>
                              </p:par>
                              <p:par>
                                <p:cTn id="289" presetID="19" presetClass="exit" presetSubtype="5" fill="hold" grpId="2" nodeType="withEffect">
                                  <p:stCondLst>
                                    <p:cond delay="0"/>
                                  </p:stCondLst>
                                  <p:childTnLst>
                                    <p:anim calcmode="lin" valueType="num">
                                      <p:cBhvr>
                                        <p:cTn id="290" dur="3250"/>
                                        <p:tgtEl>
                                          <p:spTgt spid="30"/>
                                        </p:tgtEl>
                                        <p:attrNameLst>
                                          <p:attrName>ppt_w</p:attrName>
                                        </p:attrNameLst>
                                      </p:cBhvr>
                                      <p:tavLst>
                                        <p:tav tm="0">
                                          <p:val>
                                            <p:strVal val="ppt_w"/>
                                          </p:val>
                                        </p:tav>
                                        <p:tav tm="100000">
                                          <p:val>
                                            <p:strVal val="ppt_w"/>
                                          </p:val>
                                        </p:tav>
                                      </p:tavLst>
                                    </p:anim>
                                    <p:anim calcmode="lin" valueType="num">
                                      <p:cBhvr>
                                        <p:cTn id="291"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2" dur="1" fill="hold">
                                          <p:stCondLst>
                                            <p:cond delay="3249"/>
                                          </p:stCondLst>
                                        </p:cTn>
                                        <p:tgtEl>
                                          <p:spTgt spid="30"/>
                                        </p:tgtEl>
                                        <p:attrNameLst>
                                          <p:attrName>style.visibility</p:attrName>
                                        </p:attrNameLst>
                                      </p:cBhvr>
                                      <p:to>
                                        <p:strVal val="hidden"/>
                                      </p:to>
                                    </p:set>
                                  </p:childTnLst>
                                </p:cTn>
                              </p:par>
                              <p:par>
                                <p:cTn id="293" presetID="2" presetClass="exit" presetSubtype="6" fill="hold" grpId="1" nodeType="withEffect">
                                  <p:stCondLst>
                                    <p:cond delay="0"/>
                                  </p:stCondLst>
                                  <p:childTnLst>
                                    <p:anim calcmode="lin" valueType="num">
                                      <p:cBhvr additive="base">
                                        <p:cTn id="294" dur="3250"/>
                                        <p:tgtEl>
                                          <p:spTgt spid="22"/>
                                        </p:tgtEl>
                                        <p:attrNameLst>
                                          <p:attrName>ppt_x</p:attrName>
                                        </p:attrNameLst>
                                      </p:cBhvr>
                                      <p:tavLst>
                                        <p:tav tm="0">
                                          <p:val>
                                            <p:strVal val="ppt_x"/>
                                          </p:val>
                                        </p:tav>
                                        <p:tav tm="100000">
                                          <p:val>
                                            <p:strVal val="1+ppt_w/2"/>
                                          </p:val>
                                        </p:tav>
                                      </p:tavLst>
                                    </p:anim>
                                    <p:anim calcmode="lin" valueType="num">
                                      <p:cBhvr additive="base">
                                        <p:cTn id="295" dur="3250"/>
                                        <p:tgtEl>
                                          <p:spTgt spid="22"/>
                                        </p:tgtEl>
                                        <p:attrNameLst>
                                          <p:attrName>ppt_y</p:attrName>
                                        </p:attrNameLst>
                                      </p:cBhvr>
                                      <p:tavLst>
                                        <p:tav tm="0">
                                          <p:val>
                                            <p:strVal val="ppt_y"/>
                                          </p:val>
                                        </p:tav>
                                        <p:tav tm="100000">
                                          <p:val>
                                            <p:strVal val="1+ppt_h/2"/>
                                          </p:val>
                                        </p:tav>
                                      </p:tavLst>
                                    </p:anim>
                                    <p:set>
                                      <p:cBhvr>
                                        <p:cTn id="296" dur="1" fill="hold">
                                          <p:stCondLst>
                                            <p:cond delay="3249"/>
                                          </p:stCondLst>
                                        </p:cTn>
                                        <p:tgtEl>
                                          <p:spTgt spid="22"/>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3250"/>
                                        <p:tgtEl>
                                          <p:spTgt spid="22"/>
                                        </p:tgtEl>
                                        <p:attrNameLst>
                                          <p:attrName>ppt_w</p:attrName>
                                        </p:attrNameLst>
                                      </p:cBhvr>
                                      <p:tavLst>
                                        <p:tav tm="0">
                                          <p:val>
                                            <p:strVal val="ppt_w"/>
                                          </p:val>
                                        </p:tav>
                                        <p:tav tm="100000">
                                          <p:val>
                                            <p:strVal val="ppt_w"/>
                                          </p:val>
                                        </p:tav>
                                      </p:tavLst>
                                    </p:anim>
                                    <p:anim calcmode="lin" valueType="num">
                                      <p:cBhvr>
                                        <p:cTn id="299" dur="325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3249"/>
                                          </p:stCondLst>
                                        </p:cTn>
                                        <p:tgtEl>
                                          <p:spTgt spid="22"/>
                                        </p:tgtEl>
                                        <p:attrNameLst>
                                          <p:attrName>style.visibility</p:attrName>
                                        </p:attrNameLst>
                                      </p:cBhvr>
                                      <p:to>
                                        <p:strVal val="hidden"/>
                                      </p:to>
                                    </p:set>
                                  </p:childTnLst>
                                </p:cTn>
                              </p:par>
                              <p:par>
                                <p:cTn id="301" presetID="2" presetClass="exit" presetSubtype="6" fill="hold" grpId="1" nodeType="withEffect">
                                  <p:stCondLst>
                                    <p:cond delay="0"/>
                                  </p:stCondLst>
                                  <p:childTnLst>
                                    <p:anim calcmode="lin" valueType="num">
                                      <p:cBhvr additive="base">
                                        <p:cTn id="302" dur="3250"/>
                                        <p:tgtEl>
                                          <p:spTgt spid="23"/>
                                        </p:tgtEl>
                                        <p:attrNameLst>
                                          <p:attrName>ppt_x</p:attrName>
                                        </p:attrNameLst>
                                      </p:cBhvr>
                                      <p:tavLst>
                                        <p:tav tm="0">
                                          <p:val>
                                            <p:strVal val="ppt_x"/>
                                          </p:val>
                                        </p:tav>
                                        <p:tav tm="100000">
                                          <p:val>
                                            <p:strVal val="1+ppt_w/2"/>
                                          </p:val>
                                        </p:tav>
                                      </p:tavLst>
                                    </p:anim>
                                    <p:anim calcmode="lin" valueType="num">
                                      <p:cBhvr additive="base">
                                        <p:cTn id="303" dur="3250"/>
                                        <p:tgtEl>
                                          <p:spTgt spid="23"/>
                                        </p:tgtEl>
                                        <p:attrNameLst>
                                          <p:attrName>ppt_y</p:attrName>
                                        </p:attrNameLst>
                                      </p:cBhvr>
                                      <p:tavLst>
                                        <p:tav tm="0">
                                          <p:val>
                                            <p:strVal val="ppt_y"/>
                                          </p:val>
                                        </p:tav>
                                        <p:tav tm="100000">
                                          <p:val>
                                            <p:strVal val="1+ppt_h/2"/>
                                          </p:val>
                                        </p:tav>
                                      </p:tavLst>
                                    </p:anim>
                                    <p:set>
                                      <p:cBhvr>
                                        <p:cTn id="304" dur="1" fill="hold">
                                          <p:stCondLst>
                                            <p:cond delay="3249"/>
                                          </p:stCondLst>
                                        </p:cTn>
                                        <p:tgtEl>
                                          <p:spTgt spid="2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3250"/>
                                        <p:tgtEl>
                                          <p:spTgt spid="23"/>
                                        </p:tgtEl>
                                        <p:attrNameLst>
                                          <p:attrName>ppt_w</p:attrName>
                                        </p:attrNameLst>
                                      </p:cBhvr>
                                      <p:tavLst>
                                        <p:tav tm="0">
                                          <p:val>
                                            <p:strVal val="ppt_w"/>
                                          </p:val>
                                        </p:tav>
                                        <p:tav tm="100000">
                                          <p:val>
                                            <p:strVal val="ppt_w"/>
                                          </p:val>
                                        </p:tav>
                                      </p:tavLst>
                                    </p:anim>
                                    <p:anim calcmode="lin" valueType="num">
                                      <p:cBhvr>
                                        <p:cTn id="307" dur="325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3249"/>
                                          </p:stCondLst>
                                        </p:cTn>
                                        <p:tgtEl>
                                          <p:spTgt spid="23"/>
                                        </p:tgtEl>
                                        <p:attrNameLst>
                                          <p:attrName>style.visibility</p:attrName>
                                        </p:attrNameLst>
                                      </p:cBhvr>
                                      <p:to>
                                        <p:strVal val="hidden"/>
                                      </p:to>
                                    </p:set>
                                  </p:childTnLst>
                                </p:cTn>
                              </p:par>
                              <p:par>
                                <p:cTn id="309" presetID="2" presetClass="exit" presetSubtype="6" fill="hold" grpId="1" nodeType="withEffect">
                                  <p:stCondLst>
                                    <p:cond delay="0"/>
                                  </p:stCondLst>
                                  <p:childTnLst>
                                    <p:anim calcmode="lin" valueType="num">
                                      <p:cBhvr additive="base">
                                        <p:cTn id="310" dur="3250"/>
                                        <p:tgtEl>
                                          <p:spTgt spid="19"/>
                                        </p:tgtEl>
                                        <p:attrNameLst>
                                          <p:attrName>ppt_x</p:attrName>
                                        </p:attrNameLst>
                                      </p:cBhvr>
                                      <p:tavLst>
                                        <p:tav tm="0">
                                          <p:val>
                                            <p:strVal val="ppt_x"/>
                                          </p:val>
                                        </p:tav>
                                        <p:tav tm="100000">
                                          <p:val>
                                            <p:strVal val="1+ppt_w/2"/>
                                          </p:val>
                                        </p:tav>
                                      </p:tavLst>
                                    </p:anim>
                                    <p:anim calcmode="lin" valueType="num">
                                      <p:cBhvr additive="base">
                                        <p:cTn id="311" dur="3250"/>
                                        <p:tgtEl>
                                          <p:spTgt spid="19"/>
                                        </p:tgtEl>
                                        <p:attrNameLst>
                                          <p:attrName>ppt_y</p:attrName>
                                        </p:attrNameLst>
                                      </p:cBhvr>
                                      <p:tavLst>
                                        <p:tav tm="0">
                                          <p:val>
                                            <p:strVal val="ppt_y"/>
                                          </p:val>
                                        </p:tav>
                                        <p:tav tm="100000">
                                          <p:val>
                                            <p:strVal val="1+ppt_h/2"/>
                                          </p:val>
                                        </p:tav>
                                      </p:tavLst>
                                    </p:anim>
                                    <p:set>
                                      <p:cBhvr>
                                        <p:cTn id="312" dur="1" fill="hold">
                                          <p:stCondLst>
                                            <p:cond delay="3249"/>
                                          </p:stCondLst>
                                        </p:cTn>
                                        <p:tgtEl>
                                          <p:spTgt spid="19"/>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3250"/>
                                        <p:tgtEl>
                                          <p:spTgt spid="19"/>
                                        </p:tgtEl>
                                        <p:attrNameLst>
                                          <p:attrName>ppt_w</p:attrName>
                                        </p:attrNameLst>
                                      </p:cBhvr>
                                      <p:tavLst>
                                        <p:tav tm="0">
                                          <p:val>
                                            <p:strVal val="ppt_w"/>
                                          </p:val>
                                        </p:tav>
                                        <p:tav tm="100000">
                                          <p:val>
                                            <p:strVal val="ppt_w"/>
                                          </p:val>
                                        </p:tav>
                                      </p:tavLst>
                                    </p:anim>
                                    <p:anim calcmode="lin" valueType="num">
                                      <p:cBhvr>
                                        <p:cTn id="315" dur="325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3249"/>
                                          </p:stCondLst>
                                        </p:cTn>
                                        <p:tgtEl>
                                          <p:spTgt spid="19"/>
                                        </p:tgtEl>
                                        <p:attrNameLst>
                                          <p:attrName>style.visibility</p:attrName>
                                        </p:attrNameLst>
                                      </p:cBhvr>
                                      <p:to>
                                        <p:strVal val="hidden"/>
                                      </p:to>
                                    </p:set>
                                  </p:childTnLst>
                                </p:cTn>
                              </p:par>
                              <p:par>
                                <p:cTn id="317" presetID="2" presetClass="exit" presetSubtype="6" fill="hold" grpId="1" nodeType="withEffect">
                                  <p:stCondLst>
                                    <p:cond delay="0"/>
                                  </p:stCondLst>
                                  <p:childTnLst>
                                    <p:anim calcmode="lin" valueType="num">
                                      <p:cBhvr additive="base">
                                        <p:cTn id="318" dur="3250"/>
                                        <p:tgtEl>
                                          <p:spTgt spid="20"/>
                                        </p:tgtEl>
                                        <p:attrNameLst>
                                          <p:attrName>ppt_x</p:attrName>
                                        </p:attrNameLst>
                                      </p:cBhvr>
                                      <p:tavLst>
                                        <p:tav tm="0">
                                          <p:val>
                                            <p:strVal val="ppt_x"/>
                                          </p:val>
                                        </p:tav>
                                        <p:tav tm="100000">
                                          <p:val>
                                            <p:strVal val="1+ppt_w/2"/>
                                          </p:val>
                                        </p:tav>
                                      </p:tavLst>
                                    </p:anim>
                                    <p:anim calcmode="lin" valueType="num">
                                      <p:cBhvr additive="base">
                                        <p:cTn id="319" dur="3250"/>
                                        <p:tgtEl>
                                          <p:spTgt spid="20"/>
                                        </p:tgtEl>
                                        <p:attrNameLst>
                                          <p:attrName>ppt_y</p:attrName>
                                        </p:attrNameLst>
                                      </p:cBhvr>
                                      <p:tavLst>
                                        <p:tav tm="0">
                                          <p:val>
                                            <p:strVal val="ppt_y"/>
                                          </p:val>
                                        </p:tav>
                                        <p:tav tm="100000">
                                          <p:val>
                                            <p:strVal val="1+ppt_h/2"/>
                                          </p:val>
                                        </p:tav>
                                      </p:tavLst>
                                    </p:anim>
                                    <p:set>
                                      <p:cBhvr>
                                        <p:cTn id="320" dur="1" fill="hold">
                                          <p:stCondLst>
                                            <p:cond delay="3249"/>
                                          </p:stCondLst>
                                        </p:cTn>
                                        <p:tgtEl>
                                          <p:spTgt spid="20"/>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3250"/>
                                        <p:tgtEl>
                                          <p:spTgt spid="20"/>
                                        </p:tgtEl>
                                        <p:attrNameLst>
                                          <p:attrName>ppt_w</p:attrName>
                                        </p:attrNameLst>
                                      </p:cBhvr>
                                      <p:tavLst>
                                        <p:tav tm="0">
                                          <p:val>
                                            <p:strVal val="ppt_w"/>
                                          </p:val>
                                        </p:tav>
                                        <p:tav tm="100000">
                                          <p:val>
                                            <p:strVal val="ppt_w"/>
                                          </p:val>
                                        </p:tav>
                                      </p:tavLst>
                                    </p:anim>
                                    <p:anim calcmode="lin" valueType="num">
                                      <p:cBhvr>
                                        <p:cTn id="323" dur="325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3249"/>
                                          </p:stCondLst>
                                        </p:cTn>
                                        <p:tgtEl>
                                          <p:spTgt spid="20"/>
                                        </p:tgtEl>
                                        <p:attrNameLst>
                                          <p:attrName>style.visibility</p:attrName>
                                        </p:attrNameLst>
                                      </p:cBhvr>
                                      <p:to>
                                        <p:strVal val="hidden"/>
                                      </p:to>
                                    </p:set>
                                  </p:childTnLst>
                                </p:cTn>
                              </p:par>
                              <p:par>
                                <p:cTn id="325" presetID="2" presetClass="exit" presetSubtype="6" fill="hold" grpId="1" nodeType="withEffect">
                                  <p:stCondLst>
                                    <p:cond delay="0"/>
                                  </p:stCondLst>
                                  <p:childTnLst>
                                    <p:anim calcmode="lin" valueType="num">
                                      <p:cBhvr additive="base">
                                        <p:cTn id="326" dur="3250"/>
                                        <p:tgtEl>
                                          <p:spTgt spid="24"/>
                                        </p:tgtEl>
                                        <p:attrNameLst>
                                          <p:attrName>ppt_x</p:attrName>
                                        </p:attrNameLst>
                                      </p:cBhvr>
                                      <p:tavLst>
                                        <p:tav tm="0">
                                          <p:val>
                                            <p:strVal val="ppt_x"/>
                                          </p:val>
                                        </p:tav>
                                        <p:tav tm="100000">
                                          <p:val>
                                            <p:strVal val="1+ppt_w/2"/>
                                          </p:val>
                                        </p:tav>
                                      </p:tavLst>
                                    </p:anim>
                                    <p:anim calcmode="lin" valueType="num">
                                      <p:cBhvr additive="base">
                                        <p:cTn id="327" dur="3250"/>
                                        <p:tgtEl>
                                          <p:spTgt spid="24"/>
                                        </p:tgtEl>
                                        <p:attrNameLst>
                                          <p:attrName>ppt_y</p:attrName>
                                        </p:attrNameLst>
                                      </p:cBhvr>
                                      <p:tavLst>
                                        <p:tav tm="0">
                                          <p:val>
                                            <p:strVal val="ppt_y"/>
                                          </p:val>
                                        </p:tav>
                                        <p:tav tm="100000">
                                          <p:val>
                                            <p:strVal val="1+ppt_h/2"/>
                                          </p:val>
                                        </p:tav>
                                      </p:tavLst>
                                    </p:anim>
                                    <p:set>
                                      <p:cBhvr>
                                        <p:cTn id="328" dur="1" fill="hold">
                                          <p:stCondLst>
                                            <p:cond delay="3249"/>
                                          </p:stCondLst>
                                        </p:cTn>
                                        <p:tgtEl>
                                          <p:spTgt spid="24"/>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3250"/>
                                        <p:tgtEl>
                                          <p:spTgt spid="24"/>
                                        </p:tgtEl>
                                        <p:attrNameLst>
                                          <p:attrName>ppt_w</p:attrName>
                                        </p:attrNameLst>
                                      </p:cBhvr>
                                      <p:tavLst>
                                        <p:tav tm="0">
                                          <p:val>
                                            <p:strVal val="ppt_w"/>
                                          </p:val>
                                        </p:tav>
                                        <p:tav tm="100000">
                                          <p:val>
                                            <p:strVal val="ppt_w"/>
                                          </p:val>
                                        </p:tav>
                                      </p:tavLst>
                                    </p:anim>
                                    <p:anim calcmode="lin" valueType="num">
                                      <p:cBhvr>
                                        <p:cTn id="331" dur="325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3249"/>
                                          </p:stCondLst>
                                        </p:cTn>
                                        <p:tgtEl>
                                          <p:spTgt spid="24"/>
                                        </p:tgtEl>
                                        <p:attrNameLst>
                                          <p:attrName>style.visibility</p:attrName>
                                        </p:attrNameLst>
                                      </p:cBhvr>
                                      <p:to>
                                        <p:strVal val="hidden"/>
                                      </p:to>
                                    </p:set>
                                  </p:childTnLst>
                                </p:cTn>
                              </p:par>
                              <p:par>
                                <p:cTn id="333" presetID="2" presetClass="exit" presetSubtype="6" fill="hold" grpId="1" nodeType="withEffect">
                                  <p:stCondLst>
                                    <p:cond delay="0"/>
                                  </p:stCondLst>
                                  <p:childTnLst>
                                    <p:anim calcmode="lin" valueType="num">
                                      <p:cBhvr additive="base">
                                        <p:cTn id="334" dur="3250"/>
                                        <p:tgtEl>
                                          <p:spTgt spid="25"/>
                                        </p:tgtEl>
                                        <p:attrNameLst>
                                          <p:attrName>ppt_x</p:attrName>
                                        </p:attrNameLst>
                                      </p:cBhvr>
                                      <p:tavLst>
                                        <p:tav tm="0">
                                          <p:val>
                                            <p:strVal val="ppt_x"/>
                                          </p:val>
                                        </p:tav>
                                        <p:tav tm="100000">
                                          <p:val>
                                            <p:strVal val="1+ppt_w/2"/>
                                          </p:val>
                                        </p:tav>
                                      </p:tavLst>
                                    </p:anim>
                                    <p:anim calcmode="lin" valueType="num">
                                      <p:cBhvr additive="base">
                                        <p:cTn id="335" dur="3250"/>
                                        <p:tgtEl>
                                          <p:spTgt spid="25"/>
                                        </p:tgtEl>
                                        <p:attrNameLst>
                                          <p:attrName>ppt_y</p:attrName>
                                        </p:attrNameLst>
                                      </p:cBhvr>
                                      <p:tavLst>
                                        <p:tav tm="0">
                                          <p:val>
                                            <p:strVal val="ppt_y"/>
                                          </p:val>
                                        </p:tav>
                                        <p:tav tm="100000">
                                          <p:val>
                                            <p:strVal val="1+ppt_h/2"/>
                                          </p:val>
                                        </p:tav>
                                      </p:tavLst>
                                    </p:anim>
                                    <p:set>
                                      <p:cBhvr>
                                        <p:cTn id="336" dur="1" fill="hold">
                                          <p:stCondLst>
                                            <p:cond delay="3249"/>
                                          </p:stCondLst>
                                        </p:cTn>
                                        <p:tgtEl>
                                          <p:spTgt spid="25"/>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3250"/>
                                        <p:tgtEl>
                                          <p:spTgt spid="25"/>
                                        </p:tgtEl>
                                        <p:attrNameLst>
                                          <p:attrName>ppt_w</p:attrName>
                                        </p:attrNameLst>
                                      </p:cBhvr>
                                      <p:tavLst>
                                        <p:tav tm="0">
                                          <p:val>
                                            <p:strVal val="ppt_w"/>
                                          </p:val>
                                        </p:tav>
                                        <p:tav tm="100000">
                                          <p:val>
                                            <p:strVal val="ppt_w"/>
                                          </p:val>
                                        </p:tav>
                                      </p:tavLst>
                                    </p:anim>
                                    <p:anim calcmode="lin" valueType="num">
                                      <p:cBhvr>
                                        <p:cTn id="339" dur="325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3249"/>
                                          </p:stCondLst>
                                        </p:cTn>
                                        <p:tgtEl>
                                          <p:spTgt spid="25"/>
                                        </p:tgtEl>
                                        <p:attrNameLst>
                                          <p:attrName>style.visibility</p:attrName>
                                        </p:attrNameLst>
                                      </p:cBhvr>
                                      <p:to>
                                        <p:strVal val="hidden"/>
                                      </p:to>
                                    </p:set>
                                  </p:childTnLst>
                                </p:cTn>
                              </p:par>
                              <p:par>
                                <p:cTn id="341" presetID="2" presetClass="exit" presetSubtype="6" fill="hold" grpId="1" nodeType="withEffect">
                                  <p:stCondLst>
                                    <p:cond delay="0"/>
                                  </p:stCondLst>
                                  <p:childTnLst>
                                    <p:anim calcmode="lin" valueType="num">
                                      <p:cBhvr additive="base">
                                        <p:cTn id="342" dur="3250"/>
                                        <p:tgtEl>
                                          <p:spTgt spid="26"/>
                                        </p:tgtEl>
                                        <p:attrNameLst>
                                          <p:attrName>ppt_x</p:attrName>
                                        </p:attrNameLst>
                                      </p:cBhvr>
                                      <p:tavLst>
                                        <p:tav tm="0">
                                          <p:val>
                                            <p:strVal val="ppt_x"/>
                                          </p:val>
                                        </p:tav>
                                        <p:tav tm="100000">
                                          <p:val>
                                            <p:strVal val="1+ppt_w/2"/>
                                          </p:val>
                                        </p:tav>
                                      </p:tavLst>
                                    </p:anim>
                                    <p:anim calcmode="lin" valueType="num">
                                      <p:cBhvr additive="base">
                                        <p:cTn id="343" dur="3250"/>
                                        <p:tgtEl>
                                          <p:spTgt spid="26"/>
                                        </p:tgtEl>
                                        <p:attrNameLst>
                                          <p:attrName>ppt_y</p:attrName>
                                        </p:attrNameLst>
                                      </p:cBhvr>
                                      <p:tavLst>
                                        <p:tav tm="0">
                                          <p:val>
                                            <p:strVal val="ppt_y"/>
                                          </p:val>
                                        </p:tav>
                                        <p:tav tm="100000">
                                          <p:val>
                                            <p:strVal val="1+ppt_h/2"/>
                                          </p:val>
                                        </p:tav>
                                      </p:tavLst>
                                    </p:anim>
                                    <p:set>
                                      <p:cBhvr>
                                        <p:cTn id="344" dur="1" fill="hold">
                                          <p:stCondLst>
                                            <p:cond delay="3249"/>
                                          </p:stCondLst>
                                        </p:cTn>
                                        <p:tgtEl>
                                          <p:spTgt spid="26"/>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3250"/>
                                        <p:tgtEl>
                                          <p:spTgt spid="26"/>
                                        </p:tgtEl>
                                        <p:attrNameLst>
                                          <p:attrName>ppt_w</p:attrName>
                                        </p:attrNameLst>
                                      </p:cBhvr>
                                      <p:tavLst>
                                        <p:tav tm="0">
                                          <p:val>
                                            <p:strVal val="ppt_w"/>
                                          </p:val>
                                        </p:tav>
                                        <p:tav tm="100000">
                                          <p:val>
                                            <p:strVal val="ppt_w"/>
                                          </p:val>
                                        </p:tav>
                                      </p:tavLst>
                                    </p:anim>
                                    <p:anim calcmode="lin" valueType="num">
                                      <p:cBhvr>
                                        <p:cTn id="347" dur="325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3249"/>
                                          </p:stCondLst>
                                        </p:cTn>
                                        <p:tgtEl>
                                          <p:spTgt spid="26"/>
                                        </p:tgtEl>
                                        <p:attrNameLst>
                                          <p:attrName>style.visibility</p:attrName>
                                        </p:attrNameLst>
                                      </p:cBhvr>
                                      <p:to>
                                        <p:strVal val="hidden"/>
                                      </p:to>
                                    </p:set>
                                  </p:childTnLst>
                                </p:cTn>
                              </p:par>
                              <p:par>
                                <p:cTn id="349" presetID="2" presetClass="exit" presetSubtype="6" fill="hold" grpId="1" nodeType="withEffect">
                                  <p:stCondLst>
                                    <p:cond delay="0"/>
                                  </p:stCondLst>
                                  <p:childTnLst>
                                    <p:anim calcmode="lin" valueType="num">
                                      <p:cBhvr additive="base">
                                        <p:cTn id="350" dur="3250"/>
                                        <p:tgtEl>
                                          <p:spTgt spid="21"/>
                                        </p:tgtEl>
                                        <p:attrNameLst>
                                          <p:attrName>ppt_x</p:attrName>
                                        </p:attrNameLst>
                                      </p:cBhvr>
                                      <p:tavLst>
                                        <p:tav tm="0">
                                          <p:val>
                                            <p:strVal val="ppt_x"/>
                                          </p:val>
                                        </p:tav>
                                        <p:tav tm="100000">
                                          <p:val>
                                            <p:strVal val="1+ppt_w/2"/>
                                          </p:val>
                                        </p:tav>
                                      </p:tavLst>
                                    </p:anim>
                                    <p:anim calcmode="lin" valueType="num">
                                      <p:cBhvr additive="base">
                                        <p:cTn id="351" dur="3250"/>
                                        <p:tgtEl>
                                          <p:spTgt spid="21"/>
                                        </p:tgtEl>
                                        <p:attrNameLst>
                                          <p:attrName>ppt_y</p:attrName>
                                        </p:attrNameLst>
                                      </p:cBhvr>
                                      <p:tavLst>
                                        <p:tav tm="0">
                                          <p:val>
                                            <p:strVal val="ppt_y"/>
                                          </p:val>
                                        </p:tav>
                                        <p:tav tm="100000">
                                          <p:val>
                                            <p:strVal val="1+ppt_h/2"/>
                                          </p:val>
                                        </p:tav>
                                      </p:tavLst>
                                    </p:anim>
                                    <p:set>
                                      <p:cBhvr>
                                        <p:cTn id="352" dur="1" fill="hold">
                                          <p:stCondLst>
                                            <p:cond delay="3249"/>
                                          </p:stCondLst>
                                        </p:cTn>
                                        <p:tgtEl>
                                          <p:spTgt spid="2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3250"/>
                                        <p:tgtEl>
                                          <p:spTgt spid="21"/>
                                        </p:tgtEl>
                                        <p:attrNameLst>
                                          <p:attrName>ppt_w</p:attrName>
                                        </p:attrNameLst>
                                      </p:cBhvr>
                                      <p:tavLst>
                                        <p:tav tm="0">
                                          <p:val>
                                            <p:strVal val="ppt_w"/>
                                          </p:val>
                                        </p:tav>
                                        <p:tav tm="100000">
                                          <p:val>
                                            <p:strVal val="ppt_w"/>
                                          </p:val>
                                        </p:tav>
                                      </p:tavLst>
                                    </p:anim>
                                    <p:anim calcmode="lin" valueType="num">
                                      <p:cBhvr>
                                        <p:cTn id="355" dur="325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3249"/>
                                          </p:stCondLst>
                                        </p:cTn>
                                        <p:tgtEl>
                                          <p:spTgt spid="21"/>
                                        </p:tgtEl>
                                        <p:attrNameLst>
                                          <p:attrName>style.visibility</p:attrName>
                                        </p:attrNameLst>
                                      </p:cBhvr>
                                      <p:to>
                                        <p:strVal val="hidden"/>
                                      </p:to>
                                    </p:set>
                                  </p:childTnLst>
                                </p:cTn>
                              </p:par>
                              <p:par>
                                <p:cTn id="357" presetID="2" presetClass="exit" presetSubtype="6" fill="hold" grpId="1" nodeType="withEffect">
                                  <p:stCondLst>
                                    <p:cond delay="0"/>
                                  </p:stCondLst>
                                  <p:childTnLst>
                                    <p:anim calcmode="lin" valueType="num">
                                      <p:cBhvr additive="base">
                                        <p:cTn id="358" dur="3250"/>
                                        <p:tgtEl>
                                          <p:spTgt spid="29"/>
                                        </p:tgtEl>
                                        <p:attrNameLst>
                                          <p:attrName>ppt_x</p:attrName>
                                        </p:attrNameLst>
                                      </p:cBhvr>
                                      <p:tavLst>
                                        <p:tav tm="0">
                                          <p:val>
                                            <p:strVal val="ppt_x"/>
                                          </p:val>
                                        </p:tav>
                                        <p:tav tm="100000">
                                          <p:val>
                                            <p:strVal val="1+ppt_w/2"/>
                                          </p:val>
                                        </p:tav>
                                      </p:tavLst>
                                    </p:anim>
                                    <p:anim calcmode="lin" valueType="num">
                                      <p:cBhvr additive="base">
                                        <p:cTn id="359" dur="3250"/>
                                        <p:tgtEl>
                                          <p:spTgt spid="29"/>
                                        </p:tgtEl>
                                        <p:attrNameLst>
                                          <p:attrName>ppt_y</p:attrName>
                                        </p:attrNameLst>
                                      </p:cBhvr>
                                      <p:tavLst>
                                        <p:tav tm="0">
                                          <p:val>
                                            <p:strVal val="ppt_y"/>
                                          </p:val>
                                        </p:tav>
                                        <p:tav tm="100000">
                                          <p:val>
                                            <p:strVal val="1+ppt_h/2"/>
                                          </p:val>
                                        </p:tav>
                                      </p:tavLst>
                                    </p:anim>
                                    <p:set>
                                      <p:cBhvr>
                                        <p:cTn id="360" dur="1" fill="hold">
                                          <p:stCondLst>
                                            <p:cond delay="3249"/>
                                          </p:stCondLst>
                                        </p:cTn>
                                        <p:tgtEl>
                                          <p:spTgt spid="29"/>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3250"/>
                                        <p:tgtEl>
                                          <p:spTgt spid="29"/>
                                        </p:tgtEl>
                                        <p:attrNameLst>
                                          <p:attrName>ppt_w</p:attrName>
                                        </p:attrNameLst>
                                      </p:cBhvr>
                                      <p:tavLst>
                                        <p:tav tm="0">
                                          <p:val>
                                            <p:strVal val="ppt_w"/>
                                          </p:val>
                                        </p:tav>
                                        <p:tav tm="100000">
                                          <p:val>
                                            <p:strVal val="ppt_w"/>
                                          </p:val>
                                        </p:tav>
                                      </p:tavLst>
                                    </p:anim>
                                    <p:anim calcmode="lin" valueType="num">
                                      <p:cBhvr>
                                        <p:cTn id="363" dur="325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3249"/>
                                          </p:stCondLst>
                                        </p:cTn>
                                        <p:tgtEl>
                                          <p:spTgt spid="29"/>
                                        </p:tgtEl>
                                        <p:attrNameLst>
                                          <p:attrName>style.visibility</p:attrName>
                                        </p:attrNameLst>
                                      </p:cBhvr>
                                      <p:to>
                                        <p:strVal val="hidden"/>
                                      </p:to>
                                    </p:set>
                                  </p:childTnLst>
                                </p:cTn>
                              </p:par>
                              <p:par>
                                <p:cTn id="365" presetID="2" presetClass="exit" presetSubtype="12" fill="hold" grpId="1" nodeType="withEffect">
                                  <p:stCondLst>
                                    <p:cond delay="0"/>
                                  </p:stCondLst>
                                  <p:childTnLst>
                                    <p:anim calcmode="lin" valueType="num">
                                      <p:cBhvr additive="base">
                                        <p:cTn id="366" dur="3250"/>
                                        <p:tgtEl>
                                          <p:spTgt spid="61"/>
                                        </p:tgtEl>
                                        <p:attrNameLst>
                                          <p:attrName>ppt_x</p:attrName>
                                        </p:attrNameLst>
                                      </p:cBhvr>
                                      <p:tavLst>
                                        <p:tav tm="0">
                                          <p:val>
                                            <p:strVal val="ppt_x"/>
                                          </p:val>
                                        </p:tav>
                                        <p:tav tm="100000">
                                          <p:val>
                                            <p:strVal val="0-ppt_w/2"/>
                                          </p:val>
                                        </p:tav>
                                      </p:tavLst>
                                    </p:anim>
                                    <p:anim calcmode="lin" valueType="num">
                                      <p:cBhvr additive="base">
                                        <p:cTn id="367" dur="3250"/>
                                        <p:tgtEl>
                                          <p:spTgt spid="61"/>
                                        </p:tgtEl>
                                        <p:attrNameLst>
                                          <p:attrName>ppt_y</p:attrName>
                                        </p:attrNameLst>
                                      </p:cBhvr>
                                      <p:tavLst>
                                        <p:tav tm="0">
                                          <p:val>
                                            <p:strVal val="ppt_y"/>
                                          </p:val>
                                        </p:tav>
                                        <p:tav tm="100000">
                                          <p:val>
                                            <p:strVal val="1+ppt_h/2"/>
                                          </p:val>
                                        </p:tav>
                                      </p:tavLst>
                                    </p:anim>
                                    <p:set>
                                      <p:cBhvr>
                                        <p:cTn id="368" dur="1" fill="hold">
                                          <p:stCondLst>
                                            <p:cond delay="3249"/>
                                          </p:stCondLst>
                                        </p:cTn>
                                        <p:tgtEl>
                                          <p:spTgt spid="61"/>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3250"/>
                                        <p:tgtEl>
                                          <p:spTgt spid="61"/>
                                        </p:tgtEl>
                                        <p:attrNameLst>
                                          <p:attrName>ppt_w</p:attrName>
                                        </p:attrNameLst>
                                      </p:cBhvr>
                                      <p:tavLst>
                                        <p:tav tm="0">
                                          <p:val>
                                            <p:strVal val="ppt_w"/>
                                          </p:val>
                                        </p:tav>
                                        <p:tav tm="100000">
                                          <p:val>
                                            <p:strVal val="ppt_w"/>
                                          </p:val>
                                        </p:tav>
                                      </p:tavLst>
                                    </p:anim>
                                    <p:anim calcmode="lin" valueType="num">
                                      <p:cBhvr>
                                        <p:cTn id="371" dur="3250"/>
                                        <p:tgtEl>
                                          <p:spTgt spid="6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3249"/>
                                          </p:stCondLst>
                                        </p:cTn>
                                        <p:tgtEl>
                                          <p:spTgt spid="61"/>
                                        </p:tgtEl>
                                        <p:attrNameLst>
                                          <p:attrName>style.visibility</p:attrName>
                                        </p:attrNameLst>
                                      </p:cBhvr>
                                      <p:to>
                                        <p:strVal val="hidden"/>
                                      </p:to>
                                    </p:set>
                                  </p:childTnLst>
                                </p:cTn>
                              </p:par>
                              <p:par>
                                <p:cTn id="373" presetID="2" presetClass="exit" presetSubtype="12" fill="hold" grpId="1" nodeType="withEffect">
                                  <p:stCondLst>
                                    <p:cond delay="0"/>
                                  </p:stCondLst>
                                  <p:childTnLst>
                                    <p:anim calcmode="lin" valueType="num">
                                      <p:cBhvr additive="base">
                                        <p:cTn id="374" dur="3250"/>
                                        <p:tgtEl>
                                          <p:spTgt spid="57"/>
                                        </p:tgtEl>
                                        <p:attrNameLst>
                                          <p:attrName>ppt_x</p:attrName>
                                        </p:attrNameLst>
                                      </p:cBhvr>
                                      <p:tavLst>
                                        <p:tav tm="0">
                                          <p:val>
                                            <p:strVal val="ppt_x"/>
                                          </p:val>
                                        </p:tav>
                                        <p:tav tm="100000">
                                          <p:val>
                                            <p:strVal val="0-ppt_w/2"/>
                                          </p:val>
                                        </p:tav>
                                      </p:tavLst>
                                    </p:anim>
                                    <p:anim calcmode="lin" valueType="num">
                                      <p:cBhvr additive="base">
                                        <p:cTn id="375" dur="3250"/>
                                        <p:tgtEl>
                                          <p:spTgt spid="57"/>
                                        </p:tgtEl>
                                        <p:attrNameLst>
                                          <p:attrName>ppt_y</p:attrName>
                                        </p:attrNameLst>
                                      </p:cBhvr>
                                      <p:tavLst>
                                        <p:tav tm="0">
                                          <p:val>
                                            <p:strVal val="ppt_y"/>
                                          </p:val>
                                        </p:tav>
                                        <p:tav tm="100000">
                                          <p:val>
                                            <p:strVal val="1+ppt_h/2"/>
                                          </p:val>
                                        </p:tav>
                                      </p:tavLst>
                                    </p:anim>
                                    <p:set>
                                      <p:cBhvr>
                                        <p:cTn id="376" dur="1" fill="hold">
                                          <p:stCondLst>
                                            <p:cond delay="3249"/>
                                          </p:stCondLst>
                                        </p:cTn>
                                        <p:tgtEl>
                                          <p:spTgt spid="5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3250"/>
                                        <p:tgtEl>
                                          <p:spTgt spid="57"/>
                                        </p:tgtEl>
                                        <p:attrNameLst>
                                          <p:attrName>ppt_w</p:attrName>
                                        </p:attrNameLst>
                                      </p:cBhvr>
                                      <p:tavLst>
                                        <p:tav tm="0">
                                          <p:val>
                                            <p:strVal val="ppt_w"/>
                                          </p:val>
                                        </p:tav>
                                        <p:tav tm="100000">
                                          <p:val>
                                            <p:strVal val="ppt_w"/>
                                          </p:val>
                                        </p:tav>
                                      </p:tavLst>
                                    </p:anim>
                                    <p:anim calcmode="lin" valueType="num">
                                      <p:cBhvr>
                                        <p:cTn id="379" dur="325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3249"/>
                                          </p:stCondLst>
                                        </p:cTn>
                                        <p:tgtEl>
                                          <p:spTgt spid="57"/>
                                        </p:tgtEl>
                                        <p:attrNameLst>
                                          <p:attrName>style.visibility</p:attrName>
                                        </p:attrNameLst>
                                      </p:cBhvr>
                                      <p:to>
                                        <p:strVal val="hidden"/>
                                      </p:to>
                                    </p:set>
                                  </p:childTnLst>
                                </p:cTn>
                              </p:par>
                              <p:par>
                                <p:cTn id="381" presetID="2" presetClass="exit" presetSubtype="12" fill="hold" grpId="1" nodeType="withEffect">
                                  <p:stCondLst>
                                    <p:cond delay="0"/>
                                  </p:stCondLst>
                                  <p:childTnLst>
                                    <p:anim calcmode="lin" valueType="num">
                                      <p:cBhvr additive="base">
                                        <p:cTn id="382" dur="3250"/>
                                        <p:tgtEl>
                                          <p:spTgt spid="48"/>
                                        </p:tgtEl>
                                        <p:attrNameLst>
                                          <p:attrName>ppt_x</p:attrName>
                                        </p:attrNameLst>
                                      </p:cBhvr>
                                      <p:tavLst>
                                        <p:tav tm="0">
                                          <p:val>
                                            <p:strVal val="ppt_x"/>
                                          </p:val>
                                        </p:tav>
                                        <p:tav tm="100000">
                                          <p:val>
                                            <p:strVal val="0-ppt_w/2"/>
                                          </p:val>
                                        </p:tav>
                                      </p:tavLst>
                                    </p:anim>
                                    <p:anim calcmode="lin" valueType="num">
                                      <p:cBhvr additive="base">
                                        <p:cTn id="383" dur="3250"/>
                                        <p:tgtEl>
                                          <p:spTgt spid="48"/>
                                        </p:tgtEl>
                                        <p:attrNameLst>
                                          <p:attrName>ppt_y</p:attrName>
                                        </p:attrNameLst>
                                      </p:cBhvr>
                                      <p:tavLst>
                                        <p:tav tm="0">
                                          <p:val>
                                            <p:strVal val="ppt_y"/>
                                          </p:val>
                                        </p:tav>
                                        <p:tav tm="100000">
                                          <p:val>
                                            <p:strVal val="1+ppt_h/2"/>
                                          </p:val>
                                        </p:tav>
                                      </p:tavLst>
                                    </p:anim>
                                    <p:set>
                                      <p:cBhvr>
                                        <p:cTn id="384" dur="1" fill="hold">
                                          <p:stCondLst>
                                            <p:cond delay="3249"/>
                                          </p:stCondLst>
                                        </p:cTn>
                                        <p:tgtEl>
                                          <p:spTgt spid="48"/>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3250"/>
                                        <p:tgtEl>
                                          <p:spTgt spid="48"/>
                                        </p:tgtEl>
                                        <p:attrNameLst>
                                          <p:attrName>ppt_w</p:attrName>
                                        </p:attrNameLst>
                                      </p:cBhvr>
                                      <p:tavLst>
                                        <p:tav tm="0">
                                          <p:val>
                                            <p:strVal val="ppt_w"/>
                                          </p:val>
                                        </p:tav>
                                        <p:tav tm="100000">
                                          <p:val>
                                            <p:strVal val="ppt_w"/>
                                          </p:val>
                                        </p:tav>
                                      </p:tavLst>
                                    </p:anim>
                                    <p:anim calcmode="lin" valueType="num">
                                      <p:cBhvr>
                                        <p:cTn id="387" dur="325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3249"/>
                                          </p:stCondLst>
                                        </p:cTn>
                                        <p:tgtEl>
                                          <p:spTgt spid="48"/>
                                        </p:tgtEl>
                                        <p:attrNameLst>
                                          <p:attrName>style.visibility</p:attrName>
                                        </p:attrNameLst>
                                      </p:cBhvr>
                                      <p:to>
                                        <p:strVal val="hidden"/>
                                      </p:to>
                                    </p:set>
                                  </p:childTnLst>
                                </p:cTn>
                              </p:par>
                              <p:par>
                                <p:cTn id="389" presetID="2" presetClass="exit" presetSubtype="12" fill="hold" grpId="1" nodeType="withEffect">
                                  <p:stCondLst>
                                    <p:cond delay="0"/>
                                  </p:stCondLst>
                                  <p:childTnLst>
                                    <p:anim calcmode="lin" valueType="num">
                                      <p:cBhvr additive="base">
                                        <p:cTn id="390" dur="3250"/>
                                        <p:tgtEl>
                                          <p:spTgt spid="58"/>
                                        </p:tgtEl>
                                        <p:attrNameLst>
                                          <p:attrName>ppt_x</p:attrName>
                                        </p:attrNameLst>
                                      </p:cBhvr>
                                      <p:tavLst>
                                        <p:tav tm="0">
                                          <p:val>
                                            <p:strVal val="ppt_x"/>
                                          </p:val>
                                        </p:tav>
                                        <p:tav tm="100000">
                                          <p:val>
                                            <p:strVal val="0-ppt_w/2"/>
                                          </p:val>
                                        </p:tav>
                                      </p:tavLst>
                                    </p:anim>
                                    <p:anim calcmode="lin" valueType="num">
                                      <p:cBhvr additive="base">
                                        <p:cTn id="391" dur="3250"/>
                                        <p:tgtEl>
                                          <p:spTgt spid="58"/>
                                        </p:tgtEl>
                                        <p:attrNameLst>
                                          <p:attrName>ppt_y</p:attrName>
                                        </p:attrNameLst>
                                      </p:cBhvr>
                                      <p:tavLst>
                                        <p:tav tm="0">
                                          <p:val>
                                            <p:strVal val="ppt_y"/>
                                          </p:val>
                                        </p:tav>
                                        <p:tav tm="100000">
                                          <p:val>
                                            <p:strVal val="1+ppt_h/2"/>
                                          </p:val>
                                        </p:tav>
                                      </p:tavLst>
                                    </p:anim>
                                    <p:set>
                                      <p:cBhvr>
                                        <p:cTn id="392" dur="1" fill="hold">
                                          <p:stCondLst>
                                            <p:cond delay="3249"/>
                                          </p:stCondLst>
                                        </p:cTn>
                                        <p:tgtEl>
                                          <p:spTgt spid="58"/>
                                        </p:tgtEl>
                                        <p:attrNameLst>
                                          <p:attrName>style.visibility</p:attrName>
                                        </p:attrNameLst>
                                      </p:cBhvr>
                                      <p:to>
                                        <p:strVal val="hidden"/>
                                      </p:to>
                                    </p:set>
                                  </p:childTnLst>
                                </p:cTn>
                              </p:par>
                              <p:par>
                                <p:cTn id="393" presetID="2" presetClass="exit" presetSubtype="12" fill="hold" grpId="1" nodeType="withEffect">
                                  <p:stCondLst>
                                    <p:cond delay="0"/>
                                  </p:stCondLst>
                                  <p:childTnLst>
                                    <p:anim calcmode="lin" valueType="num">
                                      <p:cBhvr additive="base">
                                        <p:cTn id="394" dur="3250"/>
                                        <p:tgtEl>
                                          <p:spTgt spid="59"/>
                                        </p:tgtEl>
                                        <p:attrNameLst>
                                          <p:attrName>ppt_x</p:attrName>
                                        </p:attrNameLst>
                                      </p:cBhvr>
                                      <p:tavLst>
                                        <p:tav tm="0">
                                          <p:val>
                                            <p:strVal val="ppt_x"/>
                                          </p:val>
                                        </p:tav>
                                        <p:tav tm="100000">
                                          <p:val>
                                            <p:strVal val="0-ppt_w/2"/>
                                          </p:val>
                                        </p:tav>
                                      </p:tavLst>
                                    </p:anim>
                                    <p:anim calcmode="lin" valueType="num">
                                      <p:cBhvr additive="base">
                                        <p:cTn id="395" dur="3250"/>
                                        <p:tgtEl>
                                          <p:spTgt spid="59"/>
                                        </p:tgtEl>
                                        <p:attrNameLst>
                                          <p:attrName>ppt_y</p:attrName>
                                        </p:attrNameLst>
                                      </p:cBhvr>
                                      <p:tavLst>
                                        <p:tav tm="0">
                                          <p:val>
                                            <p:strVal val="ppt_y"/>
                                          </p:val>
                                        </p:tav>
                                        <p:tav tm="100000">
                                          <p:val>
                                            <p:strVal val="1+ppt_h/2"/>
                                          </p:val>
                                        </p:tav>
                                      </p:tavLst>
                                    </p:anim>
                                    <p:set>
                                      <p:cBhvr>
                                        <p:cTn id="396" dur="1" fill="hold">
                                          <p:stCondLst>
                                            <p:cond delay="3249"/>
                                          </p:stCondLst>
                                        </p:cTn>
                                        <p:tgtEl>
                                          <p:spTgt spid="59"/>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3250"/>
                                        <p:tgtEl>
                                          <p:spTgt spid="58"/>
                                        </p:tgtEl>
                                        <p:attrNameLst>
                                          <p:attrName>ppt_w</p:attrName>
                                        </p:attrNameLst>
                                      </p:cBhvr>
                                      <p:tavLst>
                                        <p:tav tm="0">
                                          <p:val>
                                            <p:strVal val="ppt_w"/>
                                          </p:val>
                                        </p:tav>
                                        <p:tav tm="100000">
                                          <p:val>
                                            <p:strVal val="ppt_w"/>
                                          </p:val>
                                        </p:tav>
                                      </p:tavLst>
                                    </p:anim>
                                    <p:anim calcmode="lin" valueType="num">
                                      <p:cBhvr>
                                        <p:cTn id="399" dur="3250"/>
                                        <p:tgtEl>
                                          <p:spTgt spid="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3249"/>
                                          </p:stCondLst>
                                        </p:cTn>
                                        <p:tgtEl>
                                          <p:spTgt spid="58"/>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3250"/>
                                        <p:tgtEl>
                                          <p:spTgt spid="59"/>
                                        </p:tgtEl>
                                        <p:attrNameLst>
                                          <p:attrName>ppt_w</p:attrName>
                                        </p:attrNameLst>
                                      </p:cBhvr>
                                      <p:tavLst>
                                        <p:tav tm="0">
                                          <p:val>
                                            <p:strVal val="ppt_w"/>
                                          </p:val>
                                        </p:tav>
                                        <p:tav tm="100000">
                                          <p:val>
                                            <p:strVal val="ppt_w"/>
                                          </p:val>
                                        </p:tav>
                                      </p:tavLst>
                                    </p:anim>
                                    <p:anim calcmode="lin" valueType="num">
                                      <p:cBhvr>
                                        <p:cTn id="403" dur="3250"/>
                                        <p:tgtEl>
                                          <p:spTgt spid="5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3249"/>
                                          </p:stCondLst>
                                        </p:cTn>
                                        <p:tgtEl>
                                          <p:spTgt spid="59"/>
                                        </p:tgtEl>
                                        <p:attrNameLst>
                                          <p:attrName>style.visibility</p:attrName>
                                        </p:attrNameLst>
                                      </p:cBhvr>
                                      <p:to>
                                        <p:strVal val="hidden"/>
                                      </p:to>
                                    </p:set>
                                  </p:childTnLst>
                                </p:cTn>
                              </p:par>
                              <p:par>
                                <p:cTn id="405" presetID="2" presetClass="exit" presetSubtype="12" fill="hold" grpId="1" nodeType="withEffect">
                                  <p:stCondLst>
                                    <p:cond delay="0"/>
                                  </p:stCondLst>
                                  <p:childTnLst>
                                    <p:anim calcmode="lin" valueType="num">
                                      <p:cBhvr additive="base">
                                        <p:cTn id="406" dur="3250"/>
                                        <p:tgtEl>
                                          <p:spTgt spid="53"/>
                                        </p:tgtEl>
                                        <p:attrNameLst>
                                          <p:attrName>ppt_x</p:attrName>
                                        </p:attrNameLst>
                                      </p:cBhvr>
                                      <p:tavLst>
                                        <p:tav tm="0">
                                          <p:val>
                                            <p:strVal val="ppt_x"/>
                                          </p:val>
                                        </p:tav>
                                        <p:tav tm="100000">
                                          <p:val>
                                            <p:strVal val="0-ppt_w/2"/>
                                          </p:val>
                                        </p:tav>
                                      </p:tavLst>
                                    </p:anim>
                                    <p:anim calcmode="lin" valueType="num">
                                      <p:cBhvr additive="base">
                                        <p:cTn id="407" dur="3250"/>
                                        <p:tgtEl>
                                          <p:spTgt spid="53"/>
                                        </p:tgtEl>
                                        <p:attrNameLst>
                                          <p:attrName>ppt_y</p:attrName>
                                        </p:attrNameLst>
                                      </p:cBhvr>
                                      <p:tavLst>
                                        <p:tav tm="0">
                                          <p:val>
                                            <p:strVal val="ppt_y"/>
                                          </p:val>
                                        </p:tav>
                                        <p:tav tm="100000">
                                          <p:val>
                                            <p:strVal val="1+ppt_h/2"/>
                                          </p:val>
                                        </p:tav>
                                      </p:tavLst>
                                    </p:anim>
                                    <p:set>
                                      <p:cBhvr>
                                        <p:cTn id="408" dur="1" fill="hold">
                                          <p:stCondLst>
                                            <p:cond delay="3249"/>
                                          </p:stCondLst>
                                        </p:cTn>
                                        <p:tgtEl>
                                          <p:spTgt spid="53"/>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3250"/>
                                        <p:tgtEl>
                                          <p:spTgt spid="53"/>
                                        </p:tgtEl>
                                        <p:attrNameLst>
                                          <p:attrName>ppt_w</p:attrName>
                                        </p:attrNameLst>
                                      </p:cBhvr>
                                      <p:tavLst>
                                        <p:tav tm="0">
                                          <p:val>
                                            <p:strVal val="ppt_w"/>
                                          </p:val>
                                        </p:tav>
                                        <p:tav tm="100000">
                                          <p:val>
                                            <p:strVal val="ppt_w"/>
                                          </p:val>
                                        </p:tav>
                                      </p:tavLst>
                                    </p:anim>
                                    <p:anim calcmode="lin" valueType="num">
                                      <p:cBhvr>
                                        <p:cTn id="411" dur="325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3249"/>
                                          </p:stCondLst>
                                        </p:cTn>
                                        <p:tgtEl>
                                          <p:spTgt spid="53"/>
                                        </p:tgtEl>
                                        <p:attrNameLst>
                                          <p:attrName>style.visibility</p:attrName>
                                        </p:attrNameLst>
                                      </p:cBhvr>
                                      <p:to>
                                        <p:strVal val="hidden"/>
                                      </p:to>
                                    </p:set>
                                  </p:childTnLst>
                                </p:cTn>
                              </p:par>
                              <p:par>
                                <p:cTn id="413" presetID="2" presetClass="exit" presetSubtype="12" fill="hold" grpId="1" nodeType="withEffect">
                                  <p:stCondLst>
                                    <p:cond delay="0"/>
                                  </p:stCondLst>
                                  <p:childTnLst>
                                    <p:anim calcmode="lin" valueType="num">
                                      <p:cBhvr additive="base">
                                        <p:cTn id="414" dur="3250"/>
                                        <p:tgtEl>
                                          <p:spTgt spid="49"/>
                                        </p:tgtEl>
                                        <p:attrNameLst>
                                          <p:attrName>ppt_x</p:attrName>
                                        </p:attrNameLst>
                                      </p:cBhvr>
                                      <p:tavLst>
                                        <p:tav tm="0">
                                          <p:val>
                                            <p:strVal val="ppt_x"/>
                                          </p:val>
                                        </p:tav>
                                        <p:tav tm="100000">
                                          <p:val>
                                            <p:strVal val="0-ppt_w/2"/>
                                          </p:val>
                                        </p:tav>
                                      </p:tavLst>
                                    </p:anim>
                                    <p:anim calcmode="lin" valueType="num">
                                      <p:cBhvr additive="base">
                                        <p:cTn id="415" dur="3250"/>
                                        <p:tgtEl>
                                          <p:spTgt spid="49"/>
                                        </p:tgtEl>
                                        <p:attrNameLst>
                                          <p:attrName>ppt_y</p:attrName>
                                        </p:attrNameLst>
                                      </p:cBhvr>
                                      <p:tavLst>
                                        <p:tav tm="0">
                                          <p:val>
                                            <p:strVal val="ppt_y"/>
                                          </p:val>
                                        </p:tav>
                                        <p:tav tm="100000">
                                          <p:val>
                                            <p:strVal val="1+ppt_h/2"/>
                                          </p:val>
                                        </p:tav>
                                      </p:tavLst>
                                    </p:anim>
                                    <p:set>
                                      <p:cBhvr>
                                        <p:cTn id="416" dur="1" fill="hold">
                                          <p:stCondLst>
                                            <p:cond delay="3249"/>
                                          </p:stCondLst>
                                        </p:cTn>
                                        <p:tgtEl>
                                          <p:spTgt spid="49"/>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3250"/>
                                        <p:tgtEl>
                                          <p:spTgt spid="49"/>
                                        </p:tgtEl>
                                        <p:attrNameLst>
                                          <p:attrName>ppt_w</p:attrName>
                                        </p:attrNameLst>
                                      </p:cBhvr>
                                      <p:tavLst>
                                        <p:tav tm="0">
                                          <p:val>
                                            <p:strVal val="ppt_w"/>
                                          </p:val>
                                        </p:tav>
                                        <p:tav tm="100000">
                                          <p:val>
                                            <p:strVal val="ppt_w"/>
                                          </p:val>
                                        </p:tav>
                                      </p:tavLst>
                                    </p:anim>
                                    <p:anim calcmode="lin" valueType="num">
                                      <p:cBhvr>
                                        <p:cTn id="419" dur="325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3249"/>
                                          </p:stCondLst>
                                        </p:cTn>
                                        <p:tgtEl>
                                          <p:spTgt spid="49"/>
                                        </p:tgtEl>
                                        <p:attrNameLst>
                                          <p:attrName>style.visibility</p:attrName>
                                        </p:attrNameLst>
                                      </p:cBhvr>
                                      <p:to>
                                        <p:strVal val="hidden"/>
                                      </p:to>
                                    </p:set>
                                  </p:childTnLst>
                                </p:cTn>
                              </p:par>
                              <p:par>
                                <p:cTn id="421" presetID="2" presetClass="exit" presetSubtype="12" fill="hold" grpId="1" nodeType="withEffect">
                                  <p:stCondLst>
                                    <p:cond delay="0"/>
                                  </p:stCondLst>
                                  <p:childTnLst>
                                    <p:anim calcmode="lin" valueType="num">
                                      <p:cBhvr additive="base">
                                        <p:cTn id="422" dur="3250"/>
                                        <p:tgtEl>
                                          <p:spTgt spid="50"/>
                                        </p:tgtEl>
                                        <p:attrNameLst>
                                          <p:attrName>ppt_x</p:attrName>
                                        </p:attrNameLst>
                                      </p:cBhvr>
                                      <p:tavLst>
                                        <p:tav tm="0">
                                          <p:val>
                                            <p:strVal val="ppt_x"/>
                                          </p:val>
                                        </p:tav>
                                        <p:tav tm="100000">
                                          <p:val>
                                            <p:strVal val="0-ppt_w/2"/>
                                          </p:val>
                                        </p:tav>
                                      </p:tavLst>
                                    </p:anim>
                                    <p:anim calcmode="lin" valueType="num">
                                      <p:cBhvr additive="base">
                                        <p:cTn id="423" dur="3250"/>
                                        <p:tgtEl>
                                          <p:spTgt spid="50"/>
                                        </p:tgtEl>
                                        <p:attrNameLst>
                                          <p:attrName>ppt_y</p:attrName>
                                        </p:attrNameLst>
                                      </p:cBhvr>
                                      <p:tavLst>
                                        <p:tav tm="0">
                                          <p:val>
                                            <p:strVal val="ppt_y"/>
                                          </p:val>
                                        </p:tav>
                                        <p:tav tm="100000">
                                          <p:val>
                                            <p:strVal val="1+ppt_h/2"/>
                                          </p:val>
                                        </p:tav>
                                      </p:tavLst>
                                    </p:anim>
                                    <p:set>
                                      <p:cBhvr>
                                        <p:cTn id="424" dur="1" fill="hold">
                                          <p:stCondLst>
                                            <p:cond delay="3249"/>
                                          </p:stCondLst>
                                        </p:cTn>
                                        <p:tgtEl>
                                          <p:spTgt spid="50"/>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3250"/>
                                        <p:tgtEl>
                                          <p:spTgt spid="50"/>
                                        </p:tgtEl>
                                        <p:attrNameLst>
                                          <p:attrName>ppt_w</p:attrName>
                                        </p:attrNameLst>
                                      </p:cBhvr>
                                      <p:tavLst>
                                        <p:tav tm="0">
                                          <p:val>
                                            <p:strVal val="ppt_w"/>
                                          </p:val>
                                        </p:tav>
                                        <p:tav tm="100000">
                                          <p:val>
                                            <p:strVal val="ppt_w"/>
                                          </p:val>
                                        </p:tav>
                                      </p:tavLst>
                                    </p:anim>
                                    <p:anim calcmode="lin" valueType="num">
                                      <p:cBhvr>
                                        <p:cTn id="427" dur="325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3249"/>
                                          </p:stCondLst>
                                        </p:cTn>
                                        <p:tgtEl>
                                          <p:spTgt spid="50"/>
                                        </p:tgtEl>
                                        <p:attrNameLst>
                                          <p:attrName>style.visibility</p:attrName>
                                        </p:attrNameLst>
                                      </p:cBhvr>
                                      <p:to>
                                        <p:strVal val="hidden"/>
                                      </p:to>
                                    </p:set>
                                  </p:childTnLst>
                                </p:cTn>
                              </p:par>
                              <p:par>
                                <p:cTn id="429" presetID="2" presetClass="exit" presetSubtype="12" fill="hold" grpId="1" nodeType="withEffect">
                                  <p:stCondLst>
                                    <p:cond delay="0"/>
                                  </p:stCondLst>
                                  <p:childTnLst>
                                    <p:anim calcmode="lin" valueType="num">
                                      <p:cBhvr additive="base">
                                        <p:cTn id="430" dur="3250"/>
                                        <p:tgtEl>
                                          <p:spTgt spid="54"/>
                                        </p:tgtEl>
                                        <p:attrNameLst>
                                          <p:attrName>ppt_x</p:attrName>
                                        </p:attrNameLst>
                                      </p:cBhvr>
                                      <p:tavLst>
                                        <p:tav tm="0">
                                          <p:val>
                                            <p:strVal val="ppt_x"/>
                                          </p:val>
                                        </p:tav>
                                        <p:tav tm="100000">
                                          <p:val>
                                            <p:strVal val="0-ppt_w/2"/>
                                          </p:val>
                                        </p:tav>
                                      </p:tavLst>
                                    </p:anim>
                                    <p:anim calcmode="lin" valueType="num">
                                      <p:cBhvr additive="base">
                                        <p:cTn id="431" dur="3250"/>
                                        <p:tgtEl>
                                          <p:spTgt spid="54"/>
                                        </p:tgtEl>
                                        <p:attrNameLst>
                                          <p:attrName>ppt_y</p:attrName>
                                        </p:attrNameLst>
                                      </p:cBhvr>
                                      <p:tavLst>
                                        <p:tav tm="0">
                                          <p:val>
                                            <p:strVal val="ppt_y"/>
                                          </p:val>
                                        </p:tav>
                                        <p:tav tm="100000">
                                          <p:val>
                                            <p:strVal val="1+ppt_h/2"/>
                                          </p:val>
                                        </p:tav>
                                      </p:tavLst>
                                    </p:anim>
                                    <p:set>
                                      <p:cBhvr>
                                        <p:cTn id="432" dur="1" fill="hold">
                                          <p:stCondLst>
                                            <p:cond delay="3249"/>
                                          </p:stCondLst>
                                        </p:cTn>
                                        <p:tgtEl>
                                          <p:spTgt spid="54"/>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3250"/>
                                        <p:tgtEl>
                                          <p:spTgt spid="54"/>
                                        </p:tgtEl>
                                        <p:attrNameLst>
                                          <p:attrName>ppt_w</p:attrName>
                                        </p:attrNameLst>
                                      </p:cBhvr>
                                      <p:tavLst>
                                        <p:tav tm="0">
                                          <p:val>
                                            <p:strVal val="ppt_w"/>
                                          </p:val>
                                        </p:tav>
                                        <p:tav tm="100000">
                                          <p:val>
                                            <p:strVal val="ppt_w"/>
                                          </p:val>
                                        </p:tav>
                                      </p:tavLst>
                                    </p:anim>
                                    <p:anim calcmode="lin" valueType="num">
                                      <p:cBhvr>
                                        <p:cTn id="435" dur="325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3249"/>
                                          </p:stCondLst>
                                        </p:cTn>
                                        <p:tgtEl>
                                          <p:spTgt spid="54"/>
                                        </p:tgtEl>
                                        <p:attrNameLst>
                                          <p:attrName>style.visibility</p:attrName>
                                        </p:attrNameLst>
                                      </p:cBhvr>
                                      <p:to>
                                        <p:strVal val="hidden"/>
                                      </p:to>
                                    </p:set>
                                  </p:childTnLst>
                                </p:cTn>
                              </p:par>
                              <p:par>
                                <p:cTn id="437" presetID="2" presetClass="exit" presetSubtype="12" fill="hold" grpId="1" nodeType="withEffect">
                                  <p:stCondLst>
                                    <p:cond delay="0"/>
                                  </p:stCondLst>
                                  <p:childTnLst>
                                    <p:anim calcmode="lin" valueType="num">
                                      <p:cBhvr additive="base">
                                        <p:cTn id="438" dur="3250"/>
                                        <p:tgtEl>
                                          <p:spTgt spid="51"/>
                                        </p:tgtEl>
                                        <p:attrNameLst>
                                          <p:attrName>ppt_x</p:attrName>
                                        </p:attrNameLst>
                                      </p:cBhvr>
                                      <p:tavLst>
                                        <p:tav tm="0">
                                          <p:val>
                                            <p:strVal val="ppt_x"/>
                                          </p:val>
                                        </p:tav>
                                        <p:tav tm="100000">
                                          <p:val>
                                            <p:strVal val="0-ppt_w/2"/>
                                          </p:val>
                                        </p:tav>
                                      </p:tavLst>
                                    </p:anim>
                                    <p:anim calcmode="lin" valueType="num">
                                      <p:cBhvr additive="base">
                                        <p:cTn id="439" dur="3250"/>
                                        <p:tgtEl>
                                          <p:spTgt spid="51"/>
                                        </p:tgtEl>
                                        <p:attrNameLst>
                                          <p:attrName>ppt_y</p:attrName>
                                        </p:attrNameLst>
                                      </p:cBhvr>
                                      <p:tavLst>
                                        <p:tav tm="0">
                                          <p:val>
                                            <p:strVal val="ppt_y"/>
                                          </p:val>
                                        </p:tav>
                                        <p:tav tm="100000">
                                          <p:val>
                                            <p:strVal val="1+ppt_h/2"/>
                                          </p:val>
                                        </p:tav>
                                      </p:tavLst>
                                    </p:anim>
                                    <p:set>
                                      <p:cBhvr>
                                        <p:cTn id="440" dur="1" fill="hold">
                                          <p:stCondLst>
                                            <p:cond delay="3249"/>
                                          </p:stCondLst>
                                        </p:cTn>
                                        <p:tgtEl>
                                          <p:spTgt spid="51"/>
                                        </p:tgtEl>
                                        <p:attrNameLst>
                                          <p:attrName>style.visibility</p:attrName>
                                        </p:attrNameLst>
                                      </p:cBhvr>
                                      <p:to>
                                        <p:strVal val="hidden"/>
                                      </p:to>
                                    </p:set>
                                  </p:childTnLst>
                                </p:cTn>
                              </p:par>
                              <p:par>
                                <p:cTn id="441" presetID="19" presetClass="exit" presetSubtype="5" fill="hold" grpId="2" nodeType="withEffect">
                                  <p:stCondLst>
                                    <p:cond delay="0"/>
                                  </p:stCondLst>
                                  <p:childTnLst>
                                    <p:anim calcmode="lin" valueType="num">
                                      <p:cBhvr>
                                        <p:cTn id="442" dur="3250"/>
                                        <p:tgtEl>
                                          <p:spTgt spid="51"/>
                                        </p:tgtEl>
                                        <p:attrNameLst>
                                          <p:attrName>ppt_w</p:attrName>
                                        </p:attrNameLst>
                                      </p:cBhvr>
                                      <p:tavLst>
                                        <p:tav tm="0">
                                          <p:val>
                                            <p:strVal val="ppt_w"/>
                                          </p:val>
                                        </p:tav>
                                        <p:tav tm="100000">
                                          <p:val>
                                            <p:strVal val="ppt_w"/>
                                          </p:val>
                                        </p:tav>
                                      </p:tavLst>
                                    </p:anim>
                                    <p:anim calcmode="lin" valueType="num">
                                      <p:cBhvr>
                                        <p:cTn id="443" dur="325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4" dur="1" fill="hold">
                                          <p:stCondLst>
                                            <p:cond delay="3249"/>
                                          </p:stCondLst>
                                        </p:cTn>
                                        <p:tgtEl>
                                          <p:spTgt spid="51"/>
                                        </p:tgtEl>
                                        <p:attrNameLst>
                                          <p:attrName>style.visibility</p:attrName>
                                        </p:attrNameLst>
                                      </p:cBhvr>
                                      <p:to>
                                        <p:strVal val="hidden"/>
                                      </p:to>
                                    </p:set>
                                  </p:childTnLst>
                                </p:cTn>
                              </p:par>
                              <p:par>
                                <p:cTn id="445" presetID="2" presetClass="exit" presetSubtype="12" fill="hold" grpId="1" nodeType="withEffect">
                                  <p:stCondLst>
                                    <p:cond delay="0"/>
                                  </p:stCondLst>
                                  <p:childTnLst>
                                    <p:anim calcmode="lin" valueType="num">
                                      <p:cBhvr additive="base">
                                        <p:cTn id="446" dur="3250"/>
                                        <p:tgtEl>
                                          <p:spTgt spid="55"/>
                                        </p:tgtEl>
                                        <p:attrNameLst>
                                          <p:attrName>ppt_x</p:attrName>
                                        </p:attrNameLst>
                                      </p:cBhvr>
                                      <p:tavLst>
                                        <p:tav tm="0">
                                          <p:val>
                                            <p:strVal val="ppt_x"/>
                                          </p:val>
                                        </p:tav>
                                        <p:tav tm="100000">
                                          <p:val>
                                            <p:strVal val="0-ppt_w/2"/>
                                          </p:val>
                                        </p:tav>
                                      </p:tavLst>
                                    </p:anim>
                                    <p:anim calcmode="lin" valueType="num">
                                      <p:cBhvr additive="base">
                                        <p:cTn id="447" dur="3250"/>
                                        <p:tgtEl>
                                          <p:spTgt spid="55"/>
                                        </p:tgtEl>
                                        <p:attrNameLst>
                                          <p:attrName>ppt_y</p:attrName>
                                        </p:attrNameLst>
                                      </p:cBhvr>
                                      <p:tavLst>
                                        <p:tav tm="0">
                                          <p:val>
                                            <p:strVal val="ppt_y"/>
                                          </p:val>
                                        </p:tav>
                                        <p:tav tm="100000">
                                          <p:val>
                                            <p:strVal val="1+ppt_h/2"/>
                                          </p:val>
                                        </p:tav>
                                      </p:tavLst>
                                    </p:anim>
                                    <p:set>
                                      <p:cBhvr>
                                        <p:cTn id="448" dur="1" fill="hold">
                                          <p:stCondLst>
                                            <p:cond delay="3249"/>
                                          </p:stCondLst>
                                        </p:cTn>
                                        <p:tgtEl>
                                          <p:spTgt spid="55"/>
                                        </p:tgtEl>
                                        <p:attrNameLst>
                                          <p:attrName>style.visibility</p:attrName>
                                        </p:attrNameLst>
                                      </p:cBhvr>
                                      <p:to>
                                        <p:strVal val="hidden"/>
                                      </p:to>
                                    </p:set>
                                  </p:childTnLst>
                                </p:cTn>
                              </p:par>
                              <p:par>
                                <p:cTn id="449" presetID="19" presetClass="exit" presetSubtype="5" fill="hold" grpId="2" nodeType="withEffect">
                                  <p:stCondLst>
                                    <p:cond delay="0"/>
                                  </p:stCondLst>
                                  <p:childTnLst>
                                    <p:anim calcmode="lin" valueType="num">
                                      <p:cBhvr>
                                        <p:cTn id="450" dur="3250"/>
                                        <p:tgtEl>
                                          <p:spTgt spid="55"/>
                                        </p:tgtEl>
                                        <p:attrNameLst>
                                          <p:attrName>ppt_w</p:attrName>
                                        </p:attrNameLst>
                                      </p:cBhvr>
                                      <p:tavLst>
                                        <p:tav tm="0">
                                          <p:val>
                                            <p:strVal val="ppt_w"/>
                                          </p:val>
                                        </p:tav>
                                        <p:tav tm="100000">
                                          <p:val>
                                            <p:strVal val="ppt_w"/>
                                          </p:val>
                                        </p:tav>
                                      </p:tavLst>
                                    </p:anim>
                                    <p:anim calcmode="lin" valueType="num">
                                      <p:cBhvr>
                                        <p:cTn id="451" dur="325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2" dur="1" fill="hold">
                                          <p:stCondLst>
                                            <p:cond delay="3249"/>
                                          </p:stCondLst>
                                        </p:cTn>
                                        <p:tgtEl>
                                          <p:spTgt spid="55"/>
                                        </p:tgtEl>
                                        <p:attrNameLst>
                                          <p:attrName>style.visibility</p:attrName>
                                        </p:attrNameLst>
                                      </p:cBhvr>
                                      <p:to>
                                        <p:strVal val="hidden"/>
                                      </p:to>
                                    </p:set>
                                  </p:childTnLst>
                                </p:cTn>
                              </p:par>
                              <p:par>
                                <p:cTn id="453" presetID="2" presetClass="exit" presetSubtype="12" fill="hold" grpId="1" nodeType="withEffect">
                                  <p:stCondLst>
                                    <p:cond delay="0"/>
                                  </p:stCondLst>
                                  <p:childTnLst>
                                    <p:anim calcmode="lin" valueType="num">
                                      <p:cBhvr additive="base">
                                        <p:cTn id="454" dur="3250"/>
                                        <p:tgtEl>
                                          <p:spTgt spid="56"/>
                                        </p:tgtEl>
                                        <p:attrNameLst>
                                          <p:attrName>ppt_x</p:attrName>
                                        </p:attrNameLst>
                                      </p:cBhvr>
                                      <p:tavLst>
                                        <p:tav tm="0">
                                          <p:val>
                                            <p:strVal val="ppt_x"/>
                                          </p:val>
                                        </p:tav>
                                        <p:tav tm="100000">
                                          <p:val>
                                            <p:strVal val="0-ppt_w/2"/>
                                          </p:val>
                                        </p:tav>
                                      </p:tavLst>
                                    </p:anim>
                                    <p:anim calcmode="lin" valueType="num">
                                      <p:cBhvr additive="base">
                                        <p:cTn id="455" dur="3250"/>
                                        <p:tgtEl>
                                          <p:spTgt spid="56"/>
                                        </p:tgtEl>
                                        <p:attrNameLst>
                                          <p:attrName>ppt_y</p:attrName>
                                        </p:attrNameLst>
                                      </p:cBhvr>
                                      <p:tavLst>
                                        <p:tav tm="0">
                                          <p:val>
                                            <p:strVal val="ppt_y"/>
                                          </p:val>
                                        </p:tav>
                                        <p:tav tm="100000">
                                          <p:val>
                                            <p:strVal val="1+ppt_h/2"/>
                                          </p:val>
                                        </p:tav>
                                      </p:tavLst>
                                    </p:anim>
                                    <p:set>
                                      <p:cBhvr>
                                        <p:cTn id="456" dur="1" fill="hold">
                                          <p:stCondLst>
                                            <p:cond delay="3249"/>
                                          </p:stCondLst>
                                        </p:cTn>
                                        <p:tgtEl>
                                          <p:spTgt spid="56"/>
                                        </p:tgtEl>
                                        <p:attrNameLst>
                                          <p:attrName>style.visibility</p:attrName>
                                        </p:attrNameLst>
                                      </p:cBhvr>
                                      <p:to>
                                        <p:strVal val="hidden"/>
                                      </p:to>
                                    </p:set>
                                  </p:childTnLst>
                                </p:cTn>
                              </p:par>
                              <p:par>
                                <p:cTn id="457" presetID="19" presetClass="exit" presetSubtype="5" fill="hold" grpId="2" nodeType="withEffect">
                                  <p:stCondLst>
                                    <p:cond delay="0"/>
                                  </p:stCondLst>
                                  <p:childTnLst>
                                    <p:anim calcmode="lin" valueType="num">
                                      <p:cBhvr>
                                        <p:cTn id="458" dur="3250"/>
                                        <p:tgtEl>
                                          <p:spTgt spid="56"/>
                                        </p:tgtEl>
                                        <p:attrNameLst>
                                          <p:attrName>ppt_w</p:attrName>
                                        </p:attrNameLst>
                                      </p:cBhvr>
                                      <p:tavLst>
                                        <p:tav tm="0">
                                          <p:val>
                                            <p:strVal val="ppt_w"/>
                                          </p:val>
                                        </p:tav>
                                        <p:tav tm="100000">
                                          <p:val>
                                            <p:strVal val="ppt_w"/>
                                          </p:val>
                                        </p:tav>
                                      </p:tavLst>
                                    </p:anim>
                                    <p:anim calcmode="lin" valueType="num">
                                      <p:cBhvr>
                                        <p:cTn id="459" dur="325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0" dur="1" fill="hold">
                                          <p:stCondLst>
                                            <p:cond delay="3249"/>
                                          </p:stCondLst>
                                        </p:cTn>
                                        <p:tgtEl>
                                          <p:spTgt spid="56"/>
                                        </p:tgtEl>
                                        <p:attrNameLst>
                                          <p:attrName>style.visibility</p:attrName>
                                        </p:attrNameLst>
                                      </p:cBhvr>
                                      <p:to>
                                        <p:strVal val="hidden"/>
                                      </p:to>
                                    </p:set>
                                  </p:childTnLst>
                                </p:cTn>
                              </p:par>
                              <p:par>
                                <p:cTn id="461" presetID="2" presetClass="exit" presetSubtype="12" fill="hold" grpId="1" nodeType="withEffect">
                                  <p:stCondLst>
                                    <p:cond delay="0"/>
                                  </p:stCondLst>
                                  <p:childTnLst>
                                    <p:anim calcmode="lin" valueType="num">
                                      <p:cBhvr additive="base">
                                        <p:cTn id="462" dur="3250"/>
                                        <p:tgtEl>
                                          <p:spTgt spid="52"/>
                                        </p:tgtEl>
                                        <p:attrNameLst>
                                          <p:attrName>ppt_x</p:attrName>
                                        </p:attrNameLst>
                                      </p:cBhvr>
                                      <p:tavLst>
                                        <p:tav tm="0">
                                          <p:val>
                                            <p:strVal val="ppt_x"/>
                                          </p:val>
                                        </p:tav>
                                        <p:tav tm="100000">
                                          <p:val>
                                            <p:strVal val="0-ppt_w/2"/>
                                          </p:val>
                                        </p:tav>
                                      </p:tavLst>
                                    </p:anim>
                                    <p:anim calcmode="lin" valueType="num">
                                      <p:cBhvr additive="base">
                                        <p:cTn id="463" dur="3250"/>
                                        <p:tgtEl>
                                          <p:spTgt spid="52"/>
                                        </p:tgtEl>
                                        <p:attrNameLst>
                                          <p:attrName>ppt_y</p:attrName>
                                        </p:attrNameLst>
                                      </p:cBhvr>
                                      <p:tavLst>
                                        <p:tav tm="0">
                                          <p:val>
                                            <p:strVal val="ppt_y"/>
                                          </p:val>
                                        </p:tav>
                                        <p:tav tm="100000">
                                          <p:val>
                                            <p:strVal val="1+ppt_h/2"/>
                                          </p:val>
                                        </p:tav>
                                      </p:tavLst>
                                    </p:anim>
                                    <p:set>
                                      <p:cBhvr>
                                        <p:cTn id="464" dur="1" fill="hold">
                                          <p:stCondLst>
                                            <p:cond delay="3249"/>
                                          </p:stCondLst>
                                        </p:cTn>
                                        <p:tgtEl>
                                          <p:spTgt spid="52"/>
                                        </p:tgtEl>
                                        <p:attrNameLst>
                                          <p:attrName>style.visibility</p:attrName>
                                        </p:attrNameLst>
                                      </p:cBhvr>
                                      <p:to>
                                        <p:strVal val="hidden"/>
                                      </p:to>
                                    </p:set>
                                  </p:childTnLst>
                                </p:cTn>
                              </p:par>
                              <p:par>
                                <p:cTn id="465" presetID="19" presetClass="exit" presetSubtype="5" fill="hold" grpId="2" nodeType="withEffect">
                                  <p:stCondLst>
                                    <p:cond delay="0"/>
                                  </p:stCondLst>
                                  <p:childTnLst>
                                    <p:anim calcmode="lin" valueType="num">
                                      <p:cBhvr>
                                        <p:cTn id="466" dur="3250"/>
                                        <p:tgtEl>
                                          <p:spTgt spid="52"/>
                                        </p:tgtEl>
                                        <p:attrNameLst>
                                          <p:attrName>ppt_w</p:attrName>
                                        </p:attrNameLst>
                                      </p:cBhvr>
                                      <p:tavLst>
                                        <p:tav tm="0">
                                          <p:val>
                                            <p:strVal val="ppt_w"/>
                                          </p:val>
                                        </p:tav>
                                        <p:tav tm="100000">
                                          <p:val>
                                            <p:strVal val="ppt_w"/>
                                          </p:val>
                                        </p:tav>
                                      </p:tavLst>
                                    </p:anim>
                                    <p:anim calcmode="lin" valueType="num">
                                      <p:cBhvr>
                                        <p:cTn id="467" dur="325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8" dur="1" fill="hold">
                                          <p:stCondLst>
                                            <p:cond delay="3249"/>
                                          </p:stCondLst>
                                        </p:cTn>
                                        <p:tgtEl>
                                          <p:spTgt spid="52"/>
                                        </p:tgtEl>
                                        <p:attrNameLst>
                                          <p:attrName>style.visibility</p:attrName>
                                        </p:attrNameLst>
                                      </p:cBhvr>
                                      <p:to>
                                        <p:strVal val="hidden"/>
                                      </p:to>
                                    </p:set>
                                  </p:childTnLst>
                                </p:cTn>
                              </p:par>
                              <p:par>
                                <p:cTn id="469" presetID="2" presetClass="exit" presetSubtype="12" fill="hold" grpId="1" nodeType="withEffect">
                                  <p:stCondLst>
                                    <p:cond delay="0"/>
                                  </p:stCondLst>
                                  <p:childTnLst>
                                    <p:anim calcmode="lin" valueType="num">
                                      <p:cBhvr additive="base">
                                        <p:cTn id="470" dur="3250"/>
                                        <p:tgtEl>
                                          <p:spTgt spid="60"/>
                                        </p:tgtEl>
                                        <p:attrNameLst>
                                          <p:attrName>ppt_x</p:attrName>
                                        </p:attrNameLst>
                                      </p:cBhvr>
                                      <p:tavLst>
                                        <p:tav tm="0">
                                          <p:val>
                                            <p:strVal val="ppt_x"/>
                                          </p:val>
                                        </p:tav>
                                        <p:tav tm="100000">
                                          <p:val>
                                            <p:strVal val="0-ppt_w/2"/>
                                          </p:val>
                                        </p:tav>
                                      </p:tavLst>
                                    </p:anim>
                                    <p:anim calcmode="lin" valueType="num">
                                      <p:cBhvr additive="base">
                                        <p:cTn id="471" dur="3250"/>
                                        <p:tgtEl>
                                          <p:spTgt spid="60"/>
                                        </p:tgtEl>
                                        <p:attrNameLst>
                                          <p:attrName>ppt_y</p:attrName>
                                        </p:attrNameLst>
                                      </p:cBhvr>
                                      <p:tavLst>
                                        <p:tav tm="0">
                                          <p:val>
                                            <p:strVal val="ppt_y"/>
                                          </p:val>
                                        </p:tav>
                                        <p:tav tm="100000">
                                          <p:val>
                                            <p:strVal val="1+ppt_h/2"/>
                                          </p:val>
                                        </p:tav>
                                      </p:tavLst>
                                    </p:anim>
                                    <p:set>
                                      <p:cBhvr>
                                        <p:cTn id="472" dur="1" fill="hold">
                                          <p:stCondLst>
                                            <p:cond delay="3249"/>
                                          </p:stCondLst>
                                        </p:cTn>
                                        <p:tgtEl>
                                          <p:spTgt spid="60"/>
                                        </p:tgtEl>
                                        <p:attrNameLst>
                                          <p:attrName>style.visibility</p:attrName>
                                        </p:attrNameLst>
                                      </p:cBhvr>
                                      <p:to>
                                        <p:strVal val="hidden"/>
                                      </p:to>
                                    </p:set>
                                  </p:childTnLst>
                                </p:cTn>
                              </p:par>
                              <p:par>
                                <p:cTn id="473" presetID="19" presetClass="exit" presetSubtype="5" fill="hold" grpId="2" nodeType="withEffect">
                                  <p:stCondLst>
                                    <p:cond delay="0"/>
                                  </p:stCondLst>
                                  <p:childTnLst>
                                    <p:anim calcmode="lin" valueType="num">
                                      <p:cBhvr>
                                        <p:cTn id="474" dur="3250"/>
                                        <p:tgtEl>
                                          <p:spTgt spid="60"/>
                                        </p:tgtEl>
                                        <p:attrNameLst>
                                          <p:attrName>ppt_w</p:attrName>
                                        </p:attrNameLst>
                                      </p:cBhvr>
                                      <p:tavLst>
                                        <p:tav tm="0">
                                          <p:val>
                                            <p:strVal val="ppt_w"/>
                                          </p:val>
                                        </p:tav>
                                        <p:tav tm="100000">
                                          <p:val>
                                            <p:strVal val="ppt_w"/>
                                          </p:val>
                                        </p:tav>
                                      </p:tavLst>
                                    </p:anim>
                                    <p:anim calcmode="lin" valueType="num">
                                      <p:cBhvr>
                                        <p:cTn id="475" dur="3250"/>
                                        <p:tgtEl>
                                          <p:spTgt spid="6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6" dur="1" fill="hold">
                                          <p:stCondLst>
                                            <p:cond delay="3249"/>
                                          </p:stCondLst>
                                        </p:cTn>
                                        <p:tgtEl>
                                          <p:spTgt spid="60"/>
                                        </p:tgtEl>
                                        <p:attrNameLst>
                                          <p:attrName>style.visibility</p:attrName>
                                        </p:attrNameLst>
                                      </p:cBhvr>
                                      <p:to>
                                        <p:strVal val="hidden"/>
                                      </p:to>
                                    </p:set>
                                  </p:childTnLst>
                                </p:cTn>
                              </p:par>
                              <p:par>
                                <p:cTn id="477" presetID="2" presetClass="exit" presetSubtype="12" fill="hold" grpId="1" nodeType="withEffect">
                                  <p:stCondLst>
                                    <p:cond delay="0"/>
                                  </p:stCondLst>
                                  <p:childTnLst>
                                    <p:anim calcmode="lin" valueType="num">
                                      <p:cBhvr additive="base">
                                        <p:cTn id="478" dur="3250"/>
                                        <p:tgtEl>
                                          <p:spTgt spid="47"/>
                                        </p:tgtEl>
                                        <p:attrNameLst>
                                          <p:attrName>ppt_x</p:attrName>
                                        </p:attrNameLst>
                                      </p:cBhvr>
                                      <p:tavLst>
                                        <p:tav tm="0">
                                          <p:val>
                                            <p:strVal val="ppt_x"/>
                                          </p:val>
                                        </p:tav>
                                        <p:tav tm="100000">
                                          <p:val>
                                            <p:strVal val="0-ppt_w/2"/>
                                          </p:val>
                                        </p:tav>
                                      </p:tavLst>
                                    </p:anim>
                                    <p:anim calcmode="lin" valueType="num">
                                      <p:cBhvr additive="base">
                                        <p:cTn id="479" dur="3250"/>
                                        <p:tgtEl>
                                          <p:spTgt spid="47"/>
                                        </p:tgtEl>
                                        <p:attrNameLst>
                                          <p:attrName>ppt_y</p:attrName>
                                        </p:attrNameLst>
                                      </p:cBhvr>
                                      <p:tavLst>
                                        <p:tav tm="0">
                                          <p:val>
                                            <p:strVal val="ppt_y"/>
                                          </p:val>
                                        </p:tav>
                                        <p:tav tm="100000">
                                          <p:val>
                                            <p:strVal val="1+ppt_h/2"/>
                                          </p:val>
                                        </p:tav>
                                      </p:tavLst>
                                    </p:anim>
                                    <p:set>
                                      <p:cBhvr>
                                        <p:cTn id="480" dur="1" fill="hold">
                                          <p:stCondLst>
                                            <p:cond delay="3249"/>
                                          </p:stCondLst>
                                        </p:cTn>
                                        <p:tgtEl>
                                          <p:spTgt spid="47"/>
                                        </p:tgtEl>
                                        <p:attrNameLst>
                                          <p:attrName>style.visibility</p:attrName>
                                        </p:attrNameLst>
                                      </p:cBhvr>
                                      <p:to>
                                        <p:strVal val="hidden"/>
                                      </p:to>
                                    </p:set>
                                  </p:childTnLst>
                                </p:cTn>
                              </p:par>
                              <p:par>
                                <p:cTn id="481" presetID="19" presetClass="exit" presetSubtype="5" fill="hold" grpId="2" nodeType="withEffect">
                                  <p:stCondLst>
                                    <p:cond delay="0"/>
                                  </p:stCondLst>
                                  <p:childTnLst>
                                    <p:anim calcmode="lin" valueType="num">
                                      <p:cBhvr>
                                        <p:cTn id="482" dur="3250"/>
                                        <p:tgtEl>
                                          <p:spTgt spid="47"/>
                                        </p:tgtEl>
                                        <p:attrNameLst>
                                          <p:attrName>ppt_w</p:attrName>
                                        </p:attrNameLst>
                                      </p:cBhvr>
                                      <p:tavLst>
                                        <p:tav tm="0">
                                          <p:val>
                                            <p:strVal val="ppt_w"/>
                                          </p:val>
                                        </p:tav>
                                        <p:tav tm="100000">
                                          <p:val>
                                            <p:strVal val="ppt_w"/>
                                          </p:val>
                                        </p:tav>
                                      </p:tavLst>
                                    </p:anim>
                                    <p:anim calcmode="lin" valueType="num">
                                      <p:cBhvr>
                                        <p:cTn id="483" dur="325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4" dur="1" fill="hold">
                                          <p:stCondLst>
                                            <p:cond delay="3249"/>
                                          </p:stCondLst>
                                        </p:cTn>
                                        <p:tgtEl>
                                          <p:spTgt spid="47"/>
                                        </p:tgtEl>
                                        <p:attrNameLst>
                                          <p:attrName>style.visibility</p:attrName>
                                        </p:attrNameLst>
                                      </p:cBhvr>
                                      <p:to>
                                        <p:strVal val="hidden"/>
                                      </p:to>
                                    </p:set>
                                  </p:childTnLst>
                                </p:cTn>
                              </p:par>
                              <p:par>
                                <p:cTn id="485" presetID="2" presetClass="exit" presetSubtype="3" fill="hold" grpId="1" nodeType="withEffect">
                                  <p:stCondLst>
                                    <p:cond delay="0"/>
                                  </p:stCondLst>
                                  <p:childTnLst>
                                    <p:anim calcmode="lin" valueType="num">
                                      <p:cBhvr additive="base">
                                        <p:cTn id="486" dur="3250"/>
                                        <p:tgtEl>
                                          <p:spTgt spid="125"/>
                                        </p:tgtEl>
                                        <p:attrNameLst>
                                          <p:attrName>ppt_x</p:attrName>
                                        </p:attrNameLst>
                                      </p:cBhvr>
                                      <p:tavLst>
                                        <p:tav tm="0">
                                          <p:val>
                                            <p:strVal val="ppt_x"/>
                                          </p:val>
                                        </p:tav>
                                        <p:tav tm="100000">
                                          <p:val>
                                            <p:strVal val="1+ppt_w/2"/>
                                          </p:val>
                                        </p:tav>
                                      </p:tavLst>
                                    </p:anim>
                                    <p:anim calcmode="lin" valueType="num">
                                      <p:cBhvr additive="base">
                                        <p:cTn id="487" dur="3250"/>
                                        <p:tgtEl>
                                          <p:spTgt spid="125"/>
                                        </p:tgtEl>
                                        <p:attrNameLst>
                                          <p:attrName>ppt_y</p:attrName>
                                        </p:attrNameLst>
                                      </p:cBhvr>
                                      <p:tavLst>
                                        <p:tav tm="0">
                                          <p:val>
                                            <p:strVal val="ppt_y"/>
                                          </p:val>
                                        </p:tav>
                                        <p:tav tm="100000">
                                          <p:val>
                                            <p:strVal val="0-ppt_h/2"/>
                                          </p:val>
                                        </p:tav>
                                      </p:tavLst>
                                    </p:anim>
                                    <p:set>
                                      <p:cBhvr>
                                        <p:cTn id="488" dur="1" fill="hold">
                                          <p:stCondLst>
                                            <p:cond delay="3249"/>
                                          </p:stCondLst>
                                        </p:cTn>
                                        <p:tgtEl>
                                          <p:spTgt spid="125"/>
                                        </p:tgtEl>
                                        <p:attrNameLst>
                                          <p:attrName>style.visibility</p:attrName>
                                        </p:attrNameLst>
                                      </p:cBhvr>
                                      <p:to>
                                        <p:strVal val="hidden"/>
                                      </p:to>
                                    </p:set>
                                  </p:childTnLst>
                                </p:cTn>
                              </p:par>
                              <p:par>
                                <p:cTn id="489" presetID="19" presetClass="exit" presetSubtype="5" fill="hold" grpId="2" nodeType="withEffect">
                                  <p:stCondLst>
                                    <p:cond delay="0"/>
                                  </p:stCondLst>
                                  <p:childTnLst>
                                    <p:anim calcmode="lin" valueType="num">
                                      <p:cBhvr>
                                        <p:cTn id="490" dur="3250"/>
                                        <p:tgtEl>
                                          <p:spTgt spid="125"/>
                                        </p:tgtEl>
                                        <p:attrNameLst>
                                          <p:attrName>ppt_w</p:attrName>
                                        </p:attrNameLst>
                                      </p:cBhvr>
                                      <p:tavLst>
                                        <p:tav tm="0">
                                          <p:val>
                                            <p:strVal val="ppt_w"/>
                                          </p:val>
                                        </p:tav>
                                        <p:tav tm="100000">
                                          <p:val>
                                            <p:strVal val="ppt_w"/>
                                          </p:val>
                                        </p:tav>
                                      </p:tavLst>
                                    </p:anim>
                                    <p:anim calcmode="lin" valueType="num">
                                      <p:cBhvr>
                                        <p:cTn id="491" dur="3250"/>
                                        <p:tgtEl>
                                          <p:spTgt spid="1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2" dur="1" fill="hold">
                                          <p:stCondLst>
                                            <p:cond delay="3249"/>
                                          </p:stCondLst>
                                        </p:cTn>
                                        <p:tgtEl>
                                          <p:spTgt spid="125"/>
                                        </p:tgtEl>
                                        <p:attrNameLst>
                                          <p:attrName>style.visibility</p:attrName>
                                        </p:attrNameLst>
                                      </p:cBhvr>
                                      <p:to>
                                        <p:strVal val="hidden"/>
                                      </p:to>
                                    </p:set>
                                  </p:childTnLst>
                                </p:cTn>
                              </p:par>
                              <p:par>
                                <p:cTn id="493" presetID="2" presetClass="exit" presetSubtype="3" fill="hold" grpId="1" nodeType="withEffect">
                                  <p:stCondLst>
                                    <p:cond delay="0"/>
                                  </p:stCondLst>
                                  <p:childTnLst>
                                    <p:anim calcmode="lin" valueType="num">
                                      <p:cBhvr additive="base">
                                        <p:cTn id="494" dur="3250"/>
                                        <p:tgtEl>
                                          <p:spTgt spid="139"/>
                                        </p:tgtEl>
                                        <p:attrNameLst>
                                          <p:attrName>ppt_x</p:attrName>
                                        </p:attrNameLst>
                                      </p:cBhvr>
                                      <p:tavLst>
                                        <p:tav tm="0">
                                          <p:val>
                                            <p:strVal val="ppt_x"/>
                                          </p:val>
                                        </p:tav>
                                        <p:tav tm="100000">
                                          <p:val>
                                            <p:strVal val="1+ppt_w/2"/>
                                          </p:val>
                                        </p:tav>
                                      </p:tavLst>
                                    </p:anim>
                                    <p:anim calcmode="lin" valueType="num">
                                      <p:cBhvr additive="base">
                                        <p:cTn id="495" dur="3250"/>
                                        <p:tgtEl>
                                          <p:spTgt spid="139"/>
                                        </p:tgtEl>
                                        <p:attrNameLst>
                                          <p:attrName>ppt_y</p:attrName>
                                        </p:attrNameLst>
                                      </p:cBhvr>
                                      <p:tavLst>
                                        <p:tav tm="0">
                                          <p:val>
                                            <p:strVal val="ppt_y"/>
                                          </p:val>
                                        </p:tav>
                                        <p:tav tm="100000">
                                          <p:val>
                                            <p:strVal val="0-ppt_h/2"/>
                                          </p:val>
                                        </p:tav>
                                      </p:tavLst>
                                    </p:anim>
                                    <p:set>
                                      <p:cBhvr>
                                        <p:cTn id="496" dur="1" fill="hold">
                                          <p:stCondLst>
                                            <p:cond delay="3249"/>
                                          </p:stCondLst>
                                        </p:cTn>
                                        <p:tgtEl>
                                          <p:spTgt spid="139"/>
                                        </p:tgtEl>
                                        <p:attrNameLst>
                                          <p:attrName>style.visibility</p:attrName>
                                        </p:attrNameLst>
                                      </p:cBhvr>
                                      <p:to>
                                        <p:strVal val="hidden"/>
                                      </p:to>
                                    </p:set>
                                  </p:childTnLst>
                                </p:cTn>
                              </p:par>
                              <p:par>
                                <p:cTn id="497" presetID="19" presetClass="exit" presetSubtype="5" fill="hold" grpId="2" nodeType="withEffect">
                                  <p:stCondLst>
                                    <p:cond delay="0"/>
                                  </p:stCondLst>
                                  <p:childTnLst>
                                    <p:anim calcmode="lin" valueType="num">
                                      <p:cBhvr>
                                        <p:cTn id="498" dur="3250"/>
                                        <p:tgtEl>
                                          <p:spTgt spid="139"/>
                                        </p:tgtEl>
                                        <p:attrNameLst>
                                          <p:attrName>ppt_w</p:attrName>
                                        </p:attrNameLst>
                                      </p:cBhvr>
                                      <p:tavLst>
                                        <p:tav tm="0">
                                          <p:val>
                                            <p:strVal val="ppt_w"/>
                                          </p:val>
                                        </p:tav>
                                        <p:tav tm="100000">
                                          <p:val>
                                            <p:strVal val="ppt_w"/>
                                          </p:val>
                                        </p:tav>
                                      </p:tavLst>
                                    </p:anim>
                                    <p:anim calcmode="lin" valueType="num">
                                      <p:cBhvr>
                                        <p:cTn id="499" dur="3250"/>
                                        <p:tgtEl>
                                          <p:spTgt spid="1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0" dur="1" fill="hold">
                                          <p:stCondLst>
                                            <p:cond delay="3249"/>
                                          </p:stCondLst>
                                        </p:cTn>
                                        <p:tgtEl>
                                          <p:spTgt spid="139"/>
                                        </p:tgtEl>
                                        <p:attrNameLst>
                                          <p:attrName>style.visibility</p:attrName>
                                        </p:attrNameLst>
                                      </p:cBhvr>
                                      <p:to>
                                        <p:strVal val="hidden"/>
                                      </p:to>
                                    </p:set>
                                  </p:childTnLst>
                                </p:cTn>
                              </p:par>
                              <p:par>
                                <p:cTn id="501" presetID="2" presetClass="exit" presetSubtype="3" fill="hold" grpId="1" nodeType="withEffect">
                                  <p:stCondLst>
                                    <p:cond delay="0"/>
                                  </p:stCondLst>
                                  <p:childTnLst>
                                    <p:anim calcmode="lin" valueType="num">
                                      <p:cBhvr additive="base">
                                        <p:cTn id="502" dur="3250"/>
                                        <p:tgtEl>
                                          <p:spTgt spid="135"/>
                                        </p:tgtEl>
                                        <p:attrNameLst>
                                          <p:attrName>ppt_x</p:attrName>
                                        </p:attrNameLst>
                                      </p:cBhvr>
                                      <p:tavLst>
                                        <p:tav tm="0">
                                          <p:val>
                                            <p:strVal val="ppt_x"/>
                                          </p:val>
                                        </p:tav>
                                        <p:tav tm="100000">
                                          <p:val>
                                            <p:strVal val="1+ppt_w/2"/>
                                          </p:val>
                                        </p:tav>
                                      </p:tavLst>
                                    </p:anim>
                                    <p:anim calcmode="lin" valueType="num">
                                      <p:cBhvr additive="base">
                                        <p:cTn id="503" dur="3250"/>
                                        <p:tgtEl>
                                          <p:spTgt spid="135"/>
                                        </p:tgtEl>
                                        <p:attrNameLst>
                                          <p:attrName>ppt_y</p:attrName>
                                        </p:attrNameLst>
                                      </p:cBhvr>
                                      <p:tavLst>
                                        <p:tav tm="0">
                                          <p:val>
                                            <p:strVal val="ppt_y"/>
                                          </p:val>
                                        </p:tav>
                                        <p:tav tm="100000">
                                          <p:val>
                                            <p:strVal val="0-ppt_h/2"/>
                                          </p:val>
                                        </p:tav>
                                      </p:tavLst>
                                    </p:anim>
                                    <p:set>
                                      <p:cBhvr>
                                        <p:cTn id="504" dur="1" fill="hold">
                                          <p:stCondLst>
                                            <p:cond delay="3249"/>
                                          </p:stCondLst>
                                        </p:cTn>
                                        <p:tgtEl>
                                          <p:spTgt spid="135"/>
                                        </p:tgtEl>
                                        <p:attrNameLst>
                                          <p:attrName>style.visibility</p:attrName>
                                        </p:attrNameLst>
                                      </p:cBhvr>
                                      <p:to>
                                        <p:strVal val="hidden"/>
                                      </p:to>
                                    </p:set>
                                  </p:childTnLst>
                                </p:cTn>
                              </p:par>
                              <p:par>
                                <p:cTn id="505" presetID="19" presetClass="exit" presetSubtype="5" fill="hold" grpId="2" nodeType="withEffect">
                                  <p:stCondLst>
                                    <p:cond delay="0"/>
                                  </p:stCondLst>
                                  <p:childTnLst>
                                    <p:anim calcmode="lin" valueType="num">
                                      <p:cBhvr>
                                        <p:cTn id="506" dur="3250"/>
                                        <p:tgtEl>
                                          <p:spTgt spid="135"/>
                                        </p:tgtEl>
                                        <p:attrNameLst>
                                          <p:attrName>ppt_w</p:attrName>
                                        </p:attrNameLst>
                                      </p:cBhvr>
                                      <p:tavLst>
                                        <p:tav tm="0">
                                          <p:val>
                                            <p:strVal val="ppt_w"/>
                                          </p:val>
                                        </p:tav>
                                        <p:tav tm="100000">
                                          <p:val>
                                            <p:strVal val="ppt_w"/>
                                          </p:val>
                                        </p:tav>
                                      </p:tavLst>
                                    </p:anim>
                                    <p:anim calcmode="lin" valueType="num">
                                      <p:cBhvr>
                                        <p:cTn id="507" dur="3250"/>
                                        <p:tgtEl>
                                          <p:spTgt spid="1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8" dur="1" fill="hold">
                                          <p:stCondLst>
                                            <p:cond delay="3249"/>
                                          </p:stCondLst>
                                        </p:cTn>
                                        <p:tgtEl>
                                          <p:spTgt spid="135"/>
                                        </p:tgtEl>
                                        <p:attrNameLst>
                                          <p:attrName>style.visibility</p:attrName>
                                        </p:attrNameLst>
                                      </p:cBhvr>
                                      <p:to>
                                        <p:strVal val="hidden"/>
                                      </p:to>
                                    </p:set>
                                  </p:childTnLst>
                                </p:cTn>
                              </p:par>
                              <p:par>
                                <p:cTn id="509" presetID="2" presetClass="exit" presetSubtype="3" fill="hold" grpId="1" nodeType="withEffect">
                                  <p:stCondLst>
                                    <p:cond delay="0"/>
                                  </p:stCondLst>
                                  <p:childTnLst>
                                    <p:anim calcmode="lin" valueType="num">
                                      <p:cBhvr additive="base">
                                        <p:cTn id="510" dur="3250"/>
                                        <p:tgtEl>
                                          <p:spTgt spid="130"/>
                                        </p:tgtEl>
                                        <p:attrNameLst>
                                          <p:attrName>ppt_x</p:attrName>
                                        </p:attrNameLst>
                                      </p:cBhvr>
                                      <p:tavLst>
                                        <p:tav tm="0">
                                          <p:val>
                                            <p:strVal val="ppt_x"/>
                                          </p:val>
                                        </p:tav>
                                        <p:tav tm="100000">
                                          <p:val>
                                            <p:strVal val="1+ppt_w/2"/>
                                          </p:val>
                                        </p:tav>
                                      </p:tavLst>
                                    </p:anim>
                                    <p:anim calcmode="lin" valueType="num">
                                      <p:cBhvr additive="base">
                                        <p:cTn id="511" dur="3250"/>
                                        <p:tgtEl>
                                          <p:spTgt spid="130"/>
                                        </p:tgtEl>
                                        <p:attrNameLst>
                                          <p:attrName>ppt_y</p:attrName>
                                        </p:attrNameLst>
                                      </p:cBhvr>
                                      <p:tavLst>
                                        <p:tav tm="0">
                                          <p:val>
                                            <p:strVal val="ppt_y"/>
                                          </p:val>
                                        </p:tav>
                                        <p:tav tm="100000">
                                          <p:val>
                                            <p:strVal val="0-ppt_h/2"/>
                                          </p:val>
                                        </p:tav>
                                      </p:tavLst>
                                    </p:anim>
                                    <p:set>
                                      <p:cBhvr>
                                        <p:cTn id="512" dur="1" fill="hold">
                                          <p:stCondLst>
                                            <p:cond delay="3249"/>
                                          </p:stCondLst>
                                        </p:cTn>
                                        <p:tgtEl>
                                          <p:spTgt spid="130"/>
                                        </p:tgtEl>
                                        <p:attrNameLst>
                                          <p:attrName>style.visibility</p:attrName>
                                        </p:attrNameLst>
                                      </p:cBhvr>
                                      <p:to>
                                        <p:strVal val="hidden"/>
                                      </p:to>
                                    </p:set>
                                  </p:childTnLst>
                                </p:cTn>
                              </p:par>
                              <p:par>
                                <p:cTn id="513" presetID="19" presetClass="exit" presetSubtype="5" fill="hold" grpId="2" nodeType="withEffect">
                                  <p:stCondLst>
                                    <p:cond delay="0"/>
                                  </p:stCondLst>
                                  <p:childTnLst>
                                    <p:anim calcmode="lin" valueType="num">
                                      <p:cBhvr>
                                        <p:cTn id="514" dur="3250"/>
                                        <p:tgtEl>
                                          <p:spTgt spid="130"/>
                                        </p:tgtEl>
                                        <p:attrNameLst>
                                          <p:attrName>ppt_w</p:attrName>
                                        </p:attrNameLst>
                                      </p:cBhvr>
                                      <p:tavLst>
                                        <p:tav tm="0">
                                          <p:val>
                                            <p:strVal val="ppt_w"/>
                                          </p:val>
                                        </p:tav>
                                        <p:tav tm="100000">
                                          <p:val>
                                            <p:strVal val="ppt_w"/>
                                          </p:val>
                                        </p:tav>
                                      </p:tavLst>
                                    </p:anim>
                                    <p:anim calcmode="lin" valueType="num">
                                      <p:cBhvr>
                                        <p:cTn id="515" dur="325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6" dur="1" fill="hold">
                                          <p:stCondLst>
                                            <p:cond delay="3249"/>
                                          </p:stCondLst>
                                        </p:cTn>
                                        <p:tgtEl>
                                          <p:spTgt spid="130"/>
                                        </p:tgtEl>
                                        <p:attrNameLst>
                                          <p:attrName>style.visibility</p:attrName>
                                        </p:attrNameLst>
                                      </p:cBhvr>
                                      <p:to>
                                        <p:strVal val="hidden"/>
                                      </p:to>
                                    </p:set>
                                  </p:childTnLst>
                                </p:cTn>
                              </p:par>
                              <p:par>
                                <p:cTn id="517" presetID="2" presetClass="exit" presetSubtype="3" fill="hold" grpId="1" nodeType="withEffect">
                                  <p:stCondLst>
                                    <p:cond delay="0"/>
                                  </p:stCondLst>
                                  <p:childTnLst>
                                    <p:anim calcmode="lin" valueType="num">
                                      <p:cBhvr additive="base">
                                        <p:cTn id="518" dur="3250"/>
                                        <p:tgtEl>
                                          <p:spTgt spid="126"/>
                                        </p:tgtEl>
                                        <p:attrNameLst>
                                          <p:attrName>ppt_x</p:attrName>
                                        </p:attrNameLst>
                                      </p:cBhvr>
                                      <p:tavLst>
                                        <p:tav tm="0">
                                          <p:val>
                                            <p:strVal val="ppt_x"/>
                                          </p:val>
                                        </p:tav>
                                        <p:tav tm="100000">
                                          <p:val>
                                            <p:strVal val="1+ppt_w/2"/>
                                          </p:val>
                                        </p:tav>
                                      </p:tavLst>
                                    </p:anim>
                                    <p:anim calcmode="lin" valueType="num">
                                      <p:cBhvr additive="base">
                                        <p:cTn id="519" dur="3250"/>
                                        <p:tgtEl>
                                          <p:spTgt spid="126"/>
                                        </p:tgtEl>
                                        <p:attrNameLst>
                                          <p:attrName>ppt_y</p:attrName>
                                        </p:attrNameLst>
                                      </p:cBhvr>
                                      <p:tavLst>
                                        <p:tav tm="0">
                                          <p:val>
                                            <p:strVal val="ppt_y"/>
                                          </p:val>
                                        </p:tav>
                                        <p:tav tm="100000">
                                          <p:val>
                                            <p:strVal val="0-ppt_h/2"/>
                                          </p:val>
                                        </p:tav>
                                      </p:tavLst>
                                    </p:anim>
                                    <p:set>
                                      <p:cBhvr>
                                        <p:cTn id="520" dur="1" fill="hold">
                                          <p:stCondLst>
                                            <p:cond delay="3249"/>
                                          </p:stCondLst>
                                        </p:cTn>
                                        <p:tgtEl>
                                          <p:spTgt spid="126"/>
                                        </p:tgtEl>
                                        <p:attrNameLst>
                                          <p:attrName>style.visibility</p:attrName>
                                        </p:attrNameLst>
                                      </p:cBhvr>
                                      <p:to>
                                        <p:strVal val="hidden"/>
                                      </p:to>
                                    </p:set>
                                  </p:childTnLst>
                                </p:cTn>
                              </p:par>
                              <p:par>
                                <p:cTn id="521" presetID="19" presetClass="exit" presetSubtype="5" fill="hold" grpId="2" nodeType="withEffect">
                                  <p:stCondLst>
                                    <p:cond delay="0"/>
                                  </p:stCondLst>
                                  <p:childTnLst>
                                    <p:anim calcmode="lin" valueType="num">
                                      <p:cBhvr>
                                        <p:cTn id="522" dur="3250"/>
                                        <p:tgtEl>
                                          <p:spTgt spid="126"/>
                                        </p:tgtEl>
                                        <p:attrNameLst>
                                          <p:attrName>ppt_w</p:attrName>
                                        </p:attrNameLst>
                                      </p:cBhvr>
                                      <p:tavLst>
                                        <p:tav tm="0">
                                          <p:val>
                                            <p:strVal val="ppt_w"/>
                                          </p:val>
                                        </p:tav>
                                        <p:tav tm="100000">
                                          <p:val>
                                            <p:strVal val="ppt_w"/>
                                          </p:val>
                                        </p:tav>
                                      </p:tavLst>
                                    </p:anim>
                                    <p:anim calcmode="lin" valueType="num">
                                      <p:cBhvr>
                                        <p:cTn id="523" dur="3250"/>
                                        <p:tgtEl>
                                          <p:spTgt spid="1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4" dur="1" fill="hold">
                                          <p:stCondLst>
                                            <p:cond delay="3249"/>
                                          </p:stCondLst>
                                        </p:cTn>
                                        <p:tgtEl>
                                          <p:spTgt spid="126"/>
                                        </p:tgtEl>
                                        <p:attrNameLst>
                                          <p:attrName>style.visibility</p:attrName>
                                        </p:attrNameLst>
                                      </p:cBhvr>
                                      <p:to>
                                        <p:strVal val="hidden"/>
                                      </p:to>
                                    </p:set>
                                  </p:childTnLst>
                                </p:cTn>
                              </p:par>
                              <p:par>
                                <p:cTn id="525" presetID="2" presetClass="exit" presetSubtype="3" fill="hold" grpId="1" nodeType="withEffect">
                                  <p:stCondLst>
                                    <p:cond delay="0"/>
                                  </p:stCondLst>
                                  <p:childTnLst>
                                    <p:anim calcmode="lin" valueType="num">
                                      <p:cBhvr additive="base">
                                        <p:cTn id="526" dur="3250"/>
                                        <p:tgtEl>
                                          <p:spTgt spid="138"/>
                                        </p:tgtEl>
                                        <p:attrNameLst>
                                          <p:attrName>ppt_x</p:attrName>
                                        </p:attrNameLst>
                                      </p:cBhvr>
                                      <p:tavLst>
                                        <p:tav tm="0">
                                          <p:val>
                                            <p:strVal val="ppt_x"/>
                                          </p:val>
                                        </p:tav>
                                        <p:tav tm="100000">
                                          <p:val>
                                            <p:strVal val="1+ppt_w/2"/>
                                          </p:val>
                                        </p:tav>
                                      </p:tavLst>
                                    </p:anim>
                                    <p:anim calcmode="lin" valueType="num">
                                      <p:cBhvr additive="base">
                                        <p:cTn id="527" dur="3250"/>
                                        <p:tgtEl>
                                          <p:spTgt spid="138"/>
                                        </p:tgtEl>
                                        <p:attrNameLst>
                                          <p:attrName>ppt_y</p:attrName>
                                        </p:attrNameLst>
                                      </p:cBhvr>
                                      <p:tavLst>
                                        <p:tav tm="0">
                                          <p:val>
                                            <p:strVal val="ppt_y"/>
                                          </p:val>
                                        </p:tav>
                                        <p:tav tm="100000">
                                          <p:val>
                                            <p:strVal val="0-ppt_h/2"/>
                                          </p:val>
                                        </p:tav>
                                      </p:tavLst>
                                    </p:anim>
                                    <p:set>
                                      <p:cBhvr>
                                        <p:cTn id="528" dur="1" fill="hold">
                                          <p:stCondLst>
                                            <p:cond delay="3249"/>
                                          </p:stCondLst>
                                        </p:cTn>
                                        <p:tgtEl>
                                          <p:spTgt spid="138"/>
                                        </p:tgtEl>
                                        <p:attrNameLst>
                                          <p:attrName>style.visibility</p:attrName>
                                        </p:attrNameLst>
                                      </p:cBhvr>
                                      <p:to>
                                        <p:strVal val="hidden"/>
                                      </p:to>
                                    </p:set>
                                  </p:childTnLst>
                                </p:cTn>
                              </p:par>
                              <p:par>
                                <p:cTn id="529" presetID="19" presetClass="exit" presetSubtype="5" fill="hold" grpId="2" nodeType="withEffect">
                                  <p:stCondLst>
                                    <p:cond delay="0"/>
                                  </p:stCondLst>
                                  <p:childTnLst>
                                    <p:anim calcmode="lin" valueType="num">
                                      <p:cBhvr>
                                        <p:cTn id="530" dur="3250"/>
                                        <p:tgtEl>
                                          <p:spTgt spid="138"/>
                                        </p:tgtEl>
                                        <p:attrNameLst>
                                          <p:attrName>ppt_w</p:attrName>
                                        </p:attrNameLst>
                                      </p:cBhvr>
                                      <p:tavLst>
                                        <p:tav tm="0">
                                          <p:val>
                                            <p:strVal val="ppt_w"/>
                                          </p:val>
                                        </p:tav>
                                        <p:tav tm="100000">
                                          <p:val>
                                            <p:strVal val="ppt_w"/>
                                          </p:val>
                                        </p:tav>
                                      </p:tavLst>
                                    </p:anim>
                                    <p:anim calcmode="lin" valueType="num">
                                      <p:cBhvr>
                                        <p:cTn id="531" dur="3250"/>
                                        <p:tgtEl>
                                          <p:spTgt spid="1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2" dur="1" fill="hold">
                                          <p:stCondLst>
                                            <p:cond delay="3249"/>
                                          </p:stCondLst>
                                        </p:cTn>
                                        <p:tgtEl>
                                          <p:spTgt spid="138"/>
                                        </p:tgtEl>
                                        <p:attrNameLst>
                                          <p:attrName>style.visibility</p:attrName>
                                        </p:attrNameLst>
                                      </p:cBhvr>
                                      <p:to>
                                        <p:strVal val="hidden"/>
                                      </p:to>
                                    </p:set>
                                  </p:childTnLst>
                                </p:cTn>
                              </p:par>
                              <p:par>
                                <p:cTn id="533" presetID="2" presetClass="exit" presetSubtype="3" fill="hold" grpId="1" nodeType="withEffect">
                                  <p:stCondLst>
                                    <p:cond delay="0"/>
                                  </p:stCondLst>
                                  <p:childTnLst>
                                    <p:anim calcmode="lin" valueType="num">
                                      <p:cBhvr additive="base">
                                        <p:cTn id="534" dur="3250"/>
                                        <p:tgtEl>
                                          <p:spTgt spid="127"/>
                                        </p:tgtEl>
                                        <p:attrNameLst>
                                          <p:attrName>ppt_x</p:attrName>
                                        </p:attrNameLst>
                                      </p:cBhvr>
                                      <p:tavLst>
                                        <p:tav tm="0">
                                          <p:val>
                                            <p:strVal val="ppt_x"/>
                                          </p:val>
                                        </p:tav>
                                        <p:tav tm="100000">
                                          <p:val>
                                            <p:strVal val="1+ppt_w/2"/>
                                          </p:val>
                                        </p:tav>
                                      </p:tavLst>
                                    </p:anim>
                                    <p:anim calcmode="lin" valueType="num">
                                      <p:cBhvr additive="base">
                                        <p:cTn id="535" dur="3250"/>
                                        <p:tgtEl>
                                          <p:spTgt spid="127"/>
                                        </p:tgtEl>
                                        <p:attrNameLst>
                                          <p:attrName>ppt_y</p:attrName>
                                        </p:attrNameLst>
                                      </p:cBhvr>
                                      <p:tavLst>
                                        <p:tav tm="0">
                                          <p:val>
                                            <p:strVal val="ppt_y"/>
                                          </p:val>
                                        </p:tav>
                                        <p:tav tm="100000">
                                          <p:val>
                                            <p:strVal val="0-ppt_h/2"/>
                                          </p:val>
                                        </p:tav>
                                      </p:tavLst>
                                    </p:anim>
                                    <p:set>
                                      <p:cBhvr>
                                        <p:cTn id="536" dur="1" fill="hold">
                                          <p:stCondLst>
                                            <p:cond delay="3249"/>
                                          </p:stCondLst>
                                        </p:cTn>
                                        <p:tgtEl>
                                          <p:spTgt spid="127"/>
                                        </p:tgtEl>
                                        <p:attrNameLst>
                                          <p:attrName>style.visibility</p:attrName>
                                        </p:attrNameLst>
                                      </p:cBhvr>
                                      <p:to>
                                        <p:strVal val="hidden"/>
                                      </p:to>
                                    </p:set>
                                  </p:childTnLst>
                                </p:cTn>
                              </p:par>
                              <p:par>
                                <p:cTn id="537" presetID="19" presetClass="exit" presetSubtype="5" fill="hold" grpId="2" nodeType="withEffect">
                                  <p:stCondLst>
                                    <p:cond delay="0"/>
                                  </p:stCondLst>
                                  <p:childTnLst>
                                    <p:anim calcmode="lin" valueType="num">
                                      <p:cBhvr>
                                        <p:cTn id="538" dur="3250"/>
                                        <p:tgtEl>
                                          <p:spTgt spid="127"/>
                                        </p:tgtEl>
                                        <p:attrNameLst>
                                          <p:attrName>ppt_w</p:attrName>
                                        </p:attrNameLst>
                                      </p:cBhvr>
                                      <p:tavLst>
                                        <p:tav tm="0">
                                          <p:val>
                                            <p:strVal val="ppt_w"/>
                                          </p:val>
                                        </p:tav>
                                        <p:tav tm="100000">
                                          <p:val>
                                            <p:strVal val="ppt_w"/>
                                          </p:val>
                                        </p:tav>
                                      </p:tavLst>
                                    </p:anim>
                                    <p:anim calcmode="lin" valueType="num">
                                      <p:cBhvr>
                                        <p:cTn id="539" dur="3250"/>
                                        <p:tgtEl>
                                          <p:spTgt spid="1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40" dur="1" fill="hold">
                                          <p:stCondLst>
                                            <p:cond delay="3249"/>
                                          </p:stCondLst>
                                        </p:cTn>
                                        <p:tgtEl>
                                          <p:spTgt spid="127"/>
                                        </p:tgtEl>
                                        <p:attrNameLst>
                                          <p:attrName>style.visibility</p:attrName>
                                        </p:attrNameLst>
                                      </p:cBhvr>
                                      <p:to>
                                        <p:strVal val="hidden"/>
                                      </p:to>
                                    </p:set>
                                  </p:childTnLst>
                                </p:cTn>
                              </p:par>
                              <p:par>
                                <p:cTn id="541" presetID="2" presetClass="exit" presetSubtype="3" fill="hold" grpId="1" nodeType="withEffect">
                                  <p:stCondLst>
                                    <p:cond delay="0"/>
                                  </p:stCondLst>
                                  <p:childTnLst>
                                    <p:anim calcmode="lin" valueType="num">
                                      <p:cBhvr additive="base">
                                        <p:cTn id="542" dur="3250"/>
                                        <p:tgtEl>
                                          <p:spTgt spid="136"/>
                                        </p:tgtEl>
                                        <p:attrNameLst>
                                          <p:attrName>ppt_x</p:attrName>
                                        </p:attrNameLst>
                                      </p:cBhvr>
                                      <p:tavLst>
                                        <p:tav tm="0">
                                          <p:val>
                                            <p:strVal val="ppt_x"/>
                                          </p:val>
                                        </p:tav>
                                        <p:tav tm="100000">
                                          <p:val>
                                            <p:strVal val="1+ppt_w/2"/>
                                          </p:val>
                                        </p:tav>
                                      </p:tavLst>
                                    </p:anim>
                                    <p:anim calcmode="lin" valueType="num">
                                      <p:cBhvr additive="base">
                                        <p:cTn id="543" dur="3250"/>
                                        <p:tgtEl>
                                          <p:spTgt spid="136"/>
                                        </p:tgtEl>
                                        <p:attrNameLst>
                                          <p:attrName>ppt_y</p:attrName>
                                        </p:attrNameLst>
                                      </p:cBhvr>
                                      <p:tavLst>
                                        <p:tav tm="0">
                                          <p:val>
                                            <p:strVal val="ppt_y"/>
                                          </p:val>
                                        </p:tav>
                                        <p:tav tm="100000">
                                          <p:val>
                                            <p:strVal val="0-ppt_h/2"/>
                                          </p:val>
                                        </p:tav>
                                      </p:tavLst>
                                    </p:anim>
                                    <p:set>
                                      <p:cBhvr>
                                        <p:cTn id="544" dur="1" fill="hold">
                                          <p:stCondLst>
                                            <p:cond delay="3249"/>
                                          </p:stCondLst>
                                        </p:cTn>
                                        <p:tgtEl>
                                          <p:spTgt spid="136"/>
                                        </p:tgtEl>
                                        <p:attrNameLst>
                                          <p:attrName>style.visibility</p:attrName>
                                        </p:attrNameLst>
                                      </p:cBhvr>
                                      <p:to>
                                        <p:strVal val="hidden"/>
                                      </p:to>
                                    </p:set>
                                  </p:childTnLst>
                                </p:cTn>
                              </p:par>
                              <p:par>
                                <p:cTn id="545" presetID="19" presetClass="exit" presetSubtype="5" fill="hold" grpId="2" nodeType="withEffect">
                                  <p:stCondLst>
                                    <p:cond delay="0"/>
                                  </p:stCondLst>
                                  <p:childTnLst>
                                    <p:anim calcmode="lin" valueType="num">
                                      <p:cBhvr>
                                        <p:cTn id="546" dur="3250"/>
                                        <p:tgtEl>
                                          <p:spTgt spid="136"/>
                                        </p:tgtEl>
                                        <p:attrNameLst>
                                          <p:attrName>ppt_w</p:attrName>
                                        </p:attrNameLst>
                                      </p:cBhvr>
                                      <p:tavLst>
                                        <p:tav tm="0">
                                          <p:val>
                                            <p:strVal val="ppt_w"/>
                                          </p:val>
                                        </p:tav>
                                        <p:tav tm="100000">
                                          <p:val>
                                            <p:strVal val="ppt_w"/>
                                          </p:val>
                                        </p:tav>
                                      </p:tavLst>
                                    </p:anim>
                                    <p:anim calcmode="lin" valueType="num">
                                      <p:cBhvr>
                                        <p:cTn id="547" dur="3250"/>
                                        <p:tgtEl>
                                          <p:spTgt spid="1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48" dur="1" fill="hold">
                                          <p:stCondLst>
                                            <p:cond delay="3249"/>
                                          </p:stCondLst>
                                        </p:cTn>
                                        <p:tgtEl>
                                          <p:spTgt spid="136"/>
                                        </p:tgtEl>
                                        <p:attrNameLst>
                                          <p:attrName>style.visibility</p:attrName>
                                        </p:attrNameLst>
                                      </p:cBhvr>
                                      <p:to>
                                        <p:strVal val="hidden"/>
                                      </p:to>
                                    </p:set>
                                  </p:childTnLst>
                                </p:cTn>
                              </p:par>
                              <p:par>
                                <p:cTn id="549" presetID="2" presetClass="exit" presetSubtype="3" fill="hold" grpId="1" nodeType="withEffect">
                                  <p:stCondLst>
                                    <p:cond delay="0"/>
                                  </p:stCondLst>
                                  <p:childTnLst>
                                    <p:anim calcmode="lin" valueType="num">
                                      <p:cBhvr additive="base">
                                        <p:cTn id="550" dur="3250"/>
                                        <p:tgtEl>
                                          <p:spTgt spid="131"/>
                                        </p:tgtEl>
                                        <p:attrNameLst>
                                          <p:attrName>ppt_x</p:attrName>
                                        </p:attrNameLst>
                                      </p:cBhvr>
                                      <p:tavLst>
                                        <p:tav tm="0">
                                          <p:val>
                                            <p:strVal val="ppt_x"/>
                                          </p:val>
                                        </p:tav>
                                        <p:tav tm="100000">
                                          <p:val>
                                            <p:strVal val="1+ppt_w/2"/>
                                          </p:val>
                                        </p:tav>
                                      </p:tavLst>
                                    </p:anim>
                                    <p:anim calcmode="lin" valueType="num">
                                      <p:cBhvr additive="base">
                                        <p:cTn id="551" dur="3250"/>
                                        <p:tgtEl>
                                          <p:spTgt spid="131"/>
                                        </p:tgtEl>
                                        <p:attrNameLst>
                                          <p:attrName>ppt_y</p:attrName>
                                        </p:attrNameLst>
                                      </p:cBhvr>
                                      <p:tavLst>
                                        <p:tav tm="0">
                                          <p:val>
                                            <p:strVal val="ppt_y"/>
                                          </p:val>
                                        </p:tav>
                                        <p:tav tm="100000">
                                          <p:val>
                                            <p:strVal val="0-ppt_h/2"/>
                                          </p:val>
                                        </p:tav>
                                      </p:tavLst>
                                    </p:anim>
                                    <p:set>
                                      <p:cBhvr>
                                        <p:cTn id="552" dur="1" fill="hold">
                                          <p:stCondLst>
                                            <p:cond delay="3249"/>
                                          </p:stCondLst>
                                        </p:cTn>
                                        <p:tgtEl>
                                          <p:spTgt spid="131"/>
                                        </p:tgtEl>
                                        <p:attrNameLst>
                                          <p:attrName>style.visibility</p:attrName>
                                        </p:attrNameLst>
                                      </p:cBhvr>
                                      <p:to>
                                        <p:strVal val="hidden"/>
                                      </p:to>
                                    </p:set>
                                  </p:childTnLst>
                                </p:cTn>
                              </p:par>
                              <p:par>
                                <p:cTn id="553" presetID="19" presetClass="exit" presetSubtype="5" fill="hold" grpId="2" nodeType="withEffect">
                                  <p:stCondLst>
                                    <p:cond delay="0"/>
                                  </p:stCondLst>
                                  <p:childTnLst>
                                    <p:anim calcmode="lin" valueType="num">
                                      <p:cBhvr>
                                        <p:cTn id="554" dur="3250"/>
                                        <p:tgtEl>
                                          <p:spTgt spid="131"/>
                                        </p:tgtEl>
                                        <p:attrNameLst>
                                          <p:attrName>ppt_w</p:attrName>
                                        </p:attrNameLst>
                                      </p:cBhvr>
                                      <p:tavLst>
                                        <p:tav tm="0">
                                          <p:val>
                                            <p:strVal val="ppt_w"/>
                                          </p:val>
                                        </p:tav>
                                        <p:tav tm="100000">
                                          <p:val>
                                            <p:strVal val="ppt_w"/>
                                          </p:val>
                                        </p:tav>
                                      </p:tavLst>
                                    </p:anim>
                                    <p:anim calcmode="lin" valueType="num">
                                      <p:cBhvr>
                                        <p:cTn id="555" dur="3250"/>
                                        <p:tgtEl>
                                          <p:spTgt spid="1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56" dur="1" fill="hold">
                                          <p:stCondLst>
                                            <p:cond delay="3249"/>
                                          </p:stCondLst>
                                        </p:cTn>
                                        <p:tgtEl>
                                          <p:spTgt spid="131"/>
                                        </p:tgtEl>
                                        <p:attrNameLst>
                                          <p:attrName>style.visibility</p:attrName>
                                        </p:attrNameLst>
                                      </p:cBhvr>
                                      <p:to>
                                        <p:strVal val="hidden"/>
                                      </p:to>
                                    </p:set>
                                  </p:childTnLst>
                                </p:cTn>
                              </p:par>
                              <p:par>
                                <p:cTn id="557" presetID="2" presetClass="exit" presetSubtype="3" fill="hold" grpId="1" nodeType="withEffect">
                                  <p:stCondLst>
                                    <p:cond delay="0"/>
                                  </p:stCondLst>
                                  <p:childTnLst>
                                    <p:anim calcmode="lin" valueType="num">
                                      <p:cBhvr additive="base">
                                        <p:cTn id="558" dur="3250"/>
                                        <p:tgtEl>
                                          <p:spTgt spid="137"/>
                                        </p:tgtEl>
                                        <p:attrNameLst>
                                          <p:attrName>ppt_x</p:attrName>
                                        </p:attrNameLst>
                                      </p:cBhvr>
                                      <p:tavLst>
                                        <p:tav tm="0">
                                          <p:val>
                                            <p:strVal val="ppt_x"/>
                                          </p:val>
                                        </p:tav>
                                        <p:tav tm="100000">
                                          <p:val>
                                            <p:strVal val="1+ppt_w/2"/>
                                          </p:val>
                                        </p:tav>
                                      </p:tavLst>
                                    </p:anim>
                                    <p:anim calcmode="lin" valueType="num">
                                      <p:cBhvr additive="base">
                                        <p:cTn id="559" dur="3250"/>
                                        <p:tgtEl>
                                          <p:spTgt spid="137"/>
                                        </p:tgtEl>
                                        <p:attrNameLst>
                                          <p:attrName>ppt_y</p:attrName>
                                        </p:attrNameLst>
                                      </p:cBhvr>
                                      <p:tavLst>
                                        <p:tav tm="0">
                                          <p:val>
                                            <p:strVal val="ppt_y"/>
                                          </p:val>
                                        </p:tav>
                                        <p:tav tm="100000">
                                          <p:val>
                                            <p:strVal val="0-ppt_h/2"/>
                                          </p:val>
                                        </p:tav>
                                      </p:tavLst>
                                    </p:anim>
                                    <p:set>
                                      <p:cBhvr>
                                        <p:cTn id="560" dur="1" fill="hold">
                                          <p:stCondLst>
                                            <p:cond delay="3249"/>
                                          </p:stCondLst>
                                        </p:cTn>
                                        <p:tgtEl>
                                          <p:spTgt spid="137"/>
                                        </p:tgtEl>
                                        <p:attrNameLst>
                                          <p:attrName>style.visibility</p:attrName>
                                        </p:attrNameLst>
                                      </p:cBhvr>
                                      <p:to>
                                        <p:strVal val="hidden"/>
                                      </p:to>
                                    </p:set>
                                  </p:childTnLst>
                                </p:cTn>
                              </p:par>
                              <p:par>
                                <p:cTn id="561" presetID="19" presetClass="exit" presetSubtype="5" fill="hold" grpId="2" nodeType="withEffect">
                                  <p:stCondLst>
                                    <p:cond delay="0"/>
                                  </p:stCondLst>
                                  <p:childTnLst>
                                    <p:anim calcmode="lin" valueType="num">
                                      <p:cBhvr>
                                        <p:cTn id="562" dur="3250"/>
                                        <p:tgtEl>
                                          <p:spTgt spid="137"/>
                                        </p:tgtEl>
                                        <p:attrNameLst>
                                          <p:attrName>ppt_w</p:attrName>
                                        </p:attrNameLst>
                                      </p:cBhvr>
                                      <p:tavLst>
                                        <p:tav tm="0">
                                          <p:val>
                                            <p:strVal val="ppt_w"/>
                                          </p:val>
                                        </p:tav>
                                        <p:tav tm="100000">
                                          <p:val>
                                            <p:strVal val="ppt_w"/>
                                          </p:val>
                                        </p:tav>
                                      </p:tavLst>
                                    </p:anim>
                                    <p:anim calcmode="lin" valueType="num">
                                      <p:cBhvr>
                                        <p:cTn id="563" dur="325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4" dur="1" fill="hold">
                                          <p:stCondLst>
                                            <p:cond delay="3249"/>
                                          </p:stCondLst>
                                        </p:cTn>
                                        <p:tgtEl>
                                          <p:spTgt spid="137"/>
                                        </p:tgtEl>
                                        <p:attrNameLst>
                                          <p:attrName>style.visibility</p:attrName>
                                        </p:attrNameLst>
                                      </p:cBhvr>
                                      <p:to>
                                        <p:strVal val="hidden"/>
                                      </p:to>
                                    </p:set>
                                  </p:childTnLst>
                                </p:cTn>
                              </p:par>
                              <p:par>
                                <p:cTn id="565" presetID="2" presetClass="exit" presetSubtype="3" fill="hold" grpId="1" nodeType="withEffect">
                                  <p:stCondLst>
                                    <p:cond delay="0"/>
                                  </p:stCondLst>
                                  <p:childTnLst>
                                    <p:anim calcmode="lin" valueType="num">
                                      <p:cBhvr additive="base">
                                        <p:cTn id="566" dur="3250"/>
                                        <p:tgtEl>
                                          <p:spTgt spid="132"/>
                                        </p:tgtEl>
                                        <p:attrNameLst>
                                          <p:attrName>ppt_x</p:attrName>
                                        </p:attrNameLst>
                                      </p:cBhvr>
                                      <p:tavLst>
                                        <p:tav tm="0">
                                          <p:val>
                                            <p:strVal val="ppt_x"/>
                                          </p:val>
                                        </p:tav>
                                        <p:tav tm="100000">
                                          <p:val>
                                            <p:strVal val="1+ppt_w/2"/>
                                          </p:val>
                                        </p:tav>
                                      </p:tavLst>
                                    </p:anim>
                                    <p:anim calcmode="lin" valueType="num">
                                      <p:cBhvr additive="base">
                                        <p:cTn id="567" dur="3250"/>
                                        <p:tgtEl>
                                          <p:spTgt spid="132"/>
                                        </p:tgtEl>
                                        <p:attrNameLst>
                                          <p:attrName>ppt_y</p:attrName>
                                        </p:attrNameLst>
                                      </p:cBhvr>
                                      <p:tavLst>
                                        <p:tav tm="0">
                                          <p:val>
                                            <p:strVal val="ppt_y"/>
                                          </p:val>
                                        </p:tav>
                                        <p:tav tm="100000">
                                          <p:val>
                                            <p:strVal val="0-ppt_h/2"/>
                                          </p:val>
                                        </p:tav>
                                      </p:tavLst>
                                    </p:anim>
                                    <p:set>
                                      <p:cBhvr>
                                        <p:cTn id="568" dur="1" fill="hold">
                                          <p:stCondLst>
                                            <p:cond delay="3249"/>
                                          </p:stCondLst>
                                        </p:cTn>
                                        <p:tgtEl>
                                          <p:spTgt spid="132"/>
                                        </p:tgtEl>
                                        <p:attrNameLst>
                                          <p:attrName>style.visibility</p:attrName>
                                        </p:attrNameLst>
                                      </p:cBhvr>
                                      <p:to>
                                        <p:strVal val="hidden"/>
                                      </p:to>
                                    </p:set>
                                  </p:childTnLst>
                                </p:cTn>
                              </p:par>
                              <p:par>
                                <p:cTn id="569" presetID="19" presetClass="exit" presetSubtype="5" fill="hold" grpId="2" nodeType="withEffect">
                                  <p:stCondLst>
                                    <p:cond delay="0"/>
                                  </p:stCondLst>
                                  <p:childTnLst>
                                    <p:anim calcmode="lin" valueType="num">
                                      <p:cBhvr>
                                        <p:cTn id="570" dur="3250"/>
                                        <p:tgtEl>
                                          <p:spTgt spid="132"/>
                                        </p:tgtEl>
                                        <p:attrNameLst>
                                          <p:attrName>ppt_w</p:attrName>
                                        </p:attrNameLst>
                                      </p:cBhvr>
                                      <p:tavLst>
                                        <p:tav tm="0">
                                          <p:val>
                                            <p:strVal val="ppt_w"/>
                                          </p:val>
                                        </p:tav>
                                        <p:tav tm="100000">
                                          <p:val>
                                            <p:strVal val="ppt_w"/>
                                          </p:val>
                                        </p:tav>
                                      </p:tavLst>
                                    </p:anim>
                                    <p:anim calcmode="lin" valueType="num">
                                      <p:cBhvr>
                                        <p:cTn id="571" dur="3250"/>
                                        <p:tgtEl>
                                          <p:spTgt spid="1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72" dur="1" fill="hold">
                                          <p:stCondLst>
                                            <p:cond delay="3249"/>
                                          </p:stCondLst>
                                        </p:cTn>
                                        <p:tgtEl>
                                          <p:spTgt spid="132"/>
                                        </p:tgtEl>
                                        <p:attrNameLst>
                                          <p:attrName>style.visibility</p:attrName>
                                        </p:attrNameLst>
                                      </p:cBhvr>
                                      <p:to>
                                        <p:strVal val="hidden"/>
                                      </p:to>
                                    </p:set>
                                  </p:childTnLst>
                                </p:cTn>
                              </p:par>
                              <p:par>
                                <p:cTn id="573" presetID="2" presetClass="exit" presetSubtype="3" fill="hold" grpId="1" nodeType="withEffect">
                                  <p:stCondLst>
                                    <p:cond delay="0"/>
                                  </p:stCondLst>
                                  <p:childTnLst>
                                    <p:anim calcmode="lin" valueType="num">
                                      <p:cBhvr additive="base">
                                        <p:cTn id="574" dur="3250"/>
                                        <p:tgtEl>
                                          <p:spTgt spid="128"/>
                                        </p:tgtEl>
                                        <p:attrNameLst>
                                          <p:attrName>ppt_x</p:attrName>
                                        </p:attrNameLst>
                                      </p:cBhvr>
                                      <p:tavLst>
                                        <p:tav tm="0">
                                          <p:val>
                                            <p:strVal val="ppt_x"/>
                                          </p:val>
                                        </p:tav>
                                        <p:tav tm="100000">
                                          <p:val>
                                            <p:strVal val="1+ppt_w/2"/>
                                          </p:val>
                                        </p:tav>
                                      </p:tavLst>
                                    </p:anim>
                                    <p:anim calcmode="lin" valueType="num">
                                      <p:cBhvr additive="base">
                                        <p:cTn id="575" dur="3250"/>
                                        <p:tgtEl>
                                          <p:spTgt spid="128"/>
                                        </p:tgtEl>
                                        <p:attrNameLst>
                                          <p:attrName>ppt_y</p:attrName>
                                        </p:attrNameLst>
                                      </p:cBhvr>
                                      <p:tavLst>
                                        <p:tav tm="0">
                                          <p:val>
                                            <p:strVal val="ppt_y"/>
                                          </p:val>
                                        </p:tav>
                                        <p:tav tm="100000">
                                          <p:val>
                                            <p:strVal val="0-ppt_h/2"/>
                                          </p:val>
                                        </p:tav>
                                      </p:tavLst>
                                    </p:anim>
                                    <p:set>
                                      <p:cBhvr>
                                        <p:cTn id="576" dur="1" fill="hold">
                                          <p:stCondLst>
                                            <p:cond delay="3249"/>
                                          </p:stCondLst>
                                        </p:cTn>
                                        <p:tgtEl>
                                          <p:spTgt spid="128"/>
                                        </p:tgtEl>
                                        <p:attrNameLst>
                                          <p:attrName>style.visibility</p:attrName>
                                        </p:attrNameLst>
                                      </p:cBhvr>
                                      <p:to>
                                        <p:strVal val="hidden"/>
                                      </p:to>
                                    </p:set>
                                  </p:childTnLst>
                                </p:cTn>
                              </p:par>
                              <p:par>
                                <p:cTn id="577" presetID="19" presetClass="exit" presetSubtype="5" fill="hold" grpId="2" nodeType="withEffect">
                                  <p:stCondLst>
                                    <p:cond delay="0"/>
                                  </p:stCondLst>
                                  <p:childTnLst>
                                    <p:anim calcmode="lin" valueType="num">
                                      <p:cBhvr>
                                        <p:cTn id="578" dur="3250"/>
                                        <p:tgtEl>
                                          <p:spTgt spid="128"/>
                                        </p:tgtEl>
                                        <p:attrNameLst>
                                          <p:attrName>ppt_w</p:attrName>
                                        </p:attrNameLst>
                                      </p:cBhvr>
                                      <p:tavLst>
                                        <p:tav tm="0">
                                          <p:val>
                                            <p:strVal val="ppt_w"/>
                                          </p:val>
                                        </p:tav>
                                        <p:tav tm="100000">
                                          <p:val>
                                            <p:strVal val="ppt_w"/>
                                          </p:val>
                                        </p:tav>
                                      </p:tavLst>
                                    </p:anim>
                                    <p:anim calcmode="lin" valueType="num">
                                      <p:cBhvr>
                                        <p:cTn id="579" dur="3250"/>
                                        <p:tgtEl>
                                          <p:spTgt spid="1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0" dur="1" fill="hold">
                                          <p:stCondLst>
                                            <p:cond delay="3249"/>
                                          </p:stCondLst>
                                        </p:cTn>
                                        <p:tgtEl>
                                          <p:spTgt spid="128"/>
                                        </p:tgtEl>
                                        <p:attrNameLst>
                                          <p:attrName>style.visibility</p:attrName>
                                        </p:attrNameLst>
                                      </p:cBhvr>
                                      <p:to>
                                        <p:strVal val="hidden"/>
                                      </p:to>
                                    </p:set>
                                  </p:childTnLst>
                                </p:cTn>
                              </p:par>
                              <p:par>
                                <p:cTn id="581" presetID="2" presetClass="exit" presetSubtype="3" fill="hold" grpId="1" nodeType="withEffect">
                                  <p:stCondLst>
                                    <p:cond delay="0"/>
                                  </p:stCondLst>
                                  <p:childTnLst>
                                    <p:anim calcmode="lin" valueType="num">
                                      <p:cBhvr additive="base">
                                        <p:cTn id="582" dur="3250"/>
                                        <p:tgtEl>
                                          <p:spTgt spid="133"/>
                                        </p:tgtEl>
                                        <p:attrNameLst>
                                          <p:attrName>ppt_x</p:attrName>
                                        </p:attrNameLst>
                                      </p:cBhvr>
                                      <p:tavLst>
                                        <p:tav tm="0">
                                          <p:val>
                                            <p:strVal val="ppt_x"/>
                                          </p:val>
                                        </p:tav>
                                        <p:tav tm="100000">
                                          <p:val>
                                            <p:strVal val="1+ppt_w/2"/>
                                          </p:val>
                                        </p:tav>
                                      </p:tavLst>
                                    </p:anim>
                                    <p:anim calcmode="lin" valueType="num">
                                      <p:cBhvr additive="base">
                                        <p:cTn id="583" dur="3250"/>
                                        <p:tgtEl>
                                          <p:spTgt spid="133"/>
                                        </p:tgtEl>
                                        <p:attrNameLst>
                                          <p:attrName>ppt_y</p:attrName>
                                        </p:attrNameLst>
                                      </p:cBhvr>
                                      <p:tavLst>
                                        <p:tav tm="0">
                                          <p:val>
                                            <p:strVal val="ppt_y"/>
                                          </p:val>
                                        </p:tav>
                                        <p:tav tm="100000">
                                          <p:val>
                                            <p:strVal val="0-ppt_h/2"/>
                                          </p:val>
                                        </p:tav>
                                      </p:tavLst>
                                    </p:anim>
                                    <p:set>
                                      <p:cBhvr>
                                        <p:cTn id="584" dur="1" fill="hold">
                                          <p:stCondLst>
                                            <p:cond delay="3249"/>
                                          </p:stCondLst>
                                        </p:cTn>
                                        <p:tgtEl>
                                          <p:spTgt spid="133"/>
                                        </p:tgtEl>
                                        <p:attrNameLst>
                                          <p:attrName>style.visibility</p:attrName>
                                        </p:attrNameLst>
                                      </p:cBhvr>
                                      <p:to>
                                        <p:strVal val="hidden"/>
                                      </p:to>
                                    </p:set>
                                  </p:childTnLst>
                                </p:cTn>
                              </p:par>
                              <p:par>
                                <p:cTn id="585" presetID="19" presetClass="exit" presetSubtype="5" fill="hold" grpId="2" nodeType="withEffect">
                                  <p:stCondLst>
                                    <p:cond delay="0"/>
                                  </p:stCondLst>
                                  <p:childTnLst>
                                    <p:anim calcmode="lin" valueType="num">
                                      <p:cBhvr>
                                        <p:cTn id="586" dur="3250"/>
                                        <p:tgtEl>
                                          <p:spTgt spid="133"/>
                                        </p:tgtEl>
                                        <p:attrNameLst>
                                          <p:attrName>ppt_w</p:attrName>
                                        </p:attrNameLst>
                                      </p:cBhvr>
                                      <p:tavLst>
                                        <p:tav tm="0">
                                          <p:val>
                                            <p:strVal val="ppt_w"/>
                                          </p:val>
                                        </p:tav>
                                        <p:tav tm="100000">
                                          <p:val>
                                            <p:strVal val="ppt_w"/>
                                          </p:val>
                                        </p:tav>
                                      </p:tavLst>
                                    </p:anim>
                                    <p:anim calcmode="lin" valueType="num">
                                      <p:cBhvr>
                                        <p:cTn id="587" dur="3250"/>
                                        <p:tgtEl>
                                          <p:spTgt spid="1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3249"/>
                                          </p:stCondLst>
                                        </p:cTn>
                                        <p:tgtEl>
                                          <p:spTgt spid="133"/>
                                        </p:tgtEl>
                                        <p:attrNameLst>
                                          <p:attrName>style.visibility</p:attrName>
                                        </p:attrNameLst>
                                      </p:cBhvr>
                                      <p:to>
                                        <p:strVal val="hidden"/>
                                      </p:to>
                                    </p:set>
                                  </p:childTnLst>
                                </p:cTn>
                              </p:par>
                              <p:par>
                                <p:cTn id="589" presetID="2" presetClass="exit" presetSubtype="3" fill="hold" grpId="1" nodeType="withEffect">
                                  <p:stCondLst>
                                    <p:cond delay="0"/>
                                  </p:stCondLst>
                                  <p:childTnLst>
                                    <p:anim calcmode="lin" valueType="num">
                                      <p:cBhvr additive="base">
                                        <p:cTn id="590" dur="3250"/>
                                        <p:tgtEl>
                                          <p:spTgt spid="129"/>
                                        </p:tgtEl>
                                        <p:attrNameLst>
                                          <p:attrName>ppt_x</p:attrName>
                                        </p:attrNameLst>
                                      </p:cBhvr>
                                      <p:tavLst>
                                        <p:tav tm="0">
                                          <p:val>
                                            <p:strVal val="ppt_x"/>
                                          </p:val>
                                        </p:tav>
                                        <p:tav tm="100000">
                                          <p:val>
                                            <p:strVal val="1+ppt_w/2"/>
                                          </p:val>
                                        </p:tav>
                                      </p:tavLst>
                                    </p:anim>
                                    <p:anim calcmode="lin" valueType="num">
                                      <p:cBhvr additive="base">
                                        <p:cTn id="591" dur="3250"/>
                                        <p:tgtEl>
                                          <p:spTgt spid="129"/>
                                        </p:tgtEl>
                                        <p:attrNameLst>
                                          <p:attrName>ppt_y</p:attrName>
                                        </p:attrNameLst>
                                      </p:cBhvr>
                                      <p:tavLst>
                                        <p:tav tm="0">
                                          <p:val>
                                            <p:strVal val="ppt_y"/>
                                          </p:val>
                                        </p:tav>
                                        <p:tav tm="100000">
                                          <p:val>
                                            <p:strVal val="0-ppt_h/2"/>
                                          </p:val>
                                        </p:tav>
                                      </p:tavLst>
                                    </p:anim>
                                    <p:set>
                                      <p:cBhvr>
                                        <p:cTn id="592" dur="1" fill="hold">
                                          <p:stCondLst>
                                            <p:cond delay="3249"/>
                                          </p:stCondLst>
                                        </p:cTn>
                                        <p:tgtEl>
                                          <p:spTgt spid="129"/>
                                        </p:tgtEl>
                                        <p:attrNameLst>
                                          <p:attrName>style.visibility</p:attrName>
                                        </p:attrNameLst>
                                      </p:cBhvr>
                                      <p:to>
                                        <p:strVal val="hidden"/>
                                      </p:to>
                                    </p:set>
                                  </p:childTnLst>
                                </p:cTn>
                              </p:par>
                              <p:par>
                                <p:cTn id="593" presetID="19" presetClass="exit" presetSubtype="5" fill="hold" grpId="2" nodeType="withEffect">
                                  <p:stCondLst>
                                    <p:cond delay="0"/>
                                  </p:stCondLst>
                                  <p:childTnLst>
                                    <p:anim calcmode="lin" valueType="num">
                                      <p:cBhvr>
                                        <p:cTn id="594" dur="3250"/>
                                        <p:tgtEl>
                                          <p:spTgt spid="129"/>
                                        </p:tgtEl>
                                        <p:attrNameLst>
                                          <p:attrName>ppt_w</p:attrName>
                                        </p:attrNameLst>
                                      </p:cBhvr>
                                      <p:tavLst>
                                        <p:tav tm="0">
                                          <p:val>
                                            <p:strVal val="ppt_w"/>
                                          </p:val>
                                        </p:tav>
                                        <p:tav tm="100000">
                                          <p:val>
                                            <p:strVal val="ppt_w"/>
                                          </p:val>
                                        </p:tav>
                                      </p:tavLst>
                                    </p:anim>
                                    <p:anim calcmode="lin" valueType="num">
                                      <p:cBhvr>
                                        <p:cTn id="595" dur="3250"/>
                                        <p:tgtEl>
                                          <p:spTgt spid="1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3249"/>
                                          </p:stCondLst>
                                        </p:cTn>
                                        <p:tgtEl>
                                          <p:spTgt spid="129"/>
                                        </p:tgtEl>
                                        <p:attrNameLst>
                                          <p:attrName>style.visibility</p:attrName>
                                        </p:attrNameLst>
                                      </p:cBhvr>
                                      <p:to>
                                        <p:strVal val="hidden"/>
                                      </p:to>
                                    </p:set>
                                  </p:childTnLst>
                                </p:cTn>
                              </p:par>
                              <p:par>
                                <p:cTn id="597" presetID="2" presetClass="exit" presetSubtype="3" fill="hold" grpId="1" nodeType="withEffect">
                                  <p:stCondLst>
                                    <p:cond delay="0"/>
                                  </p:stCondLst>
                                  <p:childTnLst>
                                    <p:anim calcmode="lin" valueType="num">
                                      <p:cBhvr additive="base">
                                        <p:cTn id="598" dur="3250"/>
                                        <p:tgtEl>
                                          <p:spTgt spid="134"/>
                                        </p:tgtEl>
                                        <p:attrNameLst>
                                          <p:attrName>ppt_x</p:attrName>
                                        </p:attrNameLst>
                                      </p:cBhvr>
                                      <p:tavLst>
                                        <p:tav tm="0">
                                          <p:val>
                                            <p:strVal val="ppt_x"/>
                                          </p:val>
                                        </p:tav>
                                        <p:tav tm="100000">
                                          <p:val>
                                            <p:strVal val="1+ppt_w/2"/>
                                          </p:val>
                                        </p:tav>
                                      </p:tavLst>
                                    </p:anim>
                                    <p:anim calcmode="lin" valueType="num">
                                      <p:cBhvr additive="base">
                                        <p:cTn id="599" dur="3250"/>
                                        <p:tgtEl>
                                          <p:spTgt spid="134"/>
                                        </p:tgtEl>
                                        <p:attrNameLst>
                                          <p:attrName>ppt_y</p:attrName>
                                        </p:attrNameLst>
                                      </p:cBhvr>
                                      <p:tavLst>
                                        <p:tav tm="0">
                                          <p:val>
                                            <p:strVal val="ppt_y"/>
                                          </p:val>
                                        </p:tav>
                                        <p:tav tm="100000">
                                          <p:val>
                                            <p:strVal val="0-ppt_h/2"/>
                                          </p:val>
                                        </p:tav>
                                      </p:tavLst>
                                    </p:anim>
                                    <p:set>
                                      <p:cBhvr>
                                        <p:cTn id="600" dur="1" fill="hold">
                                          <p:stCondLst>
                                            <p:cond delay="3249"/>
                                          </p:stCondLst>
                                        </p:cTn>
                                        <p:tgtEl>
                                          <p:spTgt spid="134"/>
                                        </p:tgtEl>
                                        <p:attrNameLst>
                                          <p:attrName>style.visibility</p:attrName>
                                        </p:attrNameLst>
                                      </p:cBhvr>
                                      <p:to>
                                        <p:strVal val="hidden"/>
                                      </p:to>
                                    </p:set>
                                  </p:childTnLst>
                                </p:cTn>
                              </p:par>
                              <p:par>
                                <p:cTn id="601" presetID="19" presetClass="exit" presetSubtype="5" fill="hold" grpId="2" nodeType="withEffect">
                                  <p:stCondLst>
                                    <p:cond delay="0"/>
                                  </p:stCondLst>
                                  <p:childTnLst>
                                    <p:anim calcmode="lin" valueType="num">
                                      <p:cBhvr>
                                        <p:cTn id="602" dur="3250"/>
                                        <p:tgtEl>
                                          <p:spTgt spid="134"/>
                                        </p:tgtEl>
                                        <p:attrNameLst>
                                          <p:attrName>ppt_w</p:attrName>
                                        </p:attrNameLst>
                                      </p:cBhvr>
                                      <p:tavLst>
                                        <p:tav tm="0">
                                          <p:val>
                                            <p:strVal val="ppt_w"/>
                                          </p:val>
                                        </p:tav>
                                        <p:tav tm="100000">
                                          <p:val>
                                            <p:strVal val="ppt_w"/>
                                          </p:val>
                                        </p:tav>
                                      </p:tavLst>
                                    </p:anim>
                                    <p:anim calcmode="lin" valueType="num">
                                      <p:cBhvr>
                                        <p:cTn id="603" dur="3250"/>
                                        <p:tgtEl>
                                          <p:spTgt spid="1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3249"/>
                                          </p:stCondLst>
                                        </p:cTn>
                                        <p:tgtEl>
                                          <p:spTgt spid="134"/>
                                        </p:tgtEl>
                                        <p:attrNameLst>
                                          <p:attrName>style.visibility</p:attrName>
                                        </p:attrNameLst>
                                      </p:cBhvr>
                                      <p:to>
                                        <p:strVal val="hidden"/>
                                      </p:to>
                                    </p:set>
                                  </p:childTnLst>
                                </p:cTn>
                              </p:par>
                              <p:par>
                                <p:cTn id="605" presetID="2" presetClass="exit" presetSubtype="9" fill="hold" grpId="1" nodeType="withEffect">
                                  <p:stCondLst>
                                    <p:cond delay="0"/>
                                  </p:stCondLst>
                                  <p:childTnLst>
                                    <p:anim calcmode="lin" valueType="num">
                                      <p:cBhvr additive="base">
                                        <p:cTn id="606" dur="3250"/>
                                        <p:tgtEl>
                                          <p:spTgt spid="119"/>
                                        </p:tgtEl>
                                        <p:attrNameLst>
                                          <p:attrName>ppt_x</p:attrName>
                                        </p:attrNameLst>
                                      </p:cBhvr>
                                      <p:tavLst>
                                        <p:tav tm="0">
                                          <p:val>
                                            <p:strVal val="ppt_x"/>
                                          </p:val>
                                        </p:tav>
                                        <p:tav tm="100000">
                                          <p:val>
                                            <p:strVal val="0-ppt_w/2"/>
                                          </p:val>
                                        </p:tav>
                                      </p:tavLst>
                                    </p:anim>
                                    <p:anim calcmode="lin" valueType="num">
                                      <p:cBhvr additive="base">
                                        <p:cTn id="607" dur="3250"/>
                                        <p:tgtEl>
                                          <p:spTgt spid="119"/>
                                        </p:tgtEl>
                                        <p:attrNameLst>
                                          <p:attrName>ppt_y</p:attrName>
                                        </p:attrNameLst>
                                      </p:cBhvr>
                                      <p:tavLst>
                                        <p:tav tm="0">
                                          <p:val>
                                            <p:strVal val="ppt_y"/>
                                          </p:val>
                                        </p:tav>
                                        <p:tav tm="100000">
                                          <p:val>
                                            <p:strVal val="0-ppt_h/2"/>
                                          </p:val>
                                        </p:tav>
                                      </p:tavLst>
                                    </p:anim>
                                    <p:set>
                                      <p:cBhvr>
                                        <p:cTn id="608" dur="1" fill="hold">
                                          <p:stCondLst>
                                            <p:cond delay="3249"/>
                                          </p:stCondLst>
                                        </p:cTn>
                                        <p:tgtEl>
                                          <p:spTgt spid="119"/>
                                        </p:tgtEl>
                                        <p:attrNameLst>
                                          <p:attrName>style.visibility</p:attrName>
                                        </p:attrNameLst>
                                      </p:cBhvr>
                                      <p:to>
                                        <p:strVal val="hidden"/>
                                      </p:to>
                                    </p:set>
                                  </p:childTnLst>
                                </p:cTn>
                              </p:par>
                              <p:par>
                                <p:cTn id="609" presetID="19" presetClass="exit" presetSubtype="5" fill="hold" grpId="2" nodeType="withEffect">
                                  <p:stCondLst>
                                    <p:cond delay="0"/>
                                  </p:stCondLst>
                                  <p:childTnLst>
                                    <p:anim calcmode="lin" valueType="num">
                                      <p:cBhvr>
                                        <p:cTn id="610" dur="3250"/>
                                        <p:tgtEl>
                                          <p:spTgt spid="119"/>
                                        </p:tgtEl>
                                        <p:attrNameLst>
                                          <p:attrName>ppt_w</p:attrName>
                                        </p:attrNameLst>
                                      </p:cBhvr>
                                      <p:tavLst>
                                        <p:tav tm="0">
                                          <p:val>
                                            <p:strVal val="ppt_w"/>
                                          </p:val>
                                        </p:tav>
                                        <p:tav tm="100000">
                                          <p:val>
                                            <p:strVal val="ppt_w"/>
                                          </p:val>
                                        </p:tav>
                                      </p:tavLst>
                                    </p:anim>
                                    <p:anim calcmode="lin" valueType="num">
                                      <p:cBhvr>
                                        <p:cTn id="611" dur="3250"/>
                                        <p:tgtEl>
                                          <p:spTgt spid="1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3249"/>
                                          </p:stCondLst>
                                        </p:cTn>
                                        <p:tgtEl>
                                          <p:spTgt spid="119"/>
                                        </p:tgtEl>
                                        <p:attrNameLst>
                                          <p:attrName>style.visibility</p:attrName>
                                        </p:attrNameLst>
                                      </p:cBhvr>
                                      <p:to>
                                        <p:strVal val="hidden"/>
                                      </p:to>
                                    </p:set>
                                  </p:childTnLst>
                                </p:cTn>
                              </p:par>
                              <p:par>
                                <p:cTn id="613" presetID="2" presetClass="exit" presetSubtype="9" fill="hold" grpId="1" nodeType="withEffect">
                                  <p:stCondLst>
                                    <p:cond delay="0"/>
                                  </p:stCondLst>
                                  <p:childTnLst>
                                    <p:anim calcmode="lin" valueType="num">
                                      <p:cBhvr additive="base">
                                        <p:cTn id="614" dur="3250"/>
                                        <p:tgtEl>
                                          <p:spTgt spid="123"/>
                                        </p:tgtEl>
                                        <p:attrNameLst>
                                          <p:attrName>ppt_x</p:attrName>
                                        </p:attrNameLst>
                                      </p:cBhvr>
                                      <p:tavLst>
                                        <p:tav tm="0">
                                          <p:val>
                                            <p:strVal val="ppt_x"/>
                                          </p:val>
                                        </p:tav>
                                        <p:tav tm="100000">
                                          <p:val>
                                            <p:strVal val="0-ppt_w/2"/>
                                          </p:val>
                                        </p:tav>
                                      </p:tavLst>
                                    </p:anim>
                                    <p:anim calcmode="lin" valueType="num">
                                      <p:cBhvr additive="base">
                                        <p:cTn id="615" dur="3250"/>
                                        <p:tgtEl>
                                          <p:spTgt spid="123"/>
                                        </p:tgtEl>
                                        <p:attrNameLst>
                                          <p:attrName>ppt_y</p:attrName>
                                        </p:attrNameLst>
                                      </p:cBhvr>
                                      <p:tavLst>
                                        <p:tav tm="0">
                                          <p:val>
                                            <p:strVal val="ppt_y"/>
                                          </p:val>
                                        </p:tav>
                                        <p:tav tm="100000">
                                          <p:val>
                                            <p:strVal val="0-ppt_h/2"/>
                                          </p:val>
                                        </p:tav>
                                      </p:tavLst>
                                    </p:anim>
                                    <p:set>
                                      <p:cBhvr>
                                        <p:cTn id="616" dur="1" fill="hold">
                                          <p:stCondLst>
                                            <p:cond delay="3249"/>
                                          </p:stCondLst>
                                        </p:cTn>
                                        <p:tgtEl>
                                          <p:spTgt spid="123"/>
                                        </p:tgtEl>
                                        <p:attrNameLst>
                                          <p:attrName>style.visibility</p:attrName>
                                        </p:attrNameLst>
                                      </p:cBhvr>
                                      <p:to>
                                        <p:strVal val="hidden"/>
                                      </p:to>
                                    </p:set>
                                  </p:childTnLst>
                                </p:cTn>
                              </p:par>
                              <p:par>
                                <p:cTn id="617" presetID="19" presetClass="exit" presetSubtype="5" fill="hold" grpId="2" nodeType="withEffect">
                                  <p:stCondLst>
                                    <p:cond delay="0"/>
                                  </p:stCondLst>
                                  <p:childTnLst>
                                    <p:anim calcmode="lin" valueType="num">
                                      <p:cBhvr>
                                        <p:cTn id="618" dur="3250"/>
                                        <p:tgtEl>
                                          <p:spTgt spid="123"/>
                                        </p:tgtEl>
                                        <p:attrNameLst>
                                          <p:attrName>ppt_w</p:attrName>
                                        </p:attrNameLst>
                                      </p:cBhvr>
                                      <p:tavLst>
                                        <p:tav tm="0">
                                          <p:val>
                                            <p:strVal val="ppt_w"/>
                                          </p:val>
                                        </p:tav>
                                        <p:tav tm="100000">
                                          <p:val>
                                            <p:strVal val="ppt_w"/>
                                          </p:val>
                                        </p:tav>
                                      </p:tavLst>
                                    </p:anim>
                                    <p:anim calcmode="lin" valueType="num">
                                      <p:cBhvr>
                                        <p:cTn id="619" dur="325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3249"/>
                                          </p:stCondLst>
                                        </p:cTn>
                                        <p:tgtEl>
                                          <p:spTgt spid="123"/>
                                        </p:tgtEl>
                                        <p:attrNameLst>
                                          <p:attrName>style.visibility</p:attrName>
                                        </p:attrNameLst>
                                      </p:cBhvr>
                                      <p:to>
                                        <p:strVal val="hidden"/>
                                      </p:to>
                                    </p:set>
                                  </p:childTnLst>
                                </p:cTn>
                              </p:par>
                              <p:par>
                                <p:cTn id="621" presetID="2" presetClass="exit" presetSubtype="9" fill="hold" grpId="1" nodeType="withEffect">
                                  <p:stCondLst>
                                    <p:cond delay="0"/>
                                  </p:stCondLst>
                                  <p:childTnLst>
                                    <p:anim calcmode="lin" valueType="num">
                                      <p:cBhvr additive="base">
                                        <p:cTn id="622" dur="3250"/>
                                        <p:tgtEl>
                                          <p:spTgt spid="109"/>
                                        </p:tgtEl>
                                        <p:attrNameLst>
                                          <p:attrName>ppt_x</p:attrName>
                                        </p:attrNameLst>
                                      </p:cBhvr>
                                      <p:tavLst>
                                        <p:tav tm="0">
                                          <p:val>
                                            <p:strVal val="ppt_x"/>
                                          </p:val>
                                        </p:tav>
                                        <p:tav tm="100000">
                                          <p:val>
                                            <p:strVal val="0-ppt_w/2"/>
                                          </p:val>
                                        </p:tav>
                                      </p:tavLst>
                                    </p:anim>
                                    <p:anim calcmode="lin" valueType="num">
                                      <p:cBhvr additive="base">
                                        <p:cTn id="623" dur="3250"/>
                                        <p:tgtEl>
                                          <p:spTgt spid="109"/>
                                        </p:tgtEl>
                                        <p:attrNameLst>
                                          <p:attrName>ppt_y</p:attrName>
                                        </p:attrNameLst>
                                      </p:cBhvr>
                                      <p:tavLst>
                                        <p:tav tm="0">
                                          <p:val>
                                            <p:strVal val="ppt_y"/>
                                          </p:val>
                                        </p:tav>
                                        <p:tav tm="100000">
                                          <p:val>
                                            <p:strVal val="0-ppt_h/2"/>
                                          </p:val>
                                        </p:tav>
                                      </p:tavLst>
                                    </p:anim>
                                    <p:set>
                                      <p:cBhvr>
                                        <p:cTn id="624" dur="1" fill="hold">
                                          <p:stCondLst>
                                            <p:cond delay="3249"/>
                                          </p:stCondLst>
                                        </p:cTn>
                                        <p:tgtEl>
                                          <p:spTgt spid="109"/>
                                        </p:tgtEl>
                                        <p:attrNameLst>
                                          <p:attrName>style.visibility</p:attrName>
                                        </p:attrNameLst>
                                      </p:cBhvr>
                                      <p:to>
                                        <p:strVal val="hidden"/>
                                      </p:to>
                                    </p:set>
                                  </p:childTnLst>
                                </p:cTn>
                              </p:par>
                              <p:par>
                                <p:cTn id="625" presetID="19" presetClass="exit" presetSubtype="5" fill="hold" grpId="2" nodeType="withEffect">
                                  <p:stCondLst>
                                    <p:cond delay="0"/>
                                  </p:stCondLst>
                                  <p:childTnLst>
                                    <p:anim calcmode="lin" valueType="num">
                                      <p:cBhvr>
                                        <p:cTn id="626" dur="3250"/>
                                        <p:tgtEl>
                                          <p:spTgt spid="109"/>
                                        </p:tgtEl>
                                        <p:attrNameLst>
                                          <p:attrName>ppt_w</p:attrName>
                                        </p:attrNameLst>
                                      </p:cBhvr>
                                      <p:tavLst>
                                        <p:tav tm="0">
                                          <p:val>
                                            <p:strVal val="ppt_w"/>
                                          </p:val>
                                        </p:tav>
                                        <p:tav tm="100000">
                                          <p:val>
                                            <p:strVal val="ppt_w"/>
                                          </p:val>
                                        </p:tav>
                                      </p:tavLst>
                                    </p:anim>
                                    <p:anim calcmode="lin" valueType="num">
                                      <p:cBhvr>
                                        <p:cTn id="627" dur="325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3249"/>
                                          </p:stCondLst>
                                        </p:cTn>
                                        <p:tgtEl>
                                          <p:spTgt spid="109"/>
                                        </p:tgtEl>
                                        <p:attrNameLst>
                                          <p:attrName>style.visibility</p:attrName>
                                        </p:attrNameLst>
                                      </p:cBhvr>
                                      <p:to>
                                        <p:strVal val="hidden"/>
                                      </p:to>
                                    </p:set>
                                  </p:childTnLst>
                                </p:cTn>
                              </p:par>
                              <p:par>
                                <p:cTn id="629" presetID="2" presetClass="exit" presetSubtype="9" fill="hold" grpId="1" nodeType="withEffect">
                                  <p:stCondLst>
                                    <p:cond delay="0"/>
                                  </p:stCondLst>
                                  <p:childTnLst>
                                    <p:anim calcmode="lin" valueType="num">
                                      <p:cBhvr additive="base">
                                        <p:cTn id="630" dur="3250"/>
                                        <p:tgtEl>
                                          <p:spTgt spid="120"/>
                                        </p:tgtEl>
                                        <p:attrNameLst>
                                          <p:attrName>ppt_x</p:attrName>
                                        </p:attrNameLst>
                                      </p:cBhvr>
                                      <p:tavLst>
                                        <p:tav tm="0">
                                          <p:val>
                                            <p:strVal val="ppt_x"/>
                                          </p:val>
                                        </p:tav>
                                        <p:tav tm="100000">
                                          <p:val>
                                            <p:strVal val="0-ppt_w/2"/>
                                          </p:val>
                                        </p:tav>
                                      </p:tavLst>
                                    </p:anim>
                                    <p:anim calcmode="lin" valueType="num">
                                      <p:cBhvr additive="base">
                                        <p:cTn id="631" dur="3250"/>
                                        <p:tgtEl>
                                          <p:spTgt spid="120"/>
                                        </p:tgtEl>
                                        <p:attrNameLst>
                                          <p:attrName>ppt_y</p:attrName>
                                        </p:attrNameLst>
                                      </p:cBhvr>
                                      <p:tavLst>
                                        <p:tav tm="0">
                                          <p:val>
                                            <p:strVal val="ppt_y"/>
                                          </p:val>
                                        </p:tav>
                                        <p:tav tm="100000">
                                          <p:val>
                                            <p:strVal val="0-ppt_h/2"/>
                                          </p:val>
                                        </p:tav>
                                      </p:tavLst>
                                    </p:anim>
                                    <p:set>
                                      <p:cBhvr>
                                        <p:cTn id="632" dur="1" fill="hold">
                                          <p:stCondLst>
                                            <p:cond delay="3249"/>
                                          </p:stCondLst>
                                        </p:cTn>
                                        <p:tgtEl>
                                          <p:spTgt spid="120"/>
                                        </p:tgtEl>
                                        <p:attrNameLst>
                                          <p:attrName>style.visibility</p:attrName>
                                        </p:attrNameLst>
                                      </p:cBhvr>
                                      <p:to>
                                        <p:strVal val="hidden"/>
                                      </p:to>
                                    </p:set>
                                  </p:childTnLst>
                                </p:cTn>
                              </p:par>
                              <p:par>
                                <p:cTn id="633" presetID="19" presetClass="exit" presetSubtype="5" fill="hold" grpId="2" nodeType="withEffect">
                                  <p:stCondLst>
                                    <p:cond delay="0"/>
                                  </p:stCondLst>
                                  <p:childTnLst>
                                    <p:anim calcmode="lin" valueType="num">
                                      <p:cBhvr>
                                        <p:cTn id="634" dur="3250"/>
                                        <p:tgtEl>
                                          <p:spTgt spid="120"/>
                                        </p:tgtEl>
                                        <p:attrNameLst>
                                          <p:attrName>ppt_w</p:attrName>
                                        </p:attrNameLst>
                                      </p:cBhvr>
                                      <p:tavLst>
                                        <p:tav tm="0">
                                          <p:val>
                                            <p:strVal val="ppt_w"/>
                                          </p:val>
                                        </p:tav>
                                        <p:tav tm="100000">
                                          <p:val>
                                            <p:strVal val="ppt_w"/>
                                          </p:val>
                                        </p:tav>
                                      </p:tavLst>
                                    </p:anim>
                                    <p:anim calcmode="lin" valueType="num">
                                      <p:cBhvr>
                                        <p:cTn id="635" dur="3250"/>
                                        <p:tgtEl>
                                          <p:spTgt spid="1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3249"/>
                                          </p:stCondLst>
                                        </p:cTn>
                                        <p:tgtEl>
                                          <p:spTgt spid="120"/>
                                        </p:tgtEl>
                                        <p:attrNameLst>
                                          <p:attrName>style.visibility</p:attrName>
                                        </p:attrNameLst>
                                      </p:cBhvr>
                                      <p:to>
                                        <p:strVal val="hidden"/>
                                      </p:to>
                                    </p:set>
                                  </p:childTnLst>
                                </p:cTn>
                              </p:par>
                              <p:par>
                                <p:cTn id="637" presetID="2" presetClass="exit" presetSubtype="9" fill="hold" grpId="1" nodeType="withEffect">
                                  <p:stCondLst>
                                    <p:cond delay="0"/>
                                  </p:stCondLst>
                                  <p:childTnLst>
                                    <p:anim calcmode="lin" valueType="num">
                                      <p:cBhvr additive="base">
                                        <p:cTn id="638" dur="3250"/>
                                        <p:tgtEl>
                                          <p:spTgt spid="110"/>
                                        </p:tgtEl>
                                        <p:attrNameLst>
                                          <p:attrName>ppt_x</p:attrName>
                                        </p:attrNameLst>
                                      </p:cBhvr>
                                      <p:tavLst>
                                        <p:tav tm="0">
                                          <p:val>
                                            <p:strVal val="ppt_x"/>
                                          </p:val>
                                        </p:tav>
                                        <p:tav tm="100000">
                                          <p:val>
                                            <p:strVal val="0-ppt_w/2"/>
                                          </p:val>
                                        </p:tav>
                                      </p:tavLst>
                                    </p:anim>
                                    <p:anim calcmode="lin" valueType="num">
                                      <p:cBhvr additive="base">
                                        <p:cTn id="639" dur="3250"/>
                                        <p:tgtEl>
                                          <p:spTgt spid="110"/>
                                        </p:tgtEl>
                                        <p:attrNameLst>
                                          <p:attrName>ppt_y</p:attrName>
                                        </p:attrNameLst>
                                      </p:cBhvr>
                                      <p:tavLst>
                                        <p:tav tm="0">
                                          <p:val>
                                            <p:strVal val="ppt_y"/>
                                          </p:val>
                                        </p:tav>
                                        <p:tav tm="100000">
                                          <p:val>
                                            <p:strVal val="0-ppt_h/2"/>
                                          </p:val>
                                        </p:tav>
                                      </p:tavLst>
                                    </p:anim>
                                    <p:set>
                                      <p:cBhvr>
                                        <p:cTn id="640" dur="1" fill="hold">
                                          <p:stCondLst>
                                            <p:cond delay="3249"/>
                                          </p:stCondLst>
                                        </p:cTn>
                                        <p:tgtEl>
                                          <p:spTgt spid="110"/>
                                        </p:tgtEl>
                                        <p:attrNameLst>
                                          <p:attrName>style.visibility</p:attrName>
                                        </p:attrNameLst>
                                      </p:cBhvr>
                                      <p:to>
                                        <p:strVal val="hidden"/>
                                      </p:to>
                                    </p:set>
                                  </p:childTnLst>
                                </p:cTn>
                              </p:par>
                              <p:par>
                                <p:cTn id="641" presetID="19" presetClass="exit" presetSubtype="5" fill="hold" grpId="2" nodeType="withEffect">
                                  <p:stCondLst>
                                    <p:cond delay="0"/>
                                  </p:stCondLst>
                                  <p:childTnLst>
                                    <p:anim calcmode="lin" valueType="num">
                                      <p:cBhvr>
                                        <p:cTn id="642" dur="3250"/>
                                        <p:tgtEl>
                                          <p:spTgt spid="110"/>
                                        </p:tgtEl>
                                        <p:attrNameLst>
                                          <p:attrName>ppt_w</p:attrName>
                                        </p:attrNameLst>
                                      </p:cBhvr>
                                      <p:tavLst>
                                        <p:tav tm="0">
                                          <p:val>
                                            <p:strVal val="ppt_w"/>
                                          </p:val>
                                        </p:tav>
                                        <p:tav tm="100000">
                                          <p:val>
                                            <p:strVal val="ppt_w"/>
                                          </p:val>
                                        </p:tav>
                                      </p:tavLst>
                                    </p:anim>
                                    <p:anim calcmode="lin" valueType="num">
                                      <p:cBhvr>
                                        <p:cTn id="643" dur="3250"/>
                                        <p:tgtEl>
                                          <p:spTgt spid="1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3249"/>
                                          </p:stCondLst>
                                        </p:cTn>
                                        <p:tgtEl>
                                          <p:spTgt spid="110"/>
                                        </p:tgtEl>
                                        <p:attrNameLst>
                                          <p:attrName>style.visibility</p:attrName>
                                        </p:attrNameLst>
                                      </p:cBhvr>
                                      <p:to>
                                        <p:strVal val="hidden"/>
                                      </p:to>
                                    </p:set>
                                  </p:childTnLst>
                                </p:cTn>
                              </p:par>
                              <p:par>
                                <p:cTn id="645" presetID="2" presetClass="exit" presetSubtype="9" fill="hold" grpId="1" nodeType="withEffect">
                                  <p:stCondLst>
                                    <p:cond delay="0"/>
                                  </p:stCondLst>
                                  <p:childTnLst>
                                    <p:anim calcmode="lin" valueType="num">
                                      <p:cBhvr additive="base">
                                        <p:cTn id="646" dur="3250"/>
                                        <p:tgtEl>
                                          <p:spTgt spid="122"/>
                                        </p:tgtEl>
                                        <p:attrNameLst>
                                          <p:attrName>ppt_x</p:attrName>
                                        </p:attrNameLst>
                                      </p:cBhvr>
                                      <p:tavLst>
                                        <p:tav tm="0">
                                          <p:val>
                                            <p:strVal val="ppt_x"/>
                                          </p:val>
                                        </p:tav>
                                        <p:tav tm="100000">
                                          <p:val>
                                            <p:strVal val="0-ppt_w/2"/>
                                          </p:val>
                                        </p:tav>
                                      </p:tavLst>
                                    </p:anim>
                                    <p:anim calcmode="lin" valueType="num">
                                      <p:cBhvr additive="base">
                                        <p:cTn id="647" dur="3250"/>
                                        <p:tgtEl>
                                          <p:spTgt spid="122"/>
                                        </p:tgtEl>
                                        <p:attrNameLst>
                                          <p:attrName>ppt_y</p:attrName>
                                        </p:attrNameLst>
                                      </p:cBhvr>
                                      <p:tavLst>
                                        <p:tav tm="0">
                                          <p:val>
                                            <p:strVal val="ppt_y"/>
                                          </p:val>
                                        </p:tav>
                                        <p:tav tm="100000">
                                          <p:val>
                                            <p:strVal val="0-ppt_h/2"/>
                                          </p:val>
                                        </p:tav>
                                      </p:tavLst>
                                    </p:anim>
                                    <p:set>
                                      <p:cBhvr>
                                        <p:cTn id="648" dur="1" fill="hold">
                                          <p:stCondLst>
                                            <p:cond delay="3249"/>
                                          </p:stCondLst>
                                        </p:cTn>
                                        <p:tgtEl>
                                          <p:spTgt spid="122"/>
                                        </p:tgtEl>
                                        <p:attrNameLst>
                                          <p:attrName>style.visibility</p:attrName>
                                        </p:attrNameLst>
                                      </p:cBhvr>
                                      <p:to>
                                        <p:strVal val="hidden"/>
                                      </p:to>
                                    </p:set>
                                  </p:childTnLst>
                                </p:cTn>
                              </p:par>
                              <p:par>
                                <p:cTn id="649" presetID="19" presetClass="exit" presetSubtype="5" fill="hold" grpId="2" nodeType="withEffect">
                                  <p:stCondLst>
                                    <p:cond delay="0"/>
                                  </p:stCondLst>
                                  <p:childTnLst>
                                    <p:anim calcmode="lin" valueType="num">
                                      <p:cBhvr>
                                        <p:cTn id="650" dur="3250"/>
                                        <p:tgtEl>
                                          <p:spTgt spid="122"/>
                                        </p:tgtEl>
                                        <p:attrNameLst>
                                          <p:attrName>ppt_w</p:attrName>
                                        </p:attrNameLst>
                                      </p:cBhvr>
                                      <p:tavLst>
                                        <p:tav tm="0">
                                          <p:val>
                                            <p:strVal val="ppt_w"/>
                                          </p:val>
                                        </p:tav>
                                        <p:tav tm="100000">
                                          <p:val>
                                            <p:strVal val="ppt_w"/>
                                          </p:val>
                                        </p:tav>
                                      </p:tavLst>
                                    </p:anim>
                                    <p:anim calcmode="lin" valueType="num">
                                      <p:cBhvr>
                                        <p:cTn id="651" dur="3250"/>
                                        <p:tgtEl>
                                          <p:spTgt spid="1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3249"/>
                                          </p:stCondLst>
                                        </p:cTn>
                                        <p:tgtEl>
                                          <p:spTgt spid="122"/>
                                        </p:tgtEl>
                                        <p:attrNameLst>
                                          <p:attrName>style.visibility</p:attrName>
                                        </p:attrNameLst>
                                      </p:cBhvr>
                                      <p:to>
                                        <p:strVal val="hidden"/>
                                      </p:to>
                                    </p:set>
                                  </p:childTnLst>
                                </p:cTn>
                              </p:par>
                              <p:par>
                                <p:cTn id="653" presetID="2" presetClass="exit" presetSubtype="9" fill="hold" grpId="1" nodeType="withEffect">
                                  <p:stCondLst>
                                    <p:cond delay="0"/>
                                  </p:stCondLst>
                                  <p:childTnLst>
                                    <p:anim calcmode="lin" valueType="num">
                                      <p:cBhvr additive="base">
                                        <p:cTn id="654" dur="3250"/>
                                        <p:tgtEl>
                                          <p:spTgt spid="121"/>
                                        </p:tgtEl>
                                        <p:attrNameLst>
                                          <p:attrName>ppt_x</p:attrName>
                                        </p:attrNameLst>
                                      </p:cBhvr>
                                      <p:tavLst>
                                        <p:tav tm="0">
                                          <p:val>
                                            <p:strVal val="ppt_x"/>
                                          </p:val>
                                        </p:tav>
                                        <p:tav tm="100000">
                                          <p:val>
                                            <p:strVal val="0-ppt_w/2"/>
                                          </p:val>
                                        </p:tav>
                                      </p:tavLst>
                                    </p:anim>
                                    <p:anim calcmode="lin" valueType="num">
                                      <p:cBhvr additive="base">
                                        <p:cTn id="655" dur="3250"/>
                                        <p:tgtEl>
                                          <p:spTgt spid="121"/>
                                        </p:tgtEl>
                                        <p:attrNameLst>
                                          <p:attrName>ppt_y</p:attrName>
                                        </p:attrNameLst>
                                      </p:cBhvr>
                                      <p:tavLst>
                                        <p:tav tm="0">
                                          <p:val>
                                            <p:strVal val="ppt_y"/>
                                          </p:val>
                                        </p:tav>
                                        <p:tav tm="100000">
                                          <p:val>
                                            <p:strVal val="0-ppt_h/2"/>
                                          </p:val>
                                        </p:tav>
                                      </p:tavLst>
                                    </p:anim>
                                    <p:set>
                                      <p:cBhvr>
                                        <p:cTn id="656" dur="1" fill="hold">
                                          <p:stCondLst>
                                            <p:cond delay="3249"/>
                                          </p:stCondLst>
                                        </p:cTn>
                                        <p:tgtEl>
                                          <p:spTgt spid="121"/>
                                        </p:tgtEl>
                                        <p:attrNameLst>
                                          <p:attrName>style.visibility</p:attrName>
                                        </p:attrNameLst>
                                      </p:cBhvr>
                                      <p:to>
                                        <p:strVal val="hidden"/>
                                      </p:to>
                                    </p:set>
                                  </p:childTnLst>
                                </p:cTn>
                              </p:par>
                              <p:par>
                                <p:cTn id="657" presetID="19" presetClass="exit" presetSubtype="5" fill="hold" grpId="2" nodeType="withEffect">
                                  <p:stCondLst>
                                    <p:cond delay="0"/>
                                  </p:stCondLst>
                                  <p:childTnLst>
                                    <p:anim calcmode="lin" valueType="num">
                                      <p:cBhvr>
                                        <p:cTn id="658" dur="3250"/>
                                        <p:tgtEl>
                                          <p:spTgt spid="121"/>
                                        </p:tgtEl>
                                        <p:attrNameLst>
                                          <p:attrName>ppt_w</p:attrName>
                                        </p:attrNameLst>
                                      </p:cBhvr>
                                      <p:tavLst>
                                        <p:tav tm="0">
                                          <p:val>
                                            <p:strVal val="ppt_w"/>
                                          </p:val>
                                        </p:tav>
                                        <p:tav tm="100000">
                                          <p:val>
                                            <p:strVal val="ppt_w"/>
                                          </p:val>
                                        </p:tav>
                                      </p:tavLst>
                                    </p:anim>
                                    <p:anim calcmode="lin" valueType="num">
                                      <p:cBhvr>
                                        <p:cTn id="659" dur="3250"/>
                                        <p:tgtEl>
                                          <p:spTgt spid="1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3249"/>
                                          </p:stCondLst>
                                        </p:cTn>
                                        <p:tgtEl>
                                          <p:spTgt spid="121"/>
                                        </p:tgtEl>
                                        <p:attrNameLst>
                                          <p:attrName>style.visibility</p:attrName>
                                        </p:attrNameLst>
                                      </p:cBhvr>
                                      <p:to>
                                        <p:strVal val="hidden"/>
                                      </p:to>
                                    </p:set>
                                  </p:childTnLst>
                                </p:cTn>
                              </p:par>
                              <p:par>
                                <p:cTn id="661" presetID="2" presetClass="exit" presetSubtype="9" fill="hold" grpId="1" nodeType="withEffect">
                                  <p:stCondLst>
                                    <p:cond delay="0"/>
                                  </p:stCondLst>
                                  <p:childTnLst>
                                    <p:anim calcmode="lin" valueType="num">
                                      <p:cBhvr additive="base">
                                        <p:cTn id="662" dur="3250"/>
                                        <p:tgtEl>
                                          <p:spTgt spid="111"/>
                                        </p:tgtEl>
                                        <p:attrNameLst>
                                          <p:attrName>ppt_x</p:attrName>
                                        </p:attrNameLst>
                                      </p:cBhvr>
                                      <p:tavLst>
                                        <p:tav tm="0">
                                          <p:val>
                                            <p:strVal val="ppt_x"/>
                                          </p:val>
                                        </p:tav>
                                        <p:tav tm="100000">
                                          <p:val>
                                            <p:strVal val="0-ppt_w/2"/>
                                          </p:val>
                                        </p:tav>
                                      </p:tavLst>
                                    </p:anim>
                                    <p:anim calcmode="lin" valueType="num">
                                      <p:cBhvr additive="base">
                                        <p:cTn id="663" dur="3250"/>
                                        <p:tgtEl>
                                          <p:spTgt spid="111"/>
                                        </p:tgtEl>
                                        <p:attrNameLst>
                                          <p:attrName>ppt_y</p:attrName>
                                        </p:attrNameLst>
                                      </p:cBhvr>
                                      <p:tavLst>
                                        <p:tav tm="0">
                                          <p:val>
                                            <p:strVal val="ppt_y"/>
                                          </p:val>
                                        </p:tav>
                                        <p:tav tm="100000">
                                          <p:val>
                                            <p:strVal val="0-ppt_h/2"/>
                                          </p:val>
                                        </p:tav>
                                      </p:tavLst>
                                    </p:anim>
                                    <p:set>
                                      <p:cBhvr>
                                        <p:cTn id="664" dur="1" fill="hold">
                                          <p:stCondLst>
                                            <p:cond delay="3249"/>
                                          </p:stCondLst>
                                        </p:cTn>
                                        <p:tgtEl>
                                          <p:spTgt spid="111"/>
                                        </p:tgtEl>
                                        <p:attrNameLst>
                                          <p:attrName>style.visibility</p:attrName>
                                        </p:attrNameLst>
                                      </p:cBhvr>
                                      <p:to>
                                        <p:strVal val="hidden"/>
                                      </p:to>
                                    </p:set>
                                  </p:childTnLst>
                                </p:cTn>
                              </p:par>
                              <p:par>
                                <p:cTn id="665" presetID="19" presetClass="exit" presetSubtype="5" fill="hold" grpId="2" nodeType="withEffect">
                                  <p:stCondLst>
                                    <p:cond delay="0"/>
                                  </p:stCondLst>
                                  <p:childTnLst>
                                    <p:anim calcmode="lin" valueType="num">
                                      <p:cBhvr>
                                        <p:cTn id="666" dur="3250"/>
                                        <p:tgtEl>
                                          <p:spTgt spid="111"/>
                                        </p:tgtEl>
                                        <p:attrNameLst>
                                          <p:attrName>ppt_w</p:attrName>
                                        </p:attrNameLst>
                                      </p:cBhvr>
                                      <p:tavLst>
                                        <p:tav tm="0">
                                          <p:val>
                                            <p:strVal val="ppt_w"/>
                                          </p:val>
                                        </p:tav>
                                        <p:tav tm="100000">
                                          <p:val>
                                            <p:strVal val="ppt_w"/>
                                          </p:val>
                                        </p:tav>
                                      </p:tavLst>
                                    </p:anim>
                                    <p:anim calcmode="lin" valueType="num">
                                      <p:cBhvr>
                                        <p:cTn id="667" dur="325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3249"/>
                                          </p:stCondLst>
                                        </p:cTn>
                                        <p:tgtEl>
                                          <p:spTgt spid="111"/>
                                        </p:tgtEl>
                                        <p:attrNameLst>
                                          <p:attrName>style.visibility</p:attrName>
                                        </p:attrNameLst>
                                      </p:cBhvr>
                                      <p:to>
                                        <p:strVal val="hidden"/>
                                      </p:to>
                                    </p:set>
                                  </p:childTnLst>
                                </p:cTn>
                              </p:par>
                              <p:par>
                                <p:cTn id="669" presetID="2" presetClass="exit" presetSubtype="9" fill="hold" grpId="1" nodeType="withEffect">
                                  <p:stCondLst>
                                    <p:cond delay="0"/>
                                  </p:stCondLst>
                                  <p:childTnLst>
                                    <p:anim calcmode="lin" valueType="num">
                                      <p:cBhvr additive="base">
                                        <p:cTn id="670" dur="3250"/>
                                        <p:tgtEl>
                                          <p:spTgt spid="114"/>
                                        </p:tgtEl>
                                        <p:attrNameLst>
                                          <p:attrName>ppt_x</p:attrName>
                                        </p:attrNameLst>
                                      </p:cBhvr>
                                      <p:tavLst>
                                        <p:tav tm="0">
                                          <p:val>
                                            <p:strVal val="ppt_x"/>
                                          </p:val>
                                        </p:tav>
                                        <p:tav tm="100000">
                                          <p:val>
                                            <p:strVal val="0-ppt_w/2"/>
                                          </p:val>
                                        </p:tav>
                                      </p:tavLst>
                                    </p:anim>
                                    <p:anim calcmode="lin" valueType="num">
                                      <p:cBhvr additive="base">
                                        <p:cTn id="671" dur="3250"/>
                                        <p:tgtEl>
                                          <p:spTgt spid="114"/>
                                        </p:tgtEl>
                                        <p:attrNameLst>
                                          <p:attrName>ppt_y</p:attrName>
                                        </p:attrNameLst>
                                      </p:cBhvr>
                                      <p:tavLst>
                                        <p:tav tm="0">
                                          <p:val>
                                            <p:strVal val="ppt_y"/>
                                          </p:val>
                                        </p:tav>
                                        <p:tav tm="100000">
                                          <p:val>
                                            <p:strVal val="0-ppt_h/2"/>
                                          </p:val>
                                        </p:tav>
                                      </p:tavLst>
                                    </p:anim>
                                    <p:set>
                                      <p:cBhvr>
                                        <p:cTn id="672" dur="1" fill="hold">
                                          <p:stCondLst>
                                            <p:cond delay="3249"/>
                                          </p:stCondLst>
                                        </p:cTn>
                                        <p:tgtEl>
                                          <p:spTgt spid="114"/>
                                        </p:tgtEl>
                                        <p:attrNameLst>
                                          <p:attrName>style.visibility</p:attrName>
                                        </p:attrNameLst>
                                      </p:cBhvr>
                                      <p:to>
                                        <p:strVal val="hidden"/>
                                      </p:to>
                                    </p:set>
                                  </p:childTnLst>
                                </p:cTn>
                              </p:par>
                              <p:par>
                                <p:cTn id="673" presetID="19" presetClass="exit" presetSubtype="5" fill="hold" grpId="2" nodeType="withEffect">
                                  <p:stCondLst>
                                    <p:cond delay="0"/>
                                  </p:stCondLst>
                                  <p:childTnLst>
                                    <p:anim calcmode="lin" valueType="num">
                                      <p:cBhvr>
                                        <p:cTn id="674" dur="3250"/>
                                        <p:tgtEl>
                                          <p:spTgt spid="114"/>
                                        </p:tgtEl>
                                        <p:attrNameLst>
                                          <p:attrName>ppt_w</p:attrName>
                                        </p:attrNameLst>
                                      </p:cBhvr>
                                      <p:tavLst>
                                        <p:tav tm="0">
                                          <p:val>
                                            <p:strVal val="ppt_w"/>
                                          </p:val>
                                        </p:tav>
                                        <p:tav tm="100000">
                                          <p:val>
                                            <p:strVal val="ppt_w"/>
                                          </p:val>
                                        </p:tav>
                                      </p:tavLst>
                                    </p:anim>
                                    <p:anim calcmode="lin" valueType="num">
                                      <p:cBhvr>
                                        <p:cTn id="675" dur="3250"/>
                                        <p:tgtEl>
                                          <p:spTgt spid="1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3249"/>
                                          </p:stCondLst>
                                        </p:cTn>
                                        <p:tgtEl>
                                          <p:spTgt spid="114"/>
                                        </p:tgtEl>
                                        <p:attrNameLst>
                                          <p:attrName>style.visibility</p:attrName>
                                        </p:attrNameLst>
                                      </p:cBhvr>
                                      <p:to>
                                        <p:strVal val="hidden"/>
                                      </p:to>
                                    </p:set>
                                  </p:childTnLst>
                                </p:cTn>
                              </p:par>
                              <p:par>
                                <p:cTn id="677" presetID="2" presetClass="exit" presetSubtype="9" fill="hold" grpId="1" nodeType="withEffect">
                                  <p:stCondLst>
                                    <p:cond delay="0"/>
                                  </p:stCondLst>
                                  <p:childTnLst>
                                    <p:anim calcmode="lin" valueType="num">
                                      <p:cBhvr additive="base">
                                        <p:cTn id="678" dur="3250"/>
                                        <p:tgtEl>
                                          <p:spTgt spid="112"/>
                                        </p:tgtEl>
                                        <p:attrNameLst>
                                          <p:attrName>ppt_x</p:attrName>
                                        </p:attrNameLst>
                                      </p:cBhvr>
                                      <p:tavLst>
                                        <p:tav tm="0">
                                          <p:val>
                                            <p:strVal val="ppt_x"/>
                                          </p:val>
                                        </p:tav>
                                        <p:tav tm="100000">
                                          <p:val>
                                            <p:strVal val="0-ppt_w/2"/>
                                          </p:val>
                                        </p:tav>
                                      </p:tavLst>
                                    </p:anim>
                                    <p:anim calcmode="lin" valueType="num">
                                      <p:cBhvr additive="base">
                                        <p:cTn id="679" dur="3250"/>
                                        <p:tgtEl>
                                          <p:spTgt spid="112"/>
                                        </p:tgtEl>
                                        <p:attrNameLst>
                                          <p:attrName>ppt_y</p:attrName>
                                        </p:attrNameLst>
                                      </p:cBhvr>
                                      <p:tavLst>
                                        <p:tav tm="0">
                                          <p:val>
                                            <p:strVal val="ppt_y"/>
                                          </p:val>
                                        </p:tav>
                                        <p:tav tm="100000">
                                          <p:val>
                                            <p:strVal val="0-ppt_h/2"/>
                                          </p:val>
                                        </p:tav>
                                      </p:tavLst>
                                    </p:anim>
                                    <p:set>
                                      <p:cBhvr>
                                        <p:cTn id="680" dur="1" fill="hold">
                                          <p:stCondLst>
                                            <p:cond delay="3249"/>
                                          </p:stCondLst>
                                        </p:cTn>
                                        <p:tgtEl>
                                          <p:spTgt spid="112"/>
                                        </p:tgtEl>
                                        <p:attrNameLst>
                                          <p:attrName>style.visibility</p:attrName>
                                        </p:attrNameLst>
                                      </p:cBhvr>
                                      <p:to>
                                        <p:strVal val="hidden"/>
                                      </p:to>
                                    </p:set>
                                  </p:childTnLst>
                                </p:cTn>
                              </p:par>
                              <p:par>
                                <p:cTn id="681" presetID="19" presetClass="exit" presetSubtype="5" fill="hold" grpId="2" nodeType="withEffect">
                                  <p:stCondLst>
                                    <p:cond delay="0"/>
                                  </p:stCondLst>
                                  <p:childTnLst>
                                    <p:anim calcmode="lin" valueType="num">
                                      <p:cBhvr>
                                        <p:cTn id="682" dur="3250"/>
                                        <p:tgtEl>
                                          <p:spTgt spid="112"/>
                                        </p:tgtEl>
                                        <p:attrNameLst>
                                          <p:attrName>ppt_w</p:attrName>
                                        </p:attrNameLst>
                                      </p:cBhvr>
                                      <p:tavLst>
                                        <p:tav tm="0">
                                          <p:val>
                                            <p:strVal val="ppt_w"/>
                                          </p:val>
                                        </p:tav>
                                        <p:tav tm="100000">
                                          <p:val>
                                            <p:strVal val="ppt_w"/>
                                          </p:val>
                                        </p:tav>
                                      </p:tavLst>
                                    </p:anim>
                                    <p:anim calcmode="lin" valueType="num">
                                      <p:cBhvr>
                                        <p:cTn id="683" dur="3250"/>
                                        <p:tgtEl>
                                          <p:spTgt spid="1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3249"/>
                                          </p:stCondLst>
                                        </p:cTn>
                                        <p:tgtEl>
                                          <p:spTgt spid="112"/>
                                        </p:tgtEl>
                                        <p:attrNameLst>
                                          <p:attrName>style.visibility</p:attrName>
                                        </p:attrNameLst>
                                      </p:cBhvr>
                                      <p:to>
                                        <p:strVal val="hidden"/>
                                      </p:to>
                                    </p:set>
                                  </p:childTnLst>
                                </p:cTn>
                              </p:par>
                              <p:par>
                                <p:cTn id="685" presetID="2" presetClass="exit" presetSubtype="9" fill="hold" grpId="1" nodeType="withEffect">
                                  <p:stCondLst>
                                    <p:cond delay="0"/>
                                  </p:stCondLst>
                                  <p:childTnLst>
                                    <p:anim calcmode="lin" valueType="num">
                                      <p:cBhvr additive="base">
                                        <p:cTn id="686" dur="3250"/>
                                        <p:tgtEl>
                                          <p:spTgt spid="115"/>
                                        </p:tgtEl>
                                        <p:attrNameLst>
                                          <p:attrName>ppt_x</p:attrName>
                                        </p:attrNameLst>
                                      </p:cBhvr>
                                      <p:tavLst>
                                        <p:tav tm="0">
                                          <p:val>
                                            <p:strVal val="ppt_x"/>
                                          </p:val>
                                        </p:tav>
                                        <p:tav tm="100000">
                                          <p:val>
                                            <p:strVal val="0-ppt_w/2"/>
                                          </p:val>
                                        </p:tav>
                                      </p:tavLst>
                                    </p:anim>
                                    <p:anim calcmode="lin" valueType="num">
                                      <p:cBhvr additive="base">
                                        <p:cTn id="687" dur="3250"/>
                                        <p:tgtEl>
                                          <p:spTgt spid="115"/>
                                        </p:tgtEl>
                                        <p:attrNameLst>
                                          <p:attrName>ppt_y</p:attrName>
                                        </p:attrNameLst>
                                      </p:cBhvr>
                                      <p:tavLst>
                                        <p:tav tm="0">
                                          <p:val>
                                            <p:strVal val="ppt_y"/>
                                          </p:val>
                                        </p:tav>
                                        <p:tav tm="100000">
                                          <p:val>
                                            <p:strVal val="0-ppt_h/2"/>
                                          </p:val>
                                        </p:tav>
                                      </p:tavLst>
                                    </p:anim>
                                    <p:set>
                                      <p:cBhvr>
                                        <p:cTn id="688" dur="1" fill="hold">
                                          <p:stCondLst>
                                            <p:cond delay="3249"/>
                                          </p:stCondLst>
                                        </p:cTn>
                                        <p:tgtEl>
                                          <p:spTgt spid="115"/>
                                        </p:tgtEl>
                                        <p:attrNameLst>
                                          <p:attrName>style.visibility</p:attrName>
                                        </p:attrNameLst>
                                      </p:cBhvr>
                                      <p:to>
                                        <p:strVal val="hidden"/>
                                      </p:to>
                                    </p:set>
                                  </p:childTnLst>
                                </p:cTn>
                              </p:par>
                              <p:par>
                                <p:cTn id="689" presetID="19" presetClass="exit" presetSubtype="5" fill="hold" grpId="2" nodeType="withEffect">
                                  <p:stCondLst>
                                    <p:cond delay="0"/>
                                  </p:stCondLst>
                                  <p:childTnLst>
                                    <p:anim calcmode="lin" valueType="num">
                                      <p:cBhvr>
                                        <p:cTn id="690" dur="3250"/>
                                        <p:tgtEl>
                                          <p:spTgt spid="115"/>
                                        </p:tgtEl>
                                        <p:attrNameLst>
                                          <p:attrName>ppt_w</p:attrName>
                                        </p:attrNameLst>
                                      </p:cBhvr>
                                      <p:tavLst>
                                        <p:tav tm="0">
                                          <p:val>
                                            <p:strVal val="ppt_w"/>
                                          </p:val>
                                        </p:tav>
                                        <p:tav tm="100000">
                                          <p:val>
                                            <p:strVal val="ppt_w"/>
                                          </p:val>
                                        </p:tav>
                                      </p:tavLst>
                                    </p:anim>
                                    <p:anim calcmode="lin" valueType="num">
                                      <p:cBhvr>
                                        <p:cTn id="691" dur="3250"/>
                                        <p:tgtEl>
                                          <p:spTgt spid="1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3249"/>
                                          </p:stCondLst>
                                        </p:cTn>
                                        <p:tgtEl>
                                          <p:spTgt spid="115"/>
                                        </p:tgtEl>
                                        <p:attrNameLst>
                                          <p:attrName>style.visibility</p:attrName>
                                        </p:attrNameLst>
                                      </p:cBhvr>
                                      <p:to>
                                        <p:strVal val="hidden"/>
                                      </p:to>
                                    </p:set>
                                  </p:childTnLst>
                                </p:cTn>
                              </p:par>
                              <p:par>
                                <p:cTn id="693" presetID="2" presetClass="exit" presetSubtype="9" fill="hold" grpId="1" nodeType="withEffect">
                                  <p:stCondLst>
                                    <p:cond delay="0"/>
                                  </p:stCondLst>
                                  <p:childTnLst>
                                    <p:anim calcmode="lin" valueType="num">
                                      <p:cBhvr additive="base">
                                        <p:cTn id="694" dur="3250"/>
                                        <p:tgtEl>
                                          <p:spTgt spid="113"/>
                                        </p:tgtEl>
                                        <p:attrNameLst>
                                          <p:attrName>ppt_x</p:attrName>
                                        </p:attrNameLst>
                                      </p:cBhvr>
                                      <p:tavLst>
                                        <p:tav tm="0">
                                          <p:val>
                                            <p:strVal val="ppt_x"/>
                                          </p:val>
                                        </p:tav>
                                        <p:tav tm="100000">
                                          <p:val>
                                            <p:strVal val="0-ppt_w/2"/>
                                          </p:val>
                                        </p:tav>
                                      </p:tavLst>
                                    </p:anim>
                                    <p:anim calcmode="lin" valueType="num">
                                      <p:cBhvr additive="base">
                                        <p:cTn id="695" dur="3250"/>
                                        <p:tgtEl>
                                          <p:spTgt spid="113"/>
                                        </p:tgtEl>
                                        <p:attrNameLst>
                                          <p:attrName>ppt_y</p:attrName>
                                        </p:attrNameLst>
                                      </p:cBhvr>
                                      <p:tavLst>
                                        <p:tav tm="0">
                                          <p:val>
                                            <p:strVal val="ppt_y"/>
                                          </p:val>
                                        </p:tav>
                                        <p:tav tm="100000">
                                          <p:val>
                                            <p:strVal val="0-ppt_h/2"/>
                                          </p:val>
                                        </p:tav>
                                      </p:tavLst>
                                    </p:anim>
                                    <p:set>
                                      <p:cBhvr>
                                        <p:cTn id="696" dur="1" fill="hold">
                                          <p:stCondLst>
                                            <p:cond delay="3249"/>
                                          </p:stCondLst>
                                        </p:cTn>
                                        <p:tgtEl>
                                          <p:spTgt spid="113"/>
                                        </p:tgtEl>
                                        <p:attrNameLst>
                                          <p:attrName>style.visibility</p:attrName>
                                        </p:attrNameLst>
                                      </p:cBhvr>
                                      <p:to>
                                        <p:strVal val="hidden"/>
                                      </p:to>
                                    </p:set>
                                  </p:childTnLst>
                                </p:cTn>
                              </p:par>
                              <p:par>
                                <p:cTn id="697" presetID="19" presetClass="exit" presetSubtype="5" fill="hold" grpId="2" nodeType="withEffect">
                                  <p:stCondLst>
                                    <p:cond delay="0"/>
                                  </p:stCondLst>
                                  <p:childTnLst>
                                    <p:anim calcmode="lin" valueType="num">
                                      <p:cBhvr>
                                        <p:cTn id="698" dur="3250"/>
                                        <p:tgtEl>
                                          <p:spTgt spid="113"/>
                                        </p:tgtEl>
                                        <p:attrNameLst>
                                          <p:attrName>ppt_w</p:attrName>
                                        </p:attrNameLst>
                                      </p:cBhvr>
                                      <p:tavLst>
                                        <p:tav tm="0">
                                          <p:val>
                                            <p:strVal val="ppt_w"/>
                                          </p:val>
                                        </p:tav>
                                        <p:tav tm="100000">
                                          <p:val>
                                            <p:strVal val="ppt_w"/>
                                          </p:val>
                                        </p:tav>
                                      </p:tavLst>
                                    </p:anim>
                                    <p:anim calcmode="lin" valueType="num">
                                      <p:cBhvr>
                                        <p:cTn id="699" dur="3250"/>
                                        <p:tgtEl>
                                          <p:spTgt spid="1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3249"/>
                                          </p:stCondLst>
                                        </p:cTn>
                                        <p:tgtEl>
                                          <p:spTgt spid="113"/>
                                        </p:tgtEl>
                                        <p:attrNameLst>
                                          <p:attrName>style.visibility</p:attrName>
                                        </p:attrNameLst>
                                      </p:cBhvr>
                                      <p:to>
                                        <p:strVal val="hidden"/>
                                      </p:to>
                                    </p:set>
                                  </p:childTnLst>
                                </p:cTn>
                              </p:par>
                              <p:par>
                                <p:cTn id="701" presetID="2" presetClass="exit" presetSubtype="9" fill="hold" grpId="1" nodeType="withEffect">
                                  <p:stCondLst>
                                    <p:cond delay="0"/>
                                  </p:stCondLst>
                                  <p:childTnLst>
                                    <p:anim calcmode="lin" valueType="num">
                                      <p:cBhvr additive="base">
                                        <p:cTn id="702" dur="3250"/>
                                        <p:tgtEl>
                                          <p:spTgt spid="116"/>
                                        </p:tgtEl>
                                        <p:attrNameLst>
                                          <p:attrName>ppt_x</p:attrName>
                                        </p:attrNameLst>
                                      </p:cBhvr>
                                      <p:tavLst>
                                        <p:tav tm="0">
                                          <p:val>
                                            <p:strVal val="ppt_x"/>
                                          </p:val>
                                        </p:tav>
                                        <p:tav tm="100000">
                                          <p:val>
                                            <p:strVal val="0-ppt_w/2"/>
                                          </p:val>
                                        </p:tav>
                                      </p:tavLst>
                                    </p:anim>
                                    <p:anim calcmode="lin" valueType="num">
                                      <p:cBhvr additive="base">
                                        <p:cTn id="703" dur="3250"/>
                                        <p:tgtEl>
                                          <p:spTgt spid="116"/>
                                        </p:tgtEl>
                                        <p:attrNameLst>
                                          <p:attrName>ppt_y</p:attrName>
                                        </p:attrNameLst>
                                      </p:cBhvr>
                                      <p:tavLst>
                                        <p:tav tm="0">
                                          <p:val>
                                            <p:strVal val="ppt_y"/>
                                          </p:val>
                                        </p:tav>
                                        <p:tav tm="100000">
                                          <p:val>
                                            <p:strVal val="0-ppt_h/2"/>
                                          </p:val>
                                        </p:tav>
                                      </p:tavLst>
                                    </p:anim>
                                    <p:set>
                                      <p:cBhvr>
                                        <p:cTn id="704" dur="1" fill="hold">
                                          <p:stCondLst>
                                            <p:cond delay="3249"/>
                                          </p:stCondLst>
                                        </p:cTn>
                                        <p:tgtEl>
                                          <p:spTgt spid="116"/>
                                        </p:tgtEl>
                                        <p:attrNameLst>
                                          <p:attrName>style.visibility</p:attrName>
                                        </p:attrNameLst>
                                      </p:cBhvr>
                                      <p:to>
                                        <p:strVal val="hidden"/>
                                      </p:to>
                                    </p:set>
                                  </p:childTnLst>
                                </p:cTn>
                              </p:par>
                              <p:par>
                                <p:cTn id="705" presetID="19" presetClass="exit" presetSubtype="5" fill="hold" grpId="2" nodeType="withEffect">
                                  <p:stCondLst>
                                    <p:cond delay="0"/>
                                  </p:stCondLst>
                                  <p:childTnLst>
                                    <p:anim calcmode="lin" valueType="num">
                                      <p:cBhvr>
                                        <p:cTn id="706" dur="3250"/>
                                        <p:tgtEl>
                                          <p:spTgt spid="116"/>
                                        </p:tgtEl>
                                        <p:attrNameLst>
                                          <p:attrName>ppt_w</p:attrName>
                                        </p:attrNameLst>
                                      </p:cBhvr>
                                      <p:tavLst>
                                        <p:tav tm="0">
                                          <p:val>
                                            <p:strVal val="ppt_w"/>
                                          </p:val>
                                        </p:tav>
                                        <p:tav tm="100000">
                                          <p:val>
                                            <p:strVal val="ppt_w"/>
                                          </p:val>
                                        </p:tav>
                                      </p:tavLst>
                                    </p:anim>
                                    <p:anim calcmode="lin" valueType="num">
                                      <p:cBhvr>
                                        <p:cTn id="707" dur="325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3249"/>
                                          </p:stCondLst>
                                        </p:cTn>
                                        <p:tgtEl>
                                          <p:spTgt spid="116"/>
                                        </p:tgtEl>
                                        <p:attrNameLst>
                                          <p:attrName>style.visibility</p:attrName>
                                        </p:attrNameLst>
                                      </p:cBhvr>
                                      <p:to>
                                        <p:strVal val="hidden"/>
                                      </p:to>
                                    </p:set>
                                  </p:childTnLst>
                                </p:cTn>
                              </p:par>
                              <p:par>
                                <p:cTn id="709" presetID="2" presetClass="exit" presetSubtype="9" fill="hold" grpId="1" nodeType="withEffect">
                                  <p:stCondLst>
                                    <p:cond delay="0"/>
                                  </p:stCondLst>
                                  <p:childTnLst>
                                    <p:anim calcmode="lin" valueType="num">
                                      <p:cBhvr additive="base">
                                        <p:cTn id="710" dur="3250"/>
                                        <p:tgtEl>
                                          <p:spTgt spid="117"/>
                                        </p:tgtEl>
                                        <p:attrNameLst>
                                          <p:attrName>ppt_x</p:attrName>
                                        </p:attrNameLst>
                                      </p:cBhvr>
                                      <p:tavLst>
                                        <p:tav tm="0">
                                          <p:val>
                                            <p:strVal val="ppt_x"/>
                                          </p:val>
                                        </p:tav>
                                        <p:tav tm="100000">
                                          <p:val>
                                            <p:strVal val="0-ppt_w/2"/>
                                          </p:val>
                                        </p:tav>
                                      </p:tavLst>
                                    </p:anim>
                                    <p:anim calcmode="lin" valueType="num">
                                      <p:cBhvr additive="base">
                                        <p:cTn id="711" dur="3250"/>
                                        <p:tgtEl>
                                          <p:spTgt spid="117"/>
                                        </p:tgtEl>
                                        <p:attrNameLst>
                                          <p:attrName>ppt_y</p:attrName>
                                        </p:attrNameLst>
                                      </p:cBhvr>
                                      <p:tavLst>
                                        <p:tav tm="0">
                                          <p:val>
                                            <p:strVal val="ppt_y"/>
                                          </p:val>
                                        </p:tav>
                                        <p:tav tm="100000">
                                          <p:val>
                                            <p:strVal val="0-ppt_h/2"/>
                                          </p:val>
                                        </p:tav>
                                      </p:tavLst>
                                    </p:anim>
                                    <p:set>
                                      <p:cBhvr>
                                        <p:cTn id="712" dur="1" fill="hold">
                                          <p:stCondLst>
                                            <p:cond delay="3249"/>
                                          </p:stCondLst>
                                        </p:cTn>
                                        <p:tgtEl>
                                          <p:spTgt spid="117"/>
                                        </p:tgtEl>
                                        <p:attrNameLst>
                                          <p:attrName>style.visibility</p:attrName>
                                        </p:attrNameLst>
                                      </p:cBhvr>
                                      <p:to>
                                        <p:strVal val="hidden"/>
                                      </p:to>
                                    </p:set>
                                  </p:childTnLst>
                                </p:cTn>
                              </p:par>
                              <p:par>
                                <p:cTn id="713" presetID="19" presetClass="exit" presetSubtype="5" fill="hold" grpId="2" nodeType="withEffect">
                                  <p:stCondLst>
                                    <p:cond delay="0"/>
                                  </p:stCondLst>
                                  <p:childTnLst>
                                    <p:anim calcmode="lin" valueType="num">
                                      <p:cBhvr>
                                        <p:cTn id="714" dur="3250"/>
                                        <p:tgtEl>
                                          <p:spTgt spid="117"/>
                                        </p:tgtEl>
                                        <p:attrNameLst>
                                          <p:attrName>ppt_w</p:attrName>
                                        </p:attrNameLst>
                                      </p:cBhvr>
                                      <p:tavLst>
                                        <p:tav tm="0">
                                          <p:val>
                                            <p:strVal val="ppt_w"/>
                                          </p:val>
                                        </p:tav>
                                        <p:tav tm="100000">
                                          <p:val>
                                            <p:strVal val="ppt_w"/>
                                          </p:val>
                                        </p:tav>
                                      </p:tavLst>
                                    </p:anim>
                                    <p:anim calcmode="lin" valueType="num">
                                      <p:cBhvr>
                                        <p:cTn id="715" dur="325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3249"/>
                                          </p:stCondLst>
                                        </p:cTn>
                                        <p:tgtEl>
                                          <p:spTgt spid="117"/>
                                        </p:tgtEl>
                                        <p:attrNameLst>
                                          <p:attrName>style.visibility</p:attrName>
                                        </p:attrNameLst>
                                      </p:cBhvr>
                                      <p:to>
                                        <p:strVal val="hidden"/>
                                      </p:to>
                                    </p:set>
                                  </p:childTnLst>
                                </p:cTn>
                              </p:par>
                              <p:par>
                                <p:cTn id="717" presetID="2" presetClass="exit" presetSubtype="9" fill="hold" grpId="1" nodeType="withEffect">
                                  <p:stCondLst>
                                    <p:cond delay="0"/>
                                  </p:stCondLst>
                                  <p:childTnLst>
                                    <p:anim calcmode="lin" valueType="num">
                                      <p:cBhvr additive="base">
                                        <p:cTn id="718" dur="3250"/>
                                        <p:tgtEl>
                                          <p:spTgt spid="118"/>
                                        </p:tgtEl>
                                        <p:attrNameLst>
                                          <p:attrName>ppt_x</p:attrName>
                                        </p:attrNameLst>
                                      </p:cBhvr>
                                      <p:tavLst>
                                        <p:tav tm="0">
                                          <p:val>
                                            <p:strVal val="ppt_x"/>
                                          </p:val>
                                        </p:tav>
                                        <p:tav tm="100000">
                                          <p:val>
                                            <p:strVal val="0-ppt_w/2"/>
                                          </p:val>
                                        </p:tav>
                                      </p:tavLst>
                                    </p:anim>
                                    <p:anim calcmode="lin" valueType="num">
                                      <p:cBhvr additive="base">
                                        <p:cTn id="719" dur="3250"/>
                                        <p:tgtEl>
                                          <p:spTgt spid="118"/>
                                        </p:tgtEl>
                                        <p:attrNameLst>
                                          <p:attrName>ppt_y</p:attrName>
                                        </p:attrNameLst>
                                      </p:cBhvr>
                                      <p:tavLst>
                                        <p:tav tm="0">
                                          <p:val>
                                            <p:strVal val="ppt_y"/>
                                          </p:val>
                                        </p:tav>
                                        <p:tav tm="100000">
                                          <p:val>
                                            <p:strVal val="0-ppt_h/2"/>
                                          </p:val>
                                        </p:tav>
                                      </p:tavLst>
                                    </p:anim>
                                    <p:set>
                                      <p:cBhvr>
                                        <p:cTn id="720" dur="1" fill="hold">
                                          <p:stCondLst>
                                            <p:cond delay="3249"/>
                                          </p:stCondLst>
                                        </p:cTn>
                                        <p:tgtEl>
                                          <p:spTgt spid="118"/>
                                        </p:tgtEl>
                                        <p:attrNameLst>
                                          <p:attrName>style.visibility</p:attrName>
                                        </p:attrNameLst>
                                      </p:cBhvr>
                                      <p:to>
                                        <p:strVal val="hidden"/>
                                      </p:to>
                                    </p:set>
                                  </p:childTnLst>
                                </p:cTn>
                              </p:par>
                              <p:par>
                                <p:cTn id="721" presetID="19" presetClass="exit" presetSubtype="5" fill="hold" grpId="2" nodeType="withEffect">
                                  <p:stCondLst>
                                    <p:cond delay="0"/>
                                  </p:stCondLst>
                                  <p:childTnLst>
                                    <p:anim calcmode="lin" valueType="num">
                                      <p:cBhvr>
                                        <p:cTn id="722" dur="3250"/>
                                        <p:tgtEl>
                                          <p:spTgt spid="118"/>
                                        </p:tgtEl>
                                        <p:attrNameLst>
                                          <p:attrName>ppt_w</p:attrName>
                                        </p:attrNameLst>
                                      </p:cBhvr>
                                      <p:tavLst>
                                        <p:tav tm="0">
                                          <p:val>
                                            <p:strVal val="ppt_w"/>
                                          </p:val>
                                        </p:tav>
                                        <p:tav tm="100000">
                                          <p:val>
                                            <p:strVal val="ppt_w"/>
                                          </p:val>
                                        </p:tav>
                                      </p:tavLst>
                                    </p:anim>
                                    <p:anim calcmode="lin" valueType="num">
                                      <p:cBhvr>
                                        <p:cTn id="723" dur="3250"/>
                                        <p:tgtEl>
                                          <p:spTgt spid="1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3249"/>
                                          </p:stCondLst>
                                        </p:cTn>
                                        <p:tgtEl>
                                          <p:spTgt spid="118"/>
                                        </p:tgtEl>
                                        <p:attrNameLst>
                                          <p:attrName>style.visibility</p:attrName>
                                        </p:attrNameLst>
                                      </p:cBhvr>
                                      <p:to>
                                        <p:strVal val="hidden"/>
                                      </p:to>
                                    </p:set>
                                  </p:childTnLst>
                                </p:cTn>
                              </p:par>
                              <p:par>
                                <p:cTn id="725" presetID="23" presetClass="entr" presetSubtype="16" fill="hold" nodeType="withEffect">
                                  <p:stCondLst>
                                    <p:cond delay="0"/>
                                  </p:stCondLst>
                                  <p:childTnLst>
                                    <p:set>
                                      <p:cBhvr>
                                        <p:cTn id="726" dur="1" fill="hold">
                                          <p:stCondLst>
                                            <p:cond delay="0"/>
                                          </p:stCondLst>
                                        </p:cTn>
                                        <p:tgtEl>
                                          <p:spTgt spid="64"/>
                                        </p:tgtEl>
                                        <p:attrNameLst>
                                          <p:attrName>style.visibility</p:attrName>
                                        </p:attrNameLst>
                                      </p:cBhvr>
                                      <p:to>
                                        <p:strVal val="visible"/>
                                      </p:to>
                                    </p:set>
                                    <p:anim calcmode="lin" valueType="num">
                                      <p:cBhvr>
                                        <p:cTn id="727" dur="3000" fill="hold"/>
                                        <p:tgtEl>
                                          <p:spTgt spid="64"/>
                                        </p:tgtEl>
                                        <p:attrNameLst>
                                          <p:attrName>ppt_w</p:attrName>
                                        </p:attrNameLst>
                                      </p:cBhvr>
                                      <p:tavLst>
                                        <p:tav tm="0">
                                          <p:val>
                                            <p:fltVal val="0"/>
                                          </p:val>
                                        </p:tav>
                                        <p:tav tm="100000">
                                          <p:val>
                                            <p:strVal val="#ppt_w"/>
                                          </p:val>
                                        </p:tav>
                                      </p:tavLst>
                                    </p:anim>
                                    <p:anim calcmode="lin" valueType="num">
                                      <p:cBhvr>
                                        <p:cTn id="728" dur="3000" fill="hold"/>
                                        <p:tgtEl>
                                          <p:spTgt spid="64"/>
                                        </p:tgtEl>
                                        <p:attrNameLst>
                                          <p:attrName>ppt_h</p:attrName>
                                        </p:attrNameLst>
                                      </p:cBhvr>
                                      <p:tavLst>
                                        <p:tav tm="0">
                                          <p:val>
                                            <p:fltVal val="0"/>
                                          </p:val>
                                        </p:tav>
                                        <p:tav tm="100000">
                                          <p:val>
                                            <p:strVal val="#ppt_h"/>
                                          </p:val>
                                        </p:tav>
                                      </p:tavLst>
                                    </p:anim>
                                  </p:childTnLst>
                                </p:cTn>
                              </p:par>
                              <p:par>
                                <p:cTn id="729" presetID="8" presetClass="entr" presetSubtype="32" fill="hold" nodeType="withEffect">
                                  <p:stCondLst>
                                    <p:cond delay="0"/>
                                  </p:stCondLst>
                                  <p:childTnLst>
                                    <p:set>
                                      <p:cBhvr>
                                        <p:cTn id="730" dur="1" fill="hold">
                                          <p:stCondLst>
                                            <p:cond delay="0"/>
                                          </p:stCondLst>
                                        </p:cTn>
                                        <p:tgtEl>
                                          <p:spTgt spid="64"/>
                                        </p:tgtEl>
                                        <p:attrNameLst>
                                          <p:attrName>style.visibility</p:attrName>
                                        </p:attrNameLst>
                                      </p:cBhvr>
                                      <p:to>
                                        <p:strVal val="visible"/>
                                      </p:to>
                                    </p:set>
                                    <p:animEffect transition="in" filter="diamond(out)">
                                      <p:cBhvr>
                                        <p:cTn id="731" dur="3000"/>
                                        <p:tgtEl>
                                          <p:spTgt spid="64"/>
                                        </p:tgtEl>
                                      </p:cBhvr>
                                    </p:animEffect>
                                  </p:childTnLst>
                                </p:cTn>
                              </p:par>
                              <p:par>
                                <p:cTn id="732" presetID="9" presetClass="emph" presetSubtype="0" grpId="0" nodeType="withEffect">
                                  <p:stCondLst>
                                    <p:cond delay="0"/>
                                  </p:stCondLst>
                                  <p:childTnLst>
                                    <p:set>
                                      <p:cBhvr rctx="PPT">
                                        <p:cTn id="733" dur="indefinite"/>
                                        <p:tgtEl>
                                          <p:spTgt spid="63"/>
                                        </p:tgtEl>
                                        <p:attrNameLst>
                                          <p:attrName>style.opacity</p:attrName>
                                        </p:attrNameLst>
                                      </p:cBhvr>
                                      <p:to>
                                        <p:strVal val="0"/>
                                      </p:to>
                                    </p:set>
                                    <p:animEffect filter="image" prLst="opacity: 0">
                                      <p:cBhvr rctx="IE">
                                        <p:cTn id="734" dur="indefinite"/>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6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 Grupo"/>
          <p:cNvGrpSpPr/>
          <p:nvPr/>
        </p:nvGrpSpPr>
        <p:grpSpPr>
          <a:xfrm>
            <a:off x="0" y="0"/>
            <a:ext cx="9135987" cy="5143500"/>
            <a:chOff x="7956376" y="-6717282"/>
            <a:chExt cx="9145015" cy="5143500"/>
          </a:xfrm>
        </p:grpSpPr>
        <p:sp>
          <p:nvSpPr>
            <p:cNvPr id="162" name="161 Rectángulo"/>
            <p:cNvSpPr/>
            <p:nvPr/>
          </p:nvSpPr>
          <p:spPr>
            <a:xfrm flipH="1">
              <a:off x="12492880" y="-6717282"/>
              <a:ext cx="4608511" cy="5143500"/>
            </a:xfrm>
            <a:prstGeom prst="rect">
              <a:avLst/>
            </a:prstGeom>
            <a:gradFill>
              <a:gsLst>
                <a:gs pos="2083">
                  <a:schemeClr val="accent1">
                    <a:lumMod val="16000"/>
                  </a:schemeClr>
                </a:gs>
                <a:gs pos="87921">
                  <a:srgbClr val="060A10">
                    <a:lumMod val="81000"/>
                  </a:srgbClr>
                </a:gs>
                <a:gs pos="75400">
                  <a:srgbClr val="0C1520">
                    <a:lumMod val="77000"/>
                  </a:srgbClr>
                </a:gs>
                <a:gs pos="49594">
                  <a:srgbClr val="132031">
                    <a:lumMod val="65000"/>
                  </a:srgbClr>
                </a:gs>
                <a:gs pos="21000">
                  <a:schemeClr val="accent1">
                    <a:lumMod val="25000"/>
                  </a:schemeClr>
                </a:gs>
                <a:gs pos="33000">
                  <a:schemeClr val="accent1">
                    <a:lumMod val="23000"/>
                  </a:schemeClr>
                </a:gs>
                <a:gs pos="60000">
                  <a:srgbClr val="213855">
                    <a:lumMod val="61000"/>
                  </a:srgbClr>
                </a:gs>
                <a:gs pos="100000">
                  <a:srgbClr val="4D0808">
                    <a:alpha val="74000"/>
                    <a:lumMod val="0"/>
                  </a:srgbClr>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a:off x="7956376" y="-6717282"/>
              <a:ext cx="4540987" cy="5143500"/>
            </a:xfrm>
            <a:prstGeom prst="rect">
              <a:avLst/>
            </a:prstGeom>
            <a:gradFill>
              <a:gsLst>
                <a:gs pos="2083">
                  <a:schemeClr val="accent1">
                    <a:lumMod val="16000"/>
                  </a:schemeClr>
                </a:gs>
                <a:gs pos="87921">
                  <a:srgbClr val="060A10">
                    <a:lumMod val="81000"/>
                  </a:srgbClr>
                </a:gs>
                <a:gs pos="75400">
                  <a:srgbClr val="0C1520">
                    <a:lumMod val="77000"/>
                  </a:srgbClr>
                </a:gs>
                <a:gs pos="49594">
                  <a:srgbClr val="132031">
                    <a:lumMod val="65000"/>
                  </a:srgbClr>
                </a:gs>
                <a:gs pos="21000">
                  <a:schemeClr val="accent1">
                    <a:lumMod val="25000"/>
                  </a:schemeClr>
                </a:gs>
                <a:gs pos="33000">
                  <a:schemeClr val="accent1">
                    <a:lumMod val="23000"/>
                  </a:schemeClr>
                </a:gs>
                <a:gs pos="60000">
                  <a:srgbClr val="213855">
                    <a:lumMod val="61000"/>
                  </a:srgbClr>
                </a:gs>
                <a:gs pos="100000">
                  <a:srgbClr val="4D0808">
                    <a:alpha val="74000"/>
                    <a:lumMod val="0"/>
                  </a:srgbClr>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7" name="126 Imagen" descr="FRUTO MORADO"/>
          <p:cNvPicPr>
            <a:picLocks noGrp="1" noChangeAspect="1"/>
          </p:cNvPicPr>
          <p:nvPr isPhoto="1"/>
        </p:nvPicPr>
        <p:blipFill rotWithShape="1">
          <a:blip r:embed="rId2">
            <a:lum/>
            <a:extLst>
              <a:ext uri="{28A0092B-C50C-407E-A947-70E740481C1C}">
                <a14:useLocalDpi xmlns:a14="http://schemas.microsoft.com/office/drawing/2010/main" val="0"/>
              </a:ext>
            </a:extLst>
          </a:blip>
          <a:srcRect t="-129219" b="3"/>
          <a:stretch/>
        </p:blipFill>
        <p:spPr>
          <a:xfrm>
            <a:off x="0" y="-6709607"/>
            <a:ext cx="9144000" cy="11858872"/>
          </a:xfrm>
          <a:prstGeom prst="rect">
            <a:avLst/>
          </a:prstGeom>
          <a:noFill/>
          <a:ln>
            <a:noFill/>
          </a:ln>
        </p:spPr>
      </p:pic>
      <p:cxnSp>
        <p:nvCxnSpPr>
          <p:cNvPr id="3" name="2 Conector recto"/>
          <p:cNvCxnSpPr/>
          <p:nvPr/>
        </p:nvCxnSpPr>
        <p:spPr>
          <a:xfrm>
            <a:off x="395536" y="26749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323528" y="84355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259632" y="4115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1403648" y="-16455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52536" y="98757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7252" y="185167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1115616" y="206769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267744" y="10595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411760" y="19548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051720" y="177966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403648" y="16356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1259632" y="28597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203848" y="4115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491880" y="-16455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563888" y="141962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203848" y="156363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59832" y="228371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95536" y="27157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699792" y="28597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3563888" y="321982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3563888" y="235572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555776" y="34358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3563888" y="40119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771800" y="42302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2536" y="278777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691680" y="379588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43608" y="372387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827584" y="422910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457200" y="34358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51520" y="444395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67744" y="487600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flipH="1">
            <a:off x="7812360" y="26749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flipH="1">
            <a:off x="7884368" y="84355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6948264" y="4115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6804248" y="-16455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8460432" y="98757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200644" y="185167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092280" y="206769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5940152" y="10595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5796136" y="19548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156176" y="177966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804248" y="16356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48264" y="28597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5004048" y="4115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4716016" y="-16455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4644008" y="141962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004048" y="156363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148064" y="228371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7812360" y="27157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5508104" y="28597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4644008" y="321982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4644008" y="235572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652120" y="34358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4644008" y="40119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436096" y="42302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8460432" y="278777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6516216" y="379588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7164288" y="372387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380312" y="422910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8665096" y="34358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7956376" y="444395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5940152" y="487600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56792" y="-60121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628800" y="-2515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1692696" y="-45720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1548680" y="-103326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3204864" y="11886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945076" y="98296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1836712" y="119898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684584" y="19087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540568" y="-67322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900608" y="91095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1548680" y="76693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1692696" y="199107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51520" y="-45720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539552" y="-103326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611560" y="55091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251520" y="69492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107504" y="141500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556792" y="184705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2536" y="199107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611560" y="235111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611560" y="148701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96552" y="256713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611560" y="314320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180528" y="336155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3204864" y="191906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1260648" y="292717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1908720" y="285516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124744" y="336039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09528" y="256713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700808" y="357524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684584" y="400729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a:off x="10764688" y="-41366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a:off x="10836696" y="16240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flipH="1">
            <a:off x="9900592" y="-2696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flipH="1">
            <a:off x="9756576" y="-8457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flipH="1">
            <a:off x="11412760" y="30641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flipH="1">
            <a:off x="11152972" y="117051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flipH="1">
            <a:off x="10044608" y="138653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5" name="134 Conector recto"/>
          <p:cNvCxnSpPr/>
          <p:nvPr/>
        </p:nvCxnSpPr>
        <p:spPr>
          <a:xfrm flipH="1">
            <a:off x="8892480" y="37842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6" name="135 Conector recto"/>
          <p:cNvCxnSpPr/>
          <p:nvPr/>
        </p:nvCxnSpPr>
        <p:spPr>
          <a:xfrm flipH="1">
            <a:off x="8748464" y="-48567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7" name="136 Conector recto"/>
          <p:cNvCxnSpPr/>
          <p:nvPr/>
        </p:nvCxnSpPr>
        <p:spPr>
          <a:xfrm flipH="1">
            <a:off x="9108504" y="109850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8" name="137 Conector recto"/>
          <p:cNvCxnSpPr/>
          <p:nvPr/>
        </p:nvCxnSpPr>
        <p:spPr>
          <a:xfrm flipH="1">
            <a:off x="9756576" y="95449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flipH="1">
            <a:off x="9900592" y="217862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flipH="1">
            <a:off x="7956376" y="-26964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flipH="1">
            <a:off x="7668344" y="-8457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flipH="1">
            <a:off x="7596336" y="7384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flipH="1">
            <a:off x="7956376" y="88248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flipH="1">
            <a:off x="8100392" y="160256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flipH="1">
            <a:off x="10764688" y="20346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6" name="145 Conector recto"/>
          <p:cNvCxnSpPr/>
          <p:nvPr/>
        </p:nvCxnSpPr>
        <p:spPr>
          <a:xfrm flipH="1">
            <a:off x="8460432" y="217862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flipH="1">
            <a:off x="7596336" y="2538666"/>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flipH="1">
            <a:off x="7596336" y="167457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flipH="1">
            <a:off x="8604448" y="275469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flipH="1">
            <a:off x="7596336" y="333075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flipH="1">
            <a:off x="8388424" y="354911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flipH="1">
            <a:off x="11412760" y="2106618"/>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flipH="1">
            <a:off x="9468544" y="311473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4" name="153 Conector recto"/>
          <p:cNvCxnSpPr/>
          <p:nvPr/>
        </p:nvCxnSpPr>
        <p:spPr>
          <a:xfrm flipH="1">
            <a:off x="10116616" y="304272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5" name="154 Conector recto"/>
          <p:cNvCxnSpPr/>
          <p:nvPr/>
        </p:nvCxnSpPr>
        <p:spPr>
          <a:xfrm flipH="1">
            <a:off x="10332640" y="3547944"/>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6" name="155 Conector recto"/>
          <p:cNvCxnSpPr/>
          <p:nvPr/>
        </p:nvCxnSpPr>
        <p:spPr>
          <a:xfrm flipH="1">
            <a:off x="11617424" y="275469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7" name="156 Conector recto"/>
          <p:cNvCxnSpPr/>
          <p:nvPr/>
        </p:nvCxnSpPr>
        <p:spPr>
          <a:xfrm flipH="1">
            <a:off x="10908704" y="3762802"/>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cxnSp>
        <p:nvCxnSpPr>
          <p:cNvPr id="158" name="157 Conector recto"/>
          <p:cNvCxnSpPr/>
          <p:nvPr/>
        </p:nvCxnSpPr>
        <p:spPr>
          <a:xfrm flipH="1">
            <a:off x="8892480" y="4194850"/>
            <a:ext cx="914400" cy="914400"/>
          </a:xfrm>
          <a:prstGeom prst="line">
            <a:avLst/>
          </a:prstGeom>
          <a:ln w="41275" cap="rnd" cmpd="dbl">
            <a:gradFill flip="none" rotWithShape="1">
              <a:gsLst>
                <a:gs pos="20000">
                  <a:srgbClr val="FFC000"/>
                </a:gs>
                <a:gs pos="46000">
                  <a:schemeClr val="accent6">
                    <a:lumMod val="75000"/>
                  </a:schemeClr>
                </a:gs>
                <a:gs pos="69000">
                  <a:srgbClr val="FFC000"/>
                </a:gs>
                <a:gs pos="0">
                  <a:srgbClr val="FF0000"/>
                </a:gs>
                <a:gs pos="88000">
                  <a:srgbClr val="FF0000"/>
                </a:gs>
              </a:gsLst>
              <a:lin ang="16200000" scaled="1"/>
              <a:tileRect/>
            </a:gradFill>
            <a:prstDash val="dash"/>
          </a:ln>
          <a:effectLst>
            <a:outerShdw dist="914400" dir="4800000" sx="136000" sy="136000" algn="ctr" rotWithShape="0">
              <a:schemeClr val="tx1">
                <a:alpha val="85000"/>
              </a:schemeClr>
            </a:outerShdw>
          </a:effectLst>
          <a:scene3d>
            <a:camera prst="orthographicFront"/>
            <a:lightRig rig="flood" dir="t"/>
          </a:scene3d>
          <a:sp3d prstMaterial="powder">
            <a:extrusionClr>
              <a:schemeClr val="tx1"/>
            </a:extrusionClr>
            <a:contourClr>
              <a:schemeClr val="tx1"/>
            </a:contourClr>
          </a:sp3d>
        </p:spPr>
        <p:style>
          <a:lnRef idx="1">
            <a:schemeClr val="accent1"/>
          </a:lnRef>
          <a:fillRef idx="0">
            <a:schemeClr val="accent1"/>
          </a:fillRef>
          <a:effectRef idx="0">
            <a:schemeClr val="accent1"/>
          </a:effectRef>
          <a:fontRef idx="minor">
            <a:schemeClr val="tx1"/>
          </a:fontRef>
        </p:style>
      </p:cxnSp>
      <p:sp>
        <p:nvSpPr>
          <p:cNvPr id="159" name="158 Rectángulo"/>
          <p:cNvSpPr/>
          <p:nvPr/>
        </p:nvSpPr>
        <p:spPr>
          <a:xfrm flipH="1">
            <a:off x="-3780928" y="-1532706"/>
            <a:ext cx="16993888" cy="9217024"/>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11486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3750" fill="hold"/>
                                        <p:tgtEl>
                                          <p:spTgt spid="6"/>
                                        </p:tgtEl>
                                        <p:attrNameLst>
                                          <p:attrName>ppt_x</p:attrName>
                                        </p:attrNameLst>
                                      </p:cBhvr>
                                      <p:tavLst>
                                        <p:tav tm="0">
                                          <p:val>
                                            <p:strVal val="0-#ppt_w/2"/>
                                          </p:val>
                                        </p:tav>
                                        <p:tav tm="100000">
                                          <p:val>
                                            <p:strVal val="#ppt_x"/>
                                          </p:val>
                                        </p:tav>
                                      </p:tavLst>
                                    </p:anim>
                                    <p:anim calcmode="lin" valueType="num">
                                      <p:cBhvr additive="base">
                                        <p:cTn id="8" dur="3750" fill="hold"/>
                                        <p:tgtEl>
                                          <p:spTgt spid="6"/>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750"/>
                                        <p:tgtEl>
                                          <p:spTgt spid="6"/>
                                        </p:tgtEl>
                                        <p:attrNameLst>
                                          <p:attrName>ppt_x</p:attrName>
                                        </p:attrNameLst>
                                      </p:cBhvr>
                                      <p:tavLst>
                                        <p:tav tm="0">
                                          <p:val>
                                            <p:strVal val="ppt_x"/>
                                          </p:val>
                                        </p:tav>
                                        <p:tav tm="100000">
                                          <p:val>
                                            <p:strVal val="1+ppt_w/2"/>
                                          </p:val>
                                        </p:tav>
                                      </p:tavLst>
                                    </p:anim>
                                    <p:anim calcmode="lin" valueType="num">
                                      <p:cBhvr additive="base">
                                        <p:cTn id="11" dur="3750"/>
                                        <p:tgtEl>
                                          <p:spTgt spid="6"/>
                                        </p:tgtEl>
                                        <p:attrNameLst>
                                          <p:attrName>ppt_y</p:attrName>
                                        </p:attrNameLst>
                                      </p:cBhvr>
                                      <p:tavLst>
                                        <p:tav tm="0">
                                          <p:val>
                                            <p:strVal val="ppt_y"/>
                                          </p:val>
                                        </p:tav>
                                        <p:tav tm="100000">
                                          <p:val>
                                            <p:strVal val="1+ppt_h/2"/>
                                          </p:val>
                                        </p:tav>
                                      </p:tavLst>
                                    </p:anim>
                                    <p:set>
                                      <p:cBhvr>
                                        <p:cTn id="12" dur="1" fill="hold">
                                          <p:stCondLst>
                                            <p:cond delay="3749"/>
                                          </p:stCondLst>
                                        </p:cTn>
                                        <p:tgtEl>
                                          <p:spTgt spid="6"/>
                                        </p:tgtEl>
                                        <p:attrNameLst>
                                          <p:attrName>style.visibility</p:attrName>
                                        </p:attrNameLst>
                                      </p:cBhvr>
                                      <p:to>
                                        <p:strVal val="hidden"/>
                                      </p:to>
                                    </p:set>
                                  </p:childTnLst>
                                </p:cTn>
                              </p:par>
                              <p:par>
                                <p:cTn id="13" presetID="2" presetClass="entr" presetSubtype="9"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3750" fill="hold"/>
                                        <p:tgtEl>
                                          <p:spTgt spid="3"/>
                                        </p:tgtEl>
                                        <p:attrNameLst>
                                          <p:attrName>ppt_x</p:attrName>
                                        </p:attrNameLst>
                                      </p:cBhvr>
                                      <p:tavLst>
                                        <p:tav tm="0">
                                          <p:val>
                                            <p:strVal val="0-#ppt_w/2"/>
                                          </p:val>
                                        </p:tav>
                                        <p:tav tm="100000">
                                          <p:val>
                                            <p:strVal val="#ppt_x"/>
                                          </p:val>
                                        </p:tav>
                                      </p:tavLst>
                                    </p:anim>
                                    <p:anim calcmode="lin" valueType="num">
                                      <p:cBhvr additive="base">
                                        <p:cTn id="16" dur="3750" fill="hold"/>
                                        <p:tgtEl>
                                          <p:spTgt spid="3"/>
                                        </p:tgtEl>
                                        <p:attrNameLst>
                                          <p:attrName>ppt_y</p:attrName>
                                        </p:attrNameLst>
                                      </p:cBhvr>
                                      <p:tavLst>
                                        <p:tav tm="0">
                                          <p:val>
                                            <p:strVal val="0-#ppt_h/2"/>
                                          </p:val>
                                        </p:tav>
                                        <p:tav tm="100000">
                                          <p:val>
                                            <p:strVal val="#ppt_y"/>
                                          </p:val>
                                        </p:tav>
                                      </p:tavLst>
                                    </p:anim>
                                  </p:childTnLst>
                                </p:cTn>
                              </p:par>
                              <p:par>
                                <p:cTn id="17" presetID="2" presetClass="exit" presetSubtype="6" fill="hold" nodeType="withEffect">
                                  <p:stCondLst>
                                    <p:cond delay="0"/>
                                  </p:stCondLst>
                                  <p:childTnLst>
                                    <p:anim calcmode="lin" valueType="num">
                                      <p:cBhvr additive="base">
                                        <p:cTn id="18" dur="3750"/>
                                        <p:tgtEl>
                                          <p:spTgt spid="3"/>
                                        </p:tgtEl>
                                        <p:attrNameLst>
                                          <p:attrName>ppt_x</p:attrName>
                                        </p:attrNameLst>
                                      </p:cBhvr>
                                      <p:tavLst>
                                        <p:tav tm="0">
                                          <p:val>
                                            <p:strVal val="ppt_x"/>
                                          </p:val>
                                        </p:tav>
                                        <p:tav tm="100000">
                                          <p:val>
                                            <p:strVal val="1+ppt_w/2"/>
                                          </p:val>
                                        </p:tav>
                                      </p:tavLst>
                                    </p:anim>
                                    <p:anim calcmode="lin" valueType="num">
                                      <p:cBhvr additive="base">
                                        <p:cTn id="19" dur="3750"/>
                                        <p:tgtEl>
                                          <p:spTgt spid="3"/>
                                        </p:tgtEl>
                                        <p:attrNameLst>
                                          <p:attrName>ppt_y</p:attrName>
                                        </p:attrNameLst>
                                      </p:cBhvr>
                                      <p:tavLst>
                                        <p:tav tm="0">
                                          <p:val>
                                            <p:strVal val="ppt_y"/>
                                          </p:val>
                                        </p:tav>
                                        <p:tav tm="100000">
                                          <p:val>
                                            <p:strVal val="1+ppt_h/2"/>
                                          </p:val>
                                        </p:tav>
                                      </p:tavLst>
                                    </p:anim>
                                    <p:set>
                                      <p:cBhvr>
                                        <p:cTn id="20" dur="1" fill="hold">
                                          <p:stCondLst>
                                            <p:cond delay="3749"/>
                                          </p:stCondLst>
                                        </p:cTn>
                                        <p:tgtEl>
                                          <p:spTgt spid="3"/>
                                        </p:tgtEl>
                                        <p:attrNameLst>
                                          <p:attrName>style.visibility</p:attrName>
                                        </p:attrNameLst>
                                      </p:cBhvr>
                                      <p:to>
                                        <p:strVal val="hidden"/>
                                      </p:to>
                                    </p:set>
                                  </p:childTnLst>
                                </p:cTn>
                              </p:par>
                              <p:par>
                                <p:cTn id="21" presetID="2" presetClass="entr" presetSubtype="9"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3750" fill="hold"/>
                                        <p:tgtEl>
                                          <p:spTgt spid="5"/>
                                        </p:tgtEl>
                                        <p:attrNameLst>
                                          <p:attrName>ppt_x</p:attrName>
                                        </p:attrNameLst>
                                      </p:cBhvr>
                                      <p:tavLst>
                                        <p:tav tm="0">
                                          <p:val>
                                            <p:strVal val="0-#ppt_w/2"/>
                                          </p:val>
                                        </p:tav>
                                        <p:tav tm="100000">
                                          <p:val>
                                            <p:strVal val="#ppt_x"/>
                                          </p:val>
                                        </p:tav>
                                      </p:tavLst>
                                    </p:anim>
                                    <p:anim calcmode="lin" valueType="num">
                                      <p:cBhvr additive="base">
                                        <p:cTn id="24" dur="3750" fill="hold"/>
                                        <p:tgtEl>
                                          <p:spTgt spid="5"/>
                                        </p:tgtEl>
                                        <p:attrNameLst>
                                          <p:attrName>ppt_y</p:attrName>
                                        </p:attrNameLst>
                                      </p:cBhvr>
                                      <p:tavLst>
                                        <p:tav tm="0">
                                          <p:val>
                                            <p:strVal val="0-#ppt_h/2"/>
                                          </p:val>
                                        </p:tav>
                                        <p:tav tm="100000">
                                          <p:val>
                                            <p:strVal val="#ppt_y"/>
                                          </p:val>
                                        </p:tav>
                                      </p:tavLst>
                                    </p:anim>
                                  </p:childTnLst>
                                </p:cTn>
                              </p:par>
                              <p:par>
                                <p:cTn id="25" presetID="2" presetClass="exit" presetSubtype="6"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1+ppt_h/2"/>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3750" fill="hold"/>
                                        <p:tgtEl>
                                          <p:spTgt spid="10"/>
                                        </p:tgtEl>
                                        <p:attrNameLst>
                                          <p:attrName>ppt_x</p:attrName>
                                        </p:attrNameLst>
                                      </p:cBhvr>
                                      <p:tavLst>
                                        <p:tav tm="0">
                                          <p:val>
                                            <p:strVal val="0-#ppt_w/2"/>
                                          </p:val>
                                        </p:tav>
                                        <p:tav tm="100000">
                                          <p:val>
                                            <p:strVal val="#ppt_x"/>
                                          </p:val>
                                        </p:tav>
                                      </p:tavLst>
                                    </p:anim>
                                    <p:anim calcmode="lin" valueType="num">
                                      <p:cBhvr additive="base">
                                        <p:cTn id="32" dur="3750" fill="hold"/>
                                        <p:tgtEl>
                                          <p:spTgt spid="10"/>
                                        </p:tgtEl>
                                        <p:attrNameLst>
                                          <p:attrName>ppt_y</p:attrName>
                                        </p:attrNameLst>
                                      </p:cBhvr>
                                      <p:tavLst>
                                        <p:tav tm="0">
                                          <p:val>
                                            <p:strVal val="0-#ppt_h/2"/>
                                          </p:val>
                                        </p:tav>
                                        <p:tav tm="100000">
                                          <p:val>
                                            <p:strVal val="#ppt_y"/>
                                          </p:val>
                                        </p:tav>
                                      </p:tavLst>
                                    </p:anim>
                                  </p:childTnLst>
                                </p:cTn>
                              </p:par>
                              <p:par>
                                <p:cTn id="33" presetID="2" presetClass="exit" presetSubtype="6" fill="hold" nodeType="withEffect">
                                  <p:stCondLst>
                                    <p:cond delay="0"/>
                                  </p:stCondLst>
                                  <p:childTnLst>
                                    <p:anim calcmode="lin" valueType="num">
                                      <p:cBhvr additive="base">
                                        <p:cTn id="34" dur="3750"/>
                                        <p:tgtEl>
                                          <p:spTgt spid="10"/>
                                        </p:tgtEl>
                                        <p:attrNameLst>
                                          <p:attrName>ppt_x</p:attrName>
                                        </p:attrNameLst>
                                      </p:cBhvr>
                                      <p:tavLst>
                                        <p:tav tm="0">
                                          <p:val>
                                            <p:strVal val="ppt_x"/>
                                          </p:val>
                                        </p:tav>
                                        <p:tav tm="100000">
                                          <p:val>
                                            <p:strVal val="1+ppt_w/2"/>
                                          </p:val>
                                        </p:tav>
                                      </p:tavLst>
                                    </p:anim>
                                    <p:anim calcmode="lin" valueType="num">
                                      <p:cBhvr additive="base">
                                        <p:cTn id="35" dur="3750"/>
                                        <p:tgtEl>
                                          <p:spTgt spid="10"/>
                                        </p:tgtEl>
                                        <p:attrNameLst>
                                          <p:attrName>ppt_y</p:attrName>
                                        </p:attrNameLst>
                                      </p:cBhvr>
                                      <p:tavLst>
                                        <p:tav tm="0">
                                          <p:val>
                                            <p:strVal val="ppt_y"/>
                                          </p:val>
                                        </p:tav>
                                        <p:tav tm="100000">
                                          <p:val>
                                            <p:strVal val="1+ppt_h/2"/>
                                          </p:val>
                                        </p:tav>
                                      </p:tavLst>
                                    </p:anim>
                                    <p:set>
                                      <p:cBhvr>
                                        <p:cTn id="36" dur="1" fill="hold">
                                          <p:stCondLst>
                                            <p:cond delay="3749"/>
                                          </p:stCondLst>
                                        </p:cTn>
                                        <p:tgtEl>
                                          <p:spTgt spid="10"/>
                                        </p:tgtEl>
                                        <p:attrNameLst>
                                          <p:attrName>style.visibility</p:attrName>
                                        </p:attrNameLst>
                                      </p:cBhvr>
                                      <p:to>
                                        <p:strVal val="hidden"/>
                                      </p:to>
                                    </p:set>
                                  </p:childTnLst>
                                </p:cTn>
                              </p:par>
                              <p:par>
                                <p:cTn id="37" presetID="2" presetClass="entr" presetSubtype="9"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additive="base">
                                        <p:cTn id="39" dur="3750" fill="hold"/>
                                        <p:tgtEl>
                                          <p:spTgt spid="17"/>
                                        </p:tgtEl>
                                        <p:attrNameLst>
                                          <p:attrName>ppt_x</p:attrName>
                                        </p:attrNameLst>
                                      </p:cBhvr>
                                      <p:tavLst>
                                        <p:tav tm="0">
                                          <p:val>
                                            <p:strVal val="0-#ppt_w/2"/>
                                          </p:val>
                                        </p:tav>
                                        <p:tav tm="100000">
                                          <p:val>
                                            <p:strVal val="#ppt_x"/>
                                          </p:val>
                                        </p:tav>
                                      </p:tavLst>
                                    </p:anim>
                                    <p:anim calcmode="lin" valueType="num">
                                      <p:cBhvr additive="base">
                                        <p:cTn id="40" dur="3750" fill="hold"/>
                                        <p:tgtEl>
                                          <p:spTgt spid="17"/>
                                        </p:tgtEl>
                                        <p:attrNameLst>
                                          <p:attrName>ppt_y</p:attrName>
                                        </p:attrNameLst>
                                      </p:cBhvr>
                                      <p:tavLst>
                                        <p:tav tm="0">
                                          <p:val>
                                            <p:strVal val="0-#ppt_h/2"/>
                                          </p:val>
                                        </p:tav>
                                        <p:tav tm="100000">
                                          <p:val>
                                            <p:strVal val="#ppt_y"/>
                                          </p:val>
                                        </p:tav>
                                      </p:tavLst>
                                    </p:anim>
                                  </p:childTnLst>
                                </p:cTn>
                              </p:par>
                              <p:par>
                                <p:cTn id="41" presetID="2" presetClass="exit" presetSubtype="6" fill="hold" nodeType="withEffect">
                                  <p:stCondLst>
                                    <p:cond delay="0"/>
                                  </p:stCondLst>
                                  <p:childTnLst>
                                    <p:anim calcmode="lin" valueType="num">
                                      <p:cBhvr additive="base">
                                        <p:cTn id="42" dur="3750"/>
                                        <p:tgtEl>
                                          <p:spTgt spid="17"/>
                                        </p:tgtEl>
                                        <p:attrNameLst>
                                          <p:attrName>ppt_x</p:attrName>
                                        </p:attrNameLst>
                                      </p:cBhvr>
                                      <p:tavLst>
                                        <p:tav tm="0">
                                          <p:val>
                                            <p:strVal val="ppt_x"/>
                                          </p:val>
                                        </p:tav>
                                        <p:tav tm="100000">
                                          <p:val>
                                            <p:strVal val="1+ppt_w/2"/>
                                          </p:val>
                                        </p:tav>
                                      </p:tavLst>
                                    </p:anim>
                                    <p:anim calcmode="lin" valueType="num">
                                      <p:cBhvr additive="base">
                                        <p:cTn id="43" dur="3750"/>
                                        <p:tgtEl>
                                          <p:spTgt spid="17"/>
                                        </p:tgtEl>
                                        <p:attrNameLst>
                                          <p:attrName>ppt_y</p:attrName>
                                        </p:attrNameLst>
                                      </p:cBhvr>
                                      <p:tavLst>
                                        <p:tav tm="0">
                                          <p:val>
                                            <p:strVal val="ppt_y"/>
                                          </p:val>
                                        </p:tav>
                                        <p:tav tm="100000">
                                          <p:val>
                                            <p:strVal val="1+ppt_h/2"/>
                                          </p:val>
                                        </p:tav>
                                      </p:tavLst>
                                    </p:anim>
                                    <p:set>
                                      <p:cBhvr>
                                        <p:cTn id="44" dur="1" fill="hold">
                                          <p:stCondLst>
                                            <p:cond delay="3749"/>
                                          </p:stCondLst>
                                        </p:cTn>
                                        <p:tgtEl>
                                          <p:spTgt spid="17"/>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3750" fill="hold"/>
                                        <p:tgtEl>
                                          <p:spTgt spid="18"/>
                                        </p:tgtEl>
                                        <p:attrNameLst>
                                          <p:attrName>ppt_x</p:attrName>
                                        </p:attrNameLst>
                                      </p:cBhvr>
                                      <p:tavLst>
                                        <p:tav tm="0">
                                          <p:val>
                                            <p:strVal val="0-#ppt_w/2"/>
                                          </p:val>
                                        </p:tav>
                                        <p:tav tm="100000">
                                          <p:val>
                                            <p:strVal val="#ppt_x"/>
                                          </p:val>
                                        </p:tav>
                                      </p:tavLst>
                                    </p:anim>
                                    <p:anim calcmode="lin" valueType="num">
                                      <p:cBhvr additive="base">
                                        <p:cTn id="48" dur="3750" fill="hold"/>
                                        <p:tgtEl>
                                          <p:spTgt spid="18"/>
                                        </p:tgtEl>
                                        <p:attrNameLst>
                                          <p:attrName>ppt_y</p:attrName>
                                        </p:attrNameLst>
                                      </p:cBhvr>
                                      <p:tavLst>
                                        <p:tav tm="0">
                                          <p:val>
                                            <p:strVal val="0-#ppt_h/2"/>
                                          </p:val>
                                        </p:tav>
                                        <p:tav tm="100000">
                                          <p:val>
                                            <p:strVal val="#ppt_y"/>
                                          </p:val>
                                        </p:tav>
                                      </p:tavLst>
                                    </p:anim>
                                  </p:childTnLst>
                                </p:cTn>
                              </p:par>
                              <p:par>
                                <p:cTn id="49" presetID="2" presetClass="exit" presetSubtype="6" fill="hold" nodeType="withEffect">
                                  <p:stCondLst>
                                    <p:cond delay="0"/>
                                  </p:stCondLst>
                                  <p:childTnLst>
                                    <p:anim calcmode="lin" valueType="num">
                                      <p:cBhvr additive="base">
                                        <p:cTn id="50" dur="3750"/>
                                        <p:tgtEl>
                                          <p:spTgt spid="18"/>
                                        </p:tgtEl>
                                        <p:attrNameLst>
                                          <p:attrName>ppt_x</p:attrName>
                                        </p:attrNameLst>
                                      </p:cBhvr>
                                      <p:tavLst>
                                        <p:tav tm="0">
                                          <p:val>
                                            <p:strVal val="ppt_x"/>
                                          </p:val>
                                        </p:tav>
                                        <p:tav tm="100000">
                                          <p:val>
                                            <p:strVal val="1+ppt_w/2"/>
                                          </p:val>
                                        </p:tav>
                                      </p:tavLst>
                                    </p:anim>
                                    <p:anim calcmode="lin" valueType="num">
                                      <p:cBhvr additive="base">
                                        <p:cTn id="51" dur="3750"/>
                                        <p:tgtEl>
                                          <p:spTgt spid="18"/>
                                        </p:tgtEl>
                                        <p:attrNameLst>
                                          <p:attrName>ppt_y</p:attrName>
                                        </p:attrNameLst>
                                      </p:cBhvr>
                                      <p:tavLst>
                                        <p:tav tm="0">
                                          <p:val>
                                            <p:strVal val="ppt_y"/>
                                          </p:val>
                                        </p:tav>
                                        <p:tav tm="100000">
                                          <p:val>
                                            <p:strVal val="1+ppt_h/2"/>
                                          </p:val>
                                        </p:tav>
                                      </p:tavLst>
                                    </p:anim>
                                    <p:set>
                                      <p:cBhvr>
                                        <p:cTn id="52" dur="1" fill="hold">
                                          <p:stCondLst>
                                            <p:cond delay="3749"/>
                                          </p:stCondLst>
                                        </p:cTn>
                                        <p:tgtEl>
                                          <p:spTgt spid="18"/>
                                        </p:tgtEl>
                                        <p:attrNameLst>
                                          <p:attrName>style.visibility</p:attrName>
                                        </p:attrNameLst>
                                      </p:cBhvr>
                                      <p:to>
                                        <p:strVal val="hidden"/>
                                      </p:to>
                                    </p:set>
                                  </p:childTnLst>
                                </p:cTn>
                              </p:par>
                              <p:par>
                                <p:cTn id="53" presetID="2" presetClass="entr" presetSubtype="9" fill="hold" nodeType="with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additive="base">
                                        <p:cTn id="55" dur="3750" fill="hold"/>
                                        <p:tgtEl>
                                          <p:spTgt spid="4"/>
                                        </p:tgtEl>
                                        <p:attrNameLst>
                                          <p:attrName>ppt_x</p:attrName>
                                        </p:attrNameLst>
                                      </p:cBhvr>
                                      <p:tavLst>
                                        <p:tav tm="0">
                                          <p:val>
                                            <p:strVal val="0-#ppt_w/2"/>
                                          </p:val>
                                        </p:tav>
                                        <p:tav tm="100000">
                                          <p:val>
                                            <p:strVal val="#ppt_x"/>
                                          </p:val>
                                        </p:tav>
                                      </p:tavLst>
                                    </p:anim>
                                    <p:anim calcmode="lin" valueType="num">
                                      <p:cBhvr additive="base">
                                        <p:cTn id="56" dur="3750" fill="hold"/>
                                        <p:tgtEl>
                                          <p:spTgt spid="4"/>
                                        </p:tgtEl>
                                        <p:attrNameLst>
                                          <p:attrName>ppt_y</p:attrName>
                                        </p:attrNameLst>
                                      </p:cBhvr>
                                      <p:tavLst>
                                        <p:tav tm="0">
                                          <p:val>
                                            <p:strVal val="0-#ppt_h/2"/>
                                          </p:val>
                                        </p:tav>
                                        <p:tav tm="100000">
                                          <p:val>
                                            <p:strVal val="#ppt_y"/>
                                          </p:val>
                                        </p:tav>
                                      </p:tavLst>
                                    </p:anim>
                                  </p:childTnLst>
                                </p:cTn>
                              </p:par>
                              <p:par>
                                <p:cTn id="57" presetID="2" presetClass="exit" presetSubtype="6" fill="hold" nodeType="withEffect">
                                  <p:stCondLst>
                                    <p:cond delay="0"/>
                                  </p:stCondLst>
                                  <p:childTnLst>
                                    <p:anim calcmode="lin" valueType="num">
                                      <p:cBhvr additive="base">
                                        <p:cTn id="58" dur="3750"/>
                                        <p:tgtEl>
                                          <p:spTgt spid="4"/>
                                        </p:tgtEl>
                                        <p:attrNameLst>
                                          <p:attrName>ppt_x</p:attrName>
                                        </p:attrNameLst>
                                      </p:cBhvr>
                                      <p:tavLst>
                                        <p:tav tm="0">
                                          <p:val>
                                            <p:strVal val="ppt_x"/>
                                          </p:val>
                                        </p:tav>
                                        <p:tav tm="100000">
                                          <p:val>
                                            <p:strVal val="1+ppt_w/2"/>
                                          </p:val>
                                        </p:tav>
                                      </p:tavLst>
                                    </p:anim>
                                    <p:anim calcmode="lin" valueType="num">
                                      <p:cBhvr additive="base">
                                        <p:cTn id="59" dur="3750"/>
                                        <p:tgtEl>
                                          <p:spTgt spid="4"/>
                                        </p:tgtEl>
                                        <p:attrNameLst>
                                          <p:attrName>ppt_y</p:attrName>
                                        </p:attrNameLst>
                                      </p:cBhvr>
                                      <p:tavLst>
                                        <p:tav tm="0">
                                          <p:val>
                                            <p:strVal val="ppt_y"/>
                                          </p:val>
                                        </p:tav>
                                        <p:tav tm="100000">
                                          <p:val>
                                            <p:strVal val="1+ppt_h/2"/>
                                          </p:val>
                                        </p:tav>
                                      </p:tavLst>
                                    </p:anim>
                                    <p:set>
                                      <p:cBhvr>
                                        <p:cTn id="60" dur="1" fill="hold">
                                          <p:stCondLst>
                                            <p:cond delay="3749"/>
                                          </p:stCondLst>
                                        </p:cTn>
                                        <p:tgtEl>
                                          <p:spTgt spid="4"/>
                                        </p:tgtEl>
                                        <p:attrNameLst>
                                          <p:attrName>style.visibility</p:attrName>
                                        </p:attrNameLst>
                                      </p:cBhvr>
                                      <p:to>
                                        <p:strVal val="hidden"/>
                                      </p:to>
                                    </p:set>
                                  </p:childTnLst>
                                </p:cTn>
                              </p:par>
                              <p:par>
                                <p:cTn id="61" presetID="2" presetClass="entr" presetSubtype="9"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3750" fill="hold"/>
                                        <p:tgtEl>
                                          <p:spTgt spid="7"/>
                                        </p:tgtEl>
                                        <p:attrNameLst>
                                          <p:attrName>ppt_x</p:attrName>
                                        </p:attrNameLst>
                                      </p:cBhvr>
                                      <p:tavLst>
                                        <p:tav tm="0">
                                          <p:val>
                                            <p:strVal val="0-#ppt_w/2"/>
                                          </p:val>
                                        </p:tav>
                                        <p:tav tm="100000">
                                          <p:val>
                                            <p:strVal val="#ppt_x"/>
                                          </p:val>
                                        </p:tav>
                                      </p:tavLst>
                                    </p:anim>
                                    <p:anim calcmode="lin" valueType="num">
                                      <p:cBhvr additive="base">
                                        <p:cTn id="64" dur="3750" fill="hold"/>
                                        <p:tgtEl>
                                          <p:spTgt spid="7"/>
                                        </p:tgtEl>
                                        <p:attrNameLst>
                                          <p:attrName>ppt_y</p:attrName>
                                        </p:attrNameLst>
                                      </p:cBhvr>
                                      <p:tavLst>
                                        <p:tav tm="0">
                                          <p:val>
                                            <p:strVal val="0-#ppt_h/2"/>
                                          </p:val>
                                        </p:tav>
                                        <p:tav tm="100000">
                                          <p:val>
                                            <p:strVal val="#ppt_y"/>
                                          </p:val>
                                        </p:tav>
                                      </p:tavLst>
                                    </p:anim>
                                  </p:childTnLst>
                                </p:cTn>
                              </p:par>
                              <p:par>
                                <p:cTn id="65" presetID="2" presetClass="exit" presetSubtype="6" fill="hold" nodeType="withEffect">
                                  <p:stCondLst>
                                    <p:cond delay="0"/>
                                  </p:stCondLst>
                                  <p:childTnLst>
                                    <p:anim calcmode="lin" valueType="num">
                                      <p:cBhvr additive="base">
                                        <p:cTn id="66" dur="3750"/>
                                        <p:tgtEl>
                                          <p:spTgt spid="7"/>
                                        </p:tgtEl>
                                        <p:attrNameLst>
                                          <p:attrName>ppt_x</p:attrName>
                                        </p:attrNameLst>
                                      </p:cBhvr>
                                      <p:tavLst>
                                        <p:tav tm="0">
                                          <p:val>
                                            <p:strVal val="ppt_x"/>
                                          </p:val>
                                        </p:tav>
                                        <p:tav tm="100000">
                                          <p:val>
                                            <p:strVal val="1+ppt_w/2"/>
                                          </p:val>
                                        </p:tav>
                                      </p:tavLst>
                                    </p:anim>
                                    <p:anim calcmode="lin" valueType="num">
                                      <p:cBhvr additive="base">
                                        <p:cTn id="67" dur="3750"/>
                                        <p:tgtEl>
                                          <p:spTgt spid="7"/>
                                        </p:tgtEl>
                                        <p:attrNameLst>
                                          <p:attrName>ppt_y</p:attrName>
                                        </p:attrNameLst>
                                      </p:cBhvr>
                                      <p:tavLst>
                                        <p:tav tm="0">
                                          <p:val>
                                            <p:strVal val="ppt_y"/>
                                          </p:val>
                                        </p:tav>
                                        <p:tav tm="100000">
                                          <p:val>
                                            <p:strVal val="1+ppt_h/2"/>
                                          </p:val>
                                        </p:tav>
                                      </p:tavLst>
                                    </p:anim>
                                    <p:set>
                                      <p:cBhvr>
                                        <p:cTn id="68" dur="1" fill="hold">
                                          <p:stCondLst>
                                            <p:cond delay="3749"/>
                                          </p:stCondLst>
                                        </p:cTn>
                                        <p:tgtEl>
                                          <p:spTgt spid="7"/>
                                        </p:tgtEl>
                                        <p:attrNameLst>
                                          <p:attrName>style.visibility</p:attrName>
                                        </p:attrNameLst>
                                      </p:cBhvr>
                                      <p:to>
                                        <p:strVal val="hidden"/>
                                      </p:to>
                                    </p:set>
                                  </p:childTnLst>
                                </p:cTn>
                              </p:par>
                              <p:par>
                                <p:cTn id="69" presetID="2" presetClass="entr" presetSubtype="9" fill="hold" nodeType="withEffect">
                                  <p:stCondLst>
                                    <p:cond delay="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3750" fill="hold"/>
                                        <p:tgtEl>
                                          <p:spTgt spid="8"/>
                                        </p:tgtEl>
                                        <p:attrNameLst>
                                          <p:attrName>ppt_x</p:attrName>
                                        </p:attrNameLst>
                                      </p:cBhvr>
                                      <p:tavLst>
                                        <p:tav tm="0">
                                          <p:val>
                                            <p:strVal val="0-#ppt_w/2"/>
                                          </p:val>
                                        </p:tav>
                                        <p:tav tm="100000">
                                          <p:val>
                                            <p:strVal val="#ppt_x"/>
                                          </p:val>
                                        </p:tav>
                                      </p:tavLst>
                                    </p:anim>
                                    <p:anim calcmode="lin" valueType="num">
                                      <p:cBhvr additive="base">
                                        <p:cTn id="72" dur="3750" fill="hold"/>
                                        <p:tgtEl>
                                          <p:spTgt spid="8"/>
                                        </p:tgtEl>
                                        <p:attrNameLst>
                                          <p:attrName>ppt_y</p:attrName>
                                        </p:attrNameLst>
                                      </p:cBhvr>
                                      <p:tavLst>
                                        <p:tav tm="0">
                                          <p:val>
                                            <p:strVal val="0-#ppt_h/2"/>
                                          </p:val>
                                        </p:tav>
                                        <p:tav tm="100000">
                                          <p:val>
                                            <p:strVal val="#ppt_y"/>
                                          </p:val>
                                        </p:tav>
                                      </p:tavLst>
                                    </p:anim>
                                  </p:childTnLst>
                                </p:cTn>
                              </p:par>
                              <p:par>
                                <p:cTn id="73" presetID="2" presetClass="exit" presetSubtype="6" fill="hold" nodeType="withEffect">
                                  <p:stCondLst>
                                    <p:cond delay="0"/>
                                  </p:stCondLst>
                                  <p:childTnLst>
                                    <p:anim calcmode="lin" valueType="num">
                                      <p:cBhvr additive="base">
                                        <p:cTn id="74" dur="3750"/>
                                        <p:tgtEl>
                                          <p:spTgt spid="8"/>
                                        </p:tgtEl>
                                        <p:attrNameLst>
                                          <p:attrName>ppt_x</p:attrName>
                                        </p:attrNameLst>
                                      </p:cBhvr>
                                      <p:tavLst>
                                        <p:tav tm="0">
                                          <p:val>
                                            <p:strVal val="ppt_x"/>
                                          </p:val>
                                        </p:tav>
                                        <p:tav tm="100000">
                                          <p:val>
                                            <p:strVal val="1+ppt_w/2"/>
                                          </p:val>
                                        </p:tav>
                                      </p:tavLst>
                                    </p:anim>
                                    <p:anim calcmode="lin" valueType="num">
                                      <p:cBhvr additive="base">
                                        <p:cTn id="75" dur="3750"/>
                                        <p:tgtEl>
                                          <p:spTgt spid="8"/>
                                        </p:tgtEl>
                                        <p:attrNameLst>
                                          <p:attrName>ppt_y</p:attrName>
                                        </p:attrNameLst>
                                      </p:cBhvr>
                                      <p:tavLst>
                                        <p:tav tm="0">
                                          <p:val>
                                            <p:strVal val="ppt_y"/>
                                          </p:val>
                                        </p:tav>
                                        <p:tav tm="100000">
                                          <p:val>
                                            <p:strVal val="1+ppt_h/2"/>
                                          </p:val>
                                        </p:tav>
                                      </p:tavLst>
                                    </p:anim>
                                    <p:set>
                                      <p:cBhvr>
                                        <p:cTn id="76" dur="1" fill="hold">
                                          <p:stCondLst>
                                            <p:cond delay="3749"/>
                                          </p:stCondLst>
                                        </p:cTn>
                                        <p:tgtEl>
                                          <p:spTgt spid="8"/>
                                        </p:tgtEl>
                                        <p:attrNameLst>
                                          <p:attrName>style.visibility</p:attrName>
                                        </p:attrNameLst>
                                      </p:cBhvr>
                                      <p:to>
                                        <p:strVal val="hidden"/>
                                      </p:to>
                                    </p:set>
                                  </p:childTnLst>
                                </p:cTn>
                              </p:par>
                              <p:par>
                                <p:cTn id="77" presetID="2" presetClass="entr" presetSubtype="9" fill="hold"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3750" fill="hold"/>
                                        <p:tgtEl>
                                          <p:spTgt spid="9"/>
                                        </p:tgtEl>
                                        <p:attrNameLst>
                                          <p:attrName>ppt_x</p:attrName>
                                        </p:attrNameLst>
                                      </p:cBhvr>
                                      <p:tavLst>
                                        <p:tav tm="0">
                                          <p:val>
                                            <p:strVal val="0-#ppt_w/2"/>
                                          </p:val>
                                        </p:tav>
                                        <p:tav tm="100000">
                                          <p:val>
                                            <p:strVal val="#ppt_x"/>
                                          </p:val>
                                        </p:tav>
                                      </p:tavLst>
                                    </p:anim>
                                    <p:anim calcmode="lin" valueType="num">
                                      <p:cBhvr additive="base">
                                        <p:cTn id="80" dur="3750" fill="hold"/>
                                        <p:tgtEl>
                                          <p:spTgt spid="9"/>
                                        </p:tgtEl>
                                        <p:attrNameLst>
                                          <p:attrName>ppt_y</p:attrName>
                                        </p:attrNameLst>
                                      </p:cBhvr>
                                      <p:tavLst>
                                        <p:tav tm="0">
                                          <p:val>
                                            <p:strVal val="0-#ppt_h/2"/>
                                          </p:val>
                                        </p:tav>
                                        <p:tav tm="100000">
                                          <p:val>
                                            <p:strVal val="#ppt_y"/>
                                          </p:val>
                                        </p:tav>
                                      </p:tavLst>
                                    </p:anim>
                                  </p:childTnLst>
                                </p:cTn>
                              </p:par>
                              <p:par>
                                <p:cTn id="81" presetID="2" presetClass="exit" presetSubtype="6" fill="hold" nodeType="withEffect">
                                  <p:stCondLst>
                                    <p:cond delay="0"/>
                                  </p:stCondLst>
                                  <p:childTnLst>
                                    <p:anim calcmode="lin" valueType="num">
                                      <p:cBhvr additive="base">
                                        <p:cTn id="82" dur="3750"/>
                                        <p:tgtEl>
                                          <p:spTgt spid="9"/>
                                        </p:tgtEl>
                                        <p:attrNameLst>
                                          <p:attrName>ppt_x</p:attrName>
                                        </p:attrNameLst>
                                      </p:cBhvr>
                                      <p:tavLst>
                                        <p:tav tm="0">
                                          <p:val>
                                            <p:strVal val="ppt_x"/>
                                          </p:val>
                                        </p:tav>
                                        <p:tav tm="100000">
                                          <p:val>
                                            <p:strVal val="1+ppt_w/2"/>
                                          </p:val>
                                        </p:tav>
                                      </p:tavLst>
                                    </p:anim>
                                    <p:anim calcmode="lin" valueType="num">
                                      <p:cBhvr additive="base">
                                        <p:cTn id="83" dur="3750"/>
                                        <p:tgtEl>
                                          <p:spTgt spid="9"/>
                                        </p:tgtEl>
                                        <p:attrNameLst>
                                          <p:attrName>ppt_y</p:attrName>
                                        </p:attrNameLst>
                                      </p:cBhvr>
                                      <p:tavLst>
                                        <p:tav tm="0">
                                          <p:val>
                                            <p:strVal val="ppt_y"/>
                                          </p:val>
                                        </p:tav>
                                        <p:tav tm="100000">
                                          <p:val>
                                            <p:strVal val="1+ppt_h/2"/>
                                          </p:val>
                                        </p:tav>
                                      </p:tavLst>
                                    </p:anim>
                                    <p:set>
                                      <p:cBhvr>
                                        <p:cTn id="84" dur="1" fill="hold">
                                          <p:stCondLst>
                                            <p:cond delay="3749"/>
                                          </p:stCondLst>
                                        </p:cTn>
                                        <p:tgtEl>
                                          <p:spTgt spid="9"/>
                                        </p:tgtEl>
                                        <p:attrNameLst>
                                          <p:attrName>style.visibility</p:attrName>
                                        </p:attrNameLst>
                                      </p:cBhvr>
                                      <p:to>
                                        <p:strVal val="hidden"/>
                                      </p:to>
                                    </p:set>
                                  </p:childTnLst>
                                </p:cTn>
                              </p:par>
                              <p:par>
                                <p:cTn id="85" presetID="2" presetClass="entr" presetSubtype="9" fill="hold" nodeType="withEffect">
                                  <p:stCondLst>
                                    <p:cond delay="0"/>
                                  </p:stCondLst>
                                  <p:childTnLst>
                                    <p:set>
                                      <p:cBhvr>
                                        <p:cTn id="86" dur="1" fill="hold">
                                          <p:stCondLst>
                                            <p:cond delay="0"/>
                                          </p:stCondLst>
                                        </p:cTn>
                                        <p:tgtEl>
                                          <p:spTgt spid="13"/>
                                        </p:tgtEl>
                                        <p:attrNameLst>
                                          <p:attrName>style.visibility</p:attrName>
                                        </p:attrNameLst>
                                      </p:cBhvr>
                                      <p:to>
                                        <p:strVal val="visible"/>
                                      </p:to>
                                    </p:set>
                                    <p:anim calcmode="lin" valueType="num">
                                      <p:cBhvr additive="base">
                                        <p:cTn id="87" dur="3750" fill="hold"/>
                                        <p:tgtEl>
                                          <p:spTgt spid="13"/>
                                        </p:tgtEl>
                                        <p:attrNameLst>
                                          <p:attrName>ppt_x</p:attrName>
                                        </p:attrNameLst>
                                      </p:cBhvr>
                                      <p:tavLst>
                                        <p:tav tm="0">
                                          <p:val>
                                            <p:strVal val="0-#ppt_w/2"/>
                                          </p:val>
                                        </p:tav>
                                        <p:tav tm="100000">
                                          <p:val>
                                            <p:strVal val="#ppt_x"/>
                                          </p:val>
                                        </p:tav>
                                      </p:tavLst>
                                    </p:anim>
                                    <p:anim calcmode="lin" valueType="num">
                                      <p:cBhvr additive="base">
                                        <p:cTn id="88" dur="3750" fill="hold"/>
                                        <p:tgtEl>
                                          <p:spTgt spid="13"/>
                                        </p:tgtEl>
                                        <p:attrNameLst>
                                          <p:attrName>ppt_y</p:attrName>
                                        </p:attrNameLst>
                                      </p:cBhvr>
                                      <p:tavLst>
                                        <p:tav tm="0">
                                          <p:val>
                                            <p:strVal val="0-#ppt_h/2"/>
                                          </p:val>
                                        </p:tav>
                                        <p:tav tm="100000">
                                          <p:val>
                                            <p:strVal val="#ppt_y"/>
                                          </p:val>
                                        </p:tav>
                                      </p:tavLst>
                                    </p:anim>
                                  </p:childTnLst>
                                </p:cTn>
                              </p:par>
                              <p:par>
                                <p:cTn id="89" presetID="2" presetClass="exit" presetSubtype="6" fill="hold" nodeType="withEffect">
                                  <p:stCondLst>
                                    <p:cond delay="0"/>
                                  </p:stCondLst>
                                  <p:childTnLst>
                                    <p:anim calcmode="lin" valueType="num">
                                      <p:cBhvr additive="base">
                                        <p:cTn id="90" dur="3750"/>
                                        <p:tgtEl>
                                          <p:spTgt spid="13"/>
                                        </p:tgtEl>
                                        <p:attrNameLst>
                                          <p:attrName>ppt_x</p:attrName>
                                        </p:attrNameLst>
                                      </p:cBhvr>
                                      <p:tavLst>
                                        <p:tav tm="0">
                                          <p:val>
                                            <p:strVal val="ppt_x"/>
                                          </p:val>
                                        </p:tav>
                                        <p:tav tm="100000">
                                          <p:val>
                                            <p:strVal val="1+ppt_w/2"/>
                                          </p:val>
                                        </p:tav>
                                      </p:tavLst>
                                    </p:anim>
                                    <p:anim calcmode="lin" valueType="num">
                                      <p:cBhvr additive="base">
                                        <p:cTn id="91" dur="3750"/>
                                        <p:tgtEl>
                                          <p:spTgt spid="13"/>
                                        </p:tgtEl>
                                        <p:attrNameLst>
                                          <p:attrName>ppt_y</p:attrName>
                                        </p:attrNameLst>
                                      </p:cBhvr>
                                      <p:tavLst>
                                        <p:tav tm="0">
                                          <p:val>
                                            <p:strVal val="ppt_y"/>
                                          </p:val>
                                        </p:tav>
                                        <p:tav tm="100000">
                                          <p:val>
                                            <p:strVal val="1+ppt_h/2"/>
                                          </p:val>
                                        </p:tav>
                                      </p:tavLst>
                                    </p:anim>
                                    <p:set>
                                      <p:cBhvr>
                                        <p:cTn id="92" dur="1" fill="hold">
                                          <p:stCondLst>
                                            <p:cond delay="3749"/>
                                          </p:stCondLst>
                                        </p:cTn>
                                        <p:tgtEl>
                                          <p:spTgt spid="13"/>
                                        </p:tgtEl>
                                        <p:attrNameLst>
                                          <p:attrName>style.visibility</p:attrName>
                                        </p:attrNameLst>
                                      </p:cBhvr>
                                      <p:to>
                                        <p:strVal val="hidden"/>
                                      </p:to>
                                    </p:set>
                                  </p:childTnLst>
                                </p:cTn>
                              </p:par>
                              <p:par>
                                <p:cTn id="93" presetID="2" presetClass="entr" presetSubtype="9" fill="hold" nodeType="with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3750" fill="hold"/>
                                        <p:tgtEl>
                                          <p:spTgt spid="12"/>
                                        </p:tgtEl>
                                        <p:attrNameLst>
                                          <p:attrName>ppt_x</p:attrName>
                                        </p:attrNameLst>
                                      </p:cBhvr>
                                      <p:tavLst>
                                        <p:tav tm="0">
                                          <p:val>
                                            <p:strVal val="0-#ppt_w/2"/>
                                          </p:val>
                                        </p:tav>
                                        <p:tav tm="100000">
                                          <p:val>
                                            <p:strVal val="#ppt_x"/>
                                          </p:val>
                                        </p:tav>
                                      </p:tavLst>
                                    </p:anim>
                                    <p:anim calcmode="lin" valueType="num">
                                      <p:cBhvr additive="base">
                                        <p:cTn id="96" dur="3750" fill="hold"/>
                                        <p:tgtEl>
                                          <p:spTgt spid="12"/>
                                        </p:tgtEl>
                                        <p:attrNameLst>
                                          <p:attrName>ppt_y</p:attrName>
                                        </p:attrNameLst>
                                      </p:cBhvr>
                                      <p:tavLst>
                                        <p:tav tm="0">
                                          <p:val>
                                            <p:strVal val="0-#ppt_h/2"/>
                                          </p:val>
                                        </p:tav>
                                        <p:tav tm="100000">
                                          <p:val>
                                            <p:strVal val="#ppt_y"/>
                                          </p:val>
                                        </p:tav>
                                      </p:tavLst>
                                    </p:anim>
                                  </p:childTnLst>
                                </p:cTn>
                              </p:par>
                              <p:par>
                                <p:cTn id="97" presetID="2" presetClass="exit" presetSubtype="6" fill="hold" nodeType="withEffect">
                                  <p:stCondLst>
                                    <p:cond delay="0"/>
                                  </p:stCondLst>
                                  <p:childTnLst>
                                    <p:anim calcmode="lin" valueType="num">
                                      <p:cBhvr additive="base">
                                        <p:cTn id="98" dur="3750"/>
                                        <p:tgtEl>
                                          <p:spTgt spid="12"/>
                                        </p:tgtEl>
                                        <p:attrNameLst>
                                          <p:attrName>ppt_x</p:attrName>
                                        </p:attrNameLst>
                                      </p:cBhvr>
                                      <p:tavLst>
                                        <p:tav tm="0">
                                          <p:val>
                                            <p:strVal val="ppt_x"/>
                                          </p:val>
                                        </p:tav>
                                        <p:tav tm="100000">
                                          <p:val>
                                            <p:strVal val="1+ppt_w/2"/>
                                          </p:val>
                                        </p:tav>
                                      </p:tavLst>
                                    </p:anim>
                                    <p:anim calcmode="lin" valueType="num">
                                      <p:cBhvr additive="base">
                                        <p:cTn id="99" dur="3750"/>
                                        <p:tgtEl>
                                          <p:spTgt spid="12"/>
                                        </p:tgtEl>
                                        <p:attrNameLst>
                                          <p:attrName>ppt_y</p:attrName>
                                        </p:attrNameLst>
                                      </p:cBhvr>
                                      <p:tavLst>
                                        <p:tav tm="0">
                                          <p:val>
                                            <p:strVal val="ppt_y"/>
                                          </p:val>
                                        </p:tav>
                                        <p:tav tm="100000">
                                          <p:val>
                                            <p:strVal val="1+ppt_h/2"/>
                                          </p:val>
                                        </p:tav>
                                      </p:tavLst>
                                    </p:anim>
                                    <p:set>
                                      <p:cBhvr>
                                        <p:cTn id="100" dur="1" fill="hold">
                                          <p:stCondLst>
                                            <p:cond delay="3749"/>
                                          </p:stCondLst>
                                        </p:cTn>
                                        <p:tgtEl>
                                          <p:spTgt spid="12"/>
                                        </p:tgtEl>
                                        <p:attrNameLst>
                                          <p:attrName>style.visibility</p:attrName>
                                        </p:attrNameLst>
                                      </p:cBhvr>
                                      <p:to>
                                        <p:strVal val="hidden"/>
                                      </p:to>
                                    </p:set>
                                  </p:childTnLst>
                                </p:cTn>
                              </p:par>
                              <p:par>
                                <p:cTn id="101" presetID="2" presetClass="entr" presetSubtype="9" fill="hold" nodeType="withEffect">
                                  <p:stCondLst>
                                    <p:cond delay="0"/>
                                  </p:stCondLst>
                                  <p:childTnLst>
                                    <p:set>
                                      <p:cBhvr>
                                        <p:cTn id="102" dur="1" fill="hold">
                                          <p:stCondLst>
                                            <p:cond delay="0"/>
                                          </p:stCondLst>
                                        </p:cTn>
                                        <p:tgtEl>
                                          <p:spTgt spid="19"/>
                                        </p:tgtEl>
                                        <p:attrNameLst>
                                          <p:attrName>style.visibility</p:attrName>
                                        </p:attrNameLst>
                                      </p:cBhvr>
                                      <p:to>
                                        <p:strVal val="visible"/>
                                      </p:to>
                                    </p:set>
                                    <p:anim calcmode="lin" valueType="num">
                                      <p:cBhvr additive="base">
                                        <p:cTn id="103" dur="3750" fill="hold"/>
                                        <p:tgtEl>
                                          <p:spTgt spid="19"/>
                                        </p:tgtEl>
                                        <p:attrNameLst>
                                          <p:attrName>ppt_x</p:attrName>
                                        </p:attrNameLst>
                                      </p:cBhvr>
                                      <p:tavLst>
                                        <p:tav tm="0">
                                          <p:val>
                                            <p:strVal val="0-#ppt_w/2"/>
                                          </p:val>
                                        </p:tav>
                                        <p:tav tm="100000">
                                          <p:val>
                                            <p:strVal val="#ppt_x"/>
                                          </p:val>
                                        </p:tav>
                                      </p:tavLst>
                                    </p:anim>
                                    <p:anim calcmode="lin" valueType="num">
                                      <p:cBhvr additive="base">
                                        <p:cTn id="104" dur="3750" fill="hold"/>
                                        <p:tgtEl>
                                          <p:spTgt spid="19"/>
                                        </p:tgtEl>
                                        <p:attrNameLst>
                                          <p:attrName>ppt_y</p:attrName>
                                        </p:attrNameLst>
                                      </p:cBhvr>
                                      <p:tavLst>
                                        <p:tav tm="0">
                                          <p:val>
                                            <p:strVal val="0-#ppt_h/2"/>
                                          </p:val>
                                        </p:tav>
                                        <p:tav tm="100000">
                                          <p:val>
                                            <p:strVal val="#ppt_y"/>
                                          </p:val>
                                        </p:tav>
                                      </p:tavLst>
                                    </p:anim>
                                  </p:childTnLst>
                                </p:cTn>
                              </p:par>
                              <p:par>
                                <p:cTn id="105" presetID="2" presetClass="exit" presetSubtype="6" fill="hold" nodeType="withEffect">
                                  <p:stCondLst>
                                    <p:cond delay="0"/>
                                  </p:stCondLst>
                                  <p:childTnLst>
                                    <p:anim calcmode="lin" valueType="num">
                                      <p:cBhvr additive="base">
                                        <p:cTn id="106" dur="3750"/>
                                        <p:tgtEl>
                                          <p:spTgt spid="19"/>
                                        </p:tgtEl>
                                        <p:attrNameLst>
                                          <p:attrName>ppt_x</p:attrName>
                                        </p:attrNameLst>
                                      </p:cBhvr>
                                      <p:tavLst>
                                        <p:tav tm="0">
                                          <p:val>
                                            <p:strVal val="ppt_x"/>
                                          </p:val>
                                        </p:tav>
                                        <p:tav tm="100000">
                                          <p:val>
                                            <p:strVal val="1+ppt_w/2"/>
                                          </p:val>
                                        </p:tav>
                                      </p:tavLst>
                                    </p:anim>
                                    <p:anim calcmode="lin" valueType="num">
                                      <p:cBhvr additive="base">
                                        <p:cTn id="107" dur="3750"/>
                                        <p:tgtEl>
                                          <p:spTgt spid="19"/>
                                        </p:tgtEl>
                                        <p:attrNameLst>
                                          <p:attrName>ppt_y</p:attrName>
                                        </p:attrNameLst>
                                      </p:cBhvr>
                                      <p:tavLst>
                                        <p:tav tm="0">
                                          <p:val>
                                            <p:strVal val="ppt_y"/>
                                          </p:val>
                                        </p:tav>
                                        <p:tav tm="100000">
                                          <p:val>
                                            <p:strVal val="1+ppt_h/2"/>
                                          </p:val>
                                        </p:tav>
                                      </p:tavLst>
                                    </p:anim>
                                    <p:set>
                                      <p:cBhvr>
                                        <p:cTn id="108" dur="1" fill="hold">
                                          <p:stCondLst>
                                            <p:cond delay="3749"/>
                                          </p:stCondLst>
                                        </p:cTn>
                                        <p:tgtEl>
                                          <p:spTgt spid="19"/>
                                        </p:tgtEl>
                                        <p:attrNameLst>
                                          <p:attrName>style.visibility</p:attrName>
                                        </p:attrNameLst>
                                      </p:cBhvr>
                                      <p:to>
                                        <p:strVal val="hidden"/>
                                      </p:to>
                                    </p:set>
                                  </p:childTnLst>
                                </p:cTn>
                              </p:par>
                              <p:par>
                                <p:cTn id="109" presetID="2" presetClass="entr" presetSubtype="9" fill="hold" nodeType="withEffect">
                                  <p:stCondLst>
                                    <p:cond delay="0"/>
                                  </p:stCondLst>
                                  <p:childTnLst>
                                    <p:set>
                                      <p:cBhvr>
                                        <p:cTn id="110" dur="1" fill="hold">
                                          <p:stCondLst>
                                            <p:cond delay="0"/>
                                          </p:stCondLst>
                                        </p:cTn>
                                        <p:tgtEl>
                                          <p:spTgt spid="23"/>
                                        </p:tgtEl>
                                        <p:attrNameLst>
                                          <p:attrName>style.visibility</p:attrName>
                                        </p:attrNameLst>
                                      </p:cBhvr>
                                      <p:to>
                                        <p:strVal val="visible"/>
                                      </p:to>
                                    </p:set>
                                    <p:anim calcmode="lin" valueType="num">
                                      <p:cBhvr additive="base">
                                        <p:cTn id="111" dur="3750" fill="hold"/>
                                        <p:tgtEl>
                                          <p:spTgt spid="23"/>
                                        </p:tgtEl>
                                        <p:attrNameLst>
                                          <p:attrName>ppt_x</p:attrName>
                                        </p:attrNameLst>
                                      </p:cBhvr>
                                      <p:tavLst>
                                        <p:tav tm="0">
                                          <p:val>
                                            <p:strVal val="0-#ppt_w/2"/>
                                          </p:val>
                                        </p:tav>
                                        <p:tav tm="100000">
                                          <p:val>
                                            <p:strVal val="#ppt_x"/>
                                          </p:val>
                                        </p:tav>
                                      </p:tavLst>
                                    </p:anim>
                                    <p:anim calcmode="lin" valueType="num">
                                      <p:cBhvr additive="base">
                                        <p:cTn id="112" dur="3750" fill="hold"/>
                                        <p:tgtEl>
                                          <p:spTgt spid="23"/>
                                        </p:tgtEl>
                                        <p:attrNameLst>
                                          <p:attrName>ppt_y</p:attrName>
                                        </p:attrNameLst>
                                      </p:cBhvr>
                                      <p:tavLst>
                                        <p:tav tm="0">
                                          <p:val>
                                            <p:strVal val="0-#ppt_h/2"/>
                                          </p:val>
                                        </p:tav>
                                        <p:tav tm="100000">
                                          <p:val>
                                            <p:strVal val="#ppt_y"/>
                                          </p:val>
                                        </p:tav>
                                      </p:tavLst>
                                    </p:anim>
                                  </p:childTnLst>
                                </p:cTn>
                              </p:par>
                              <p:par>
                                <p:cTn id="113" presetID="2" presetClass="exit" presetSubtype="6" fill="hold" nodeType="withEffect">
                                  <p:stCondLst>
                                    <p:cond delay="0"/>
                                  </p:stCondLst>
                                  <p:childTnLst>
                                    <p:anim calcmode="lin" valueType="num">
                                      <p:cBhvr additive="base">
                                        <p:cTn id="114" dur="3750"/>
                                        <p:tgtEl>
                                          <p:spTgt spid="23"/>
                                        </p:tgtEl>
                                        <p:attrNameLst>
                                          <p:attrName>ppt_x</p:attrName>
                                        </p:attrNameLst>
                                      </p:cBhvr>
                                      <p:tavLst>
                                        <p:tav tm="0">
                                          <p:val>
                                            <p:strVal val="ppt_x"/>
                                          </p:val>
                                        </p:tav>
                                        <p:tav tm="100000">
                                          <p:val>
                                            <p:strVal val="1+ppt_w/2"/>
                                          </p:val>
                                        </p:tav>
                                      </p:tavLst>
                                    </p:anim>
                                    <p:anim calcmode="lin" valueType="num">
                                      <p:cBhvr additive="base">
                                        <p:cTn id="115" dur="3750"/>
                                        <p:tgtEl>
                                          <p:spTgt spid="23"/>
                                        </p:tgtEl>
                                        <p:attrNameLst>
                                          <p:attrName>ppt_y</p:attrName>
                                        </p:attrNameLst>
                                      </p:cBhvr>
                                      <p:tavLst>
                                        <p:tav tm="0">
                                          <p:val>
                                            <p:strVal val="ppt_y"/>
                                          </p:val>
                                        </p:tav>
                                        <p:tav tm="100000">
                                          <p:val>
                                            <p:strVal val="1+ppt_h/2"/>
                                          </p:val>
                                        </p:tav>
                                      </p:tavLst>
                                    </p:anim>
                                    <p:set>
                                      <p:cBhvr>
                                        <p:cTn id="116" dur="1" fill="hold">
                                          <p:stCondLst>
                                            <p:cond delay="3749"/>
                                          </p:stCondLst>
                                        </p:cTn>
                                        <p:tgtEl>
                                          <p:spTgt spid="23"/>
                                        </p:tgtEl>
                                        <p:attrNameLst>
                                          <p:attrName>style.visibility</p:attrName>
                                        </p:attrNameLst>
                                      </p:cBhvr>
                                      <p:to>
                                        <p:strVal val="hidden"/>
                                      </p:to>
                                    </p:set>
                                  </p:childTnLst>
                                </p:cTn>
                              </p:par>
                              <p:par>
                                <p:cTn id="117" presetID="2" presetClass="entr" presetSubtype="9" fill="hold" nodeType="withEffect">
                                  <p:stCondLst>
                                    <p:cond delay="0"/>
                                  </p:stCondLst>
                                  <p:childTnLst>
                                    <p:set>
                                      <p:cBhvr>
                                        <p:cTn id="118" dur="1" fill="hold">
                                          <p:stCondLst>
                                            <p:cond delay="0"/>
                                          </p:stCondLst>
                                        </p:cTn>
                                        <p:tgtEl>
                                          <p:spTgt spid="27"/>
                                        </p:tgtEl>
                                        <p:attrNameLst>
                                          <p:attrName>style.visibility</p:attrName>
                                        </p:attrNameLst>
                                      </p:cBhvr>
                                      <p:to>
                                        <p:strVal val="visible"/>
                                      </p:to>
                                    </p:set>
                                    <p:anim calcmode="lin" valueType="num">
                                      <p:cBhvr additive="base">
                                        <p:cTn id="119" dur="3750" fill="hold"/>
                                        <p:tgtEl>
                                          <p:spTgt spid="27"/>
                                        </p:tgtEl>
                                        <p:attrNameLst>
                                          <p:attrName>ppt_x</p:attrName>
                                        </p:attrNameLst>
                                      </p:cBhvr>
                                      <p:tavLst>
                                        <p:tav tm="0">
                                          <p:val>
                                            <p:strVal val="0-#ppt_w/2"/>
                                          </p:val>
                                        </p:tav>
                                        <p:tav tm="100000">
                                          <p:val>
                                            <p:strVal val="#ppt_x"/>
                                          </p:val>
                                        </p:tav>
                                      </p:tavLst>
                                    </p:anim>
                                    <p:anim calcmode="lin" valueType="num">
                                      <p:cBhvr additive="base">
                                        <p:cTn id="120" dur="3750" fill="hold"/>
                                        <p:tgtEl>
                                          <p:spTgt spid="27"/>
                                        </p:tgtEl>
                                        <p:attrNameLst>
                                          <p:attrName>ppt_y</p:attrName>
                                        </p:attrNameLst>
                                      </p:cBhvr>
                                      <p:tavLst>
                                        <p:tav tm="0">
                                          <p:val>
                                            <p:strVal val="0-#ppt_h/2"/>
                                          </p:val>
                                        </p:tav>
                                        <p:tav tm="100000">
                                          <p:val>
                                            <p:strVal val="#ppt_y"/>
                                          </p:val>
                                        </p:tav>
                                      </p:tavLst>
                                    </p:anim>
                                  </p:childTnLst>
                                </p:cTn>
                              </p:par>
                              <p:par>
                                <p:cTn id="121" presetID="2" presetClass="exit" presetSubtype="6" fill="hold" nodeType="withEffect">
                                  <p:stCondLst>
                                    <p:cond delay="0"/>
                                  </p:stCondLst>
                                  <p:childTnLst>
                                    <p:anim calcmode="lin" valueType="num">
                                      <p:cBhvr additive="base">
                                        <p:cTn id="122" dur="3750"/>
                                        <p:tgtEl>
                                          <p:spTgt spid="27"/>
                                        </p:tgtEl>
                                        <p:attrNameLst>
                                          <p:attrName>ppt_x</p:attrName>
                                        </p:attrNameLst>
                                      </p:cBhvr>
                                      <p:tavLst>
                                        <p:tav tm="0">
                                          <p:val>
                                            <p:strVal val="ppt_x"/>
                                          </p:val>
                                        </p:tav>
                                        <p:tav tm="100000">
                                          <p:val>
                                            <p:strVal val="1+ppt_w/2"/>
                                          </p:val>
                                        </p:tav>
                                      </p:tavLst>
                                    </p:anim>
                                    <p:anim calcmode="lin" valueType="num">
                                      <p:cBhvr additive="base">
                                        <p:cTn id="123" dur="3750"/>
                                        <p:tgtEl>
                                          <p:spTgt spid="27"/>
                                        </p:tgtEl>
                                        <p:attrNameLst>
                                          <p:attrName>ppt_y</p:attrName>
                                        </p:attrNameLst>
                                      </p:cBhvr>
                                      <p:tavLst>
                                        <p:tav tm="0">
                                          <p:val>
                                            <p:strVal val="ppt_y"/>
                                          </p:val>
                                        </p:tav>
                                        <p:tav tm="100000">
                                          <p:val>
                                            <p:strVal val="1+ppt_h/2"/>
                                          </p:val>
                                        </p:tav>
                                      </p:tavLst>
                                    </p:anim>
                                    <p:set>
                                      <p:cBhvr>
                                        <p:cTn id="124" dur="1" fill="hold">
                                          <p:stCondLst>
                                            <p:cond delay="3749"/>
                                          </p:stCondLst>
                                        </p:cTn>
                                        <p:tgtEl>
                                          <p:spTgt spid="27"/>
                                        </p:tgtEl>
                                        <p:attrNameLst>
                                          <p:attrName>style.visibility</p:attrName>
                                        </p:attrNameLst>
                                      </p:cBhvr>
                                      <p:to>
                                        <p:strVal val="hidden"/>
                                      </p:to>
                                    </p:set>
                                  </p:childTnLst>
                                </p:cTn>
                              </p:par>
                              <p:par>
                                <p:cTn id="125" presetID="2" presetClass="entr" presetSubtype="9" fill="hold" nodeType="with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3750" fill="hold"/>
                                        <p:tgtEl>
                                          <p:spTgt spid="20"/>
                                        </p:tgtEl>
                                        <p:attrNameLst>
                                          <p:attrName>ppt_x</p:attrName>
                                        </p:attrNameLst>
                                      </p:cBhvr>
                                      <p:tavLst>
                                        <p:tav tm="0">
                                          <p:val>
                                            <p:strVal val="0-#ppt_w/2"/>
                                          </p:val>
                                        </p:tav>
                                        <p:tav tm="100000">
                                          <p:val>
                                            <p:strVal val="#ppt_x"/>
                                          </p:val>
                                        </p:tav>
                                      </p:tavLst>
                                    </p:anim>
                                    <p:anim calcmode="lin" valueType="num">
                                      <p:cBhvr additive="base">
                                        <p:cTn id="128" dur="3750" fill="hold"/>
                                        <p:tgtEl>
                                          <p:spTgt spid="20"/>
                                        </p:tgtEl>
                                        <p:attrNameLst>
                                          <p:attrName>ppt_y</p:attrName>
                                        </p:attrNameLst>
                                      </p:cBhvr>
                                      <p:tavLst>
                                        <p:tav tm="0">
                                          <p:val>
                                            <p:strVal val="0-#ppt_h/2"/>
                                          </p:val>
                                        </p:tav>
                                        <p:tav tm="100000">
                                          <p:val>
                                            <p:strVal val="#ppt_y"/>
                                          </p:val>
                                        </p:tav>
                                      </p:tavLst>
                                    </p:anim>
                                  </p:childTnLst>
                                </p:cTn>
                              </p:par>
                              <p:par>
                                <p:cTn id="129" presetID="2" presetClass="exit" presetSubtype="6" fill="hold" nodeType="withEffect">
                                  <p:stCondLst>
                                    <p:cond delay="0"/>
                                  </p:stCondLst>
                                  <p:childTnLst>
                                    <p:anim calcmode="lin" valueType="num">
                                      <p:cBhvr additive="base">
                                        <p:cTn id="130" dur="3750"/>
                                        <p:tgtEl>
                                          <p:spTgt spid="20"/>
                                        </p:tgtEl>
                                        <p:attrNameLst>
                                          <p:attrName>ppt_x</p:attrName>
                                        </p:attrNameLst>
                                      </p:cBhvr>
                                      <p:tavLst>
                                        <p:tav tm="0">
                                          <p:val>
                                            <p:strVal val="ppt_x"/>
                                          </p:val>
                                        </p:tav>
                                        <p:tav tm="100000">
                                          <p:val>
                                            <p:strVal val="1+ppt_w/2"/>
                                          </p:val>
                                        </p:tav>
                                      </p:tavLst>
                                    </p:anim>
                                    <p:anim calcmode="lin" valueType="num">
                                      <p:cBhvr additive="base">
                                        <p:cTn id="131" dur="3750"/>
                                        <p:tgtEl>
                                          <p:spTgt spid="20"/>
                                        </p:tgtEl>
                                        <p:attrNameLst>
                                          <p:attrName>ppt_y</p:attrName>
                                        </p:attrNameLst>
                                      </p:cBhvr>
                                      <p:tavLst>
                                        <p:tav tm="0">
                                          <p:val>
                                            <p:strVal val="ppt_y"/>
                                          </p:val>
                                        </p:tav>
                                        <p:tav tm="100000">
                                          <p:val>
                                            <p:strVal val="1+ppt_h/2"/>
                                          </p:val>
                                        </p:tav>
                                      </p:tavLst>
                                    </p:anim>
                                    <p:set>
                                      <p:cBhvr>
                                        <p:cTn id="132" dur="1" fill="hold">
                                          <p:stCondLst>
                                            <p:cond delay="3749"/>
                                          </p:stCondLst>
                                        </p:cTn>
                                        <p:tgtEl>
                                          <p:spTgt spid="20"/>
                                        </p:tgtEl>
                                        <p:attrNameLst>
                                          <p:attrName>style.visibility</p:attrName>
                                        </p:attrNameLst>
                                      </p:cBhvr>
                                      <p:to>
                                        <p:strVal val="hidden"/>
                                      </p:to>
                                    </p:set>
                                  </p:childTnLst>
                                </p:cTn>
                              </p:par>
                              <p:par>
                                <p:cTn id="133" presetID="2" presetClass="entr" presetSubtype="9" fill="hold" nodeType="withEffect">
                                  <p:stCondLst>
                                    <p:cond delay="0"/>
                                  </p:stCondLst>
                                  <p:childTnLst>
                                    <p:set>
                                      <p:cBhvr>
                                        <p:cTn id="134" dur="1" fill="hold">
                                          <p:stCondLst>
                                            <p:cond delay="0"/>
                                          </p:stCondLst>
                                        </p:cTn>
                                        <p:tgtEl>
                                          <p:spTgt spid="14"/>
                                        </p:tgtEl>
                                        <p:attrNameLst>
                                          <p:attrName>style.visibility</p:attrName>
                                        </p:attrNameLst>
                                      </p:cBhvr>
                                      <p:to>
                                        <p:strVal val="visible"/>
                                      </p:to>
                                    </p:set>
                                    <p:anim calcmode="lin" valueType="num">
                                      <p:cBhvr additive="base">
                                        <p:cTn id="135" dur="3750" fill="hold"/>
                                        <p:tgtEl>
                                          <p:spTgt spid="14"/>
                                        </p:tgtEl>
                                        <p:attrNameLst>
                                          <p:attrName>ppt_x</p:attrName>
                                        </p:attrNameLst>
                                      </p:cBhvr>
                                      <p:tavLst>
                                        <p:tav tm="0">
                                          <p:val>
                                            <p:strVal val="0-#ppt_w/2"/>
                                          </p:val>
                                        </p:tav>
                                        <p:tav tm="100000">
                                          <p:val>
                                            <p:strVal val="#ppt_x"/>
                                          </p:val>
                                        </p:tav>
                                      </p:tavLst>
                                    </p:anim>
                                    <p:anim calcmode="lin" valueType="num">
                                      <p:cBhvr additive="base">
                                        <p:cTn id="136" dur="3750" fill="hold"/>
                                        <p:tgtEl>
                                          <p:spTgt spid="14"/>
                                        </p:tgtEl>
                                        <p:attrNameLst>
                                          <p:attrName>ppt_y</p:attrName>
                                        </p:attrNameLst>
                                      </p:cBhvr>
                                      <p:tavLst>
                                        <p:tav tm="0">
                                          <p:val>
                                            <p:strVal val="0-#ppt_h/2"/>
                                          </p:val>
                                        </p:tav>
                                        <p:tav tm="100000">
                                          <p:val>
                                            <p:strVal val="#ppt_y"/>
                                          </p:val>
                                        </p:tav>
                                      </p:tavLst>
                                    </p:anim>
                                  </p:childTnLst>
                                </p:cTn>
                              </p:par>
                              <p:par>
                                <p:cTn id="137" presetID="2" presetClass="exit" presetSubtype="6" fill="hold" nodeType="withEffect">
                                  <p:stCondLst>
                                    <p:cond delay="0"/>
                                  </p:stCondLst>
                                  <p:childTnLst>
                                    <p:anim calcmode="lin" valueType="num">
                                      <p:cBhvr additive="base">
                                        <p:cTn id="138" dur="3750"/>
                                        <p:tgtEl>
                                          <p:spTgt spid="14"/>
                                        </p:tgtEl>
                                        <p:attrNameLst>
                                          <p:attrName>ppt_x</p:attrName>
                                        </p:attrNameLst>
                                      </p:cBhvr>
                                      <p:tavLst>
                                        <p:tav tm="0">
                                          <p:val>
                                            <p:strVal val="ppt_x"/>
                                          </p:val>
                                        </p:tav>
                                        <p:tav tm="100000">
                                          <p:val>
                                            <p:strVal val="1+ppt_w/2"/>
                                          </p:val>
                                        </p:tav>
                                      </p:tavLst>
                                    </p:anim>
                                    <p:anim calcmode="lin" valueType="num">
                                      <p:cBhvr additive="base">
                                        <p:cTn id="139" dur="3750"/>
                                        <p:tgtEl>
                                          <p:spTgt spid="14"/>
                                        </p:tgtEl>
                                        <p:attrNameLst>
                                          <p:attrName>ppt_y</p:attrName>
                                        </p:attrNameLst>
                                      </p:cBhvr>
                                      <p:tavLst>
                                        <p:tav tm="0">
                                          <p:val>
                                            <p:strVal val="ppt_y"/>
                                          </p:val>
                                        </p:tav>
                                        <p:tav tm="100000">
                                          <p:val>
                                            <p:strVal val="1+ppt_h/2"/>
                                          </p:val>
                                        </p:tav>
                                      </p:tavLst>
                                    </p:anim>
                                    <p:set>
                                      <p:cBhvr>
                                        <p:cTn id="140" dur="1" fill="hold">
                                          <p:stCondLst>
                                            <p:cond delay="3749"/>
                                          </p:stCondLst>
                                        </p:cTn>
                                        <p:tgtEl>
                                          <p:spTgt spid="14"/>
                                        </p:tgtEl>
                                        <p:attrNameLst>
                                          <p:attrName>style.visibility</p:attrName>
                                        </p:attrNameLst>
                                      </p:cBhvr>
                                      <p:to>
                                        <p:strVal val="hidden"/>
                                      </p:to>
                                    </p:set>
                                  </p:childTnLst>
                                </p:cTn>
                              </p:par>
                              <p:par>
                                <p:cTn id="141" presetID="2" presetClass="entr" presetSubtype="9" fill="hold" nodeType="withEffect">
                                  <p:stCondLst>
                                    <p:cond delay="0"/>
                                  </p:stCondLst>
                                  <p:childTnLst>
                                    <p:set>
                                      <p:cBhvr>
                                        <p:cTn id="142" dur="1" fill="hold">
                                          <p:stCondLst>
                                            <p:cond delay="0"/>
                                          </p:stCondLst>
                                        </p:cTn>
                                        <p:tgtEl>
                                          <p:spTgt spid="24"/>
                                        </p:tgtEl>
                                        <p:attrNameLst>
                                          <p:attrName>style.visibility</p:attrName>
                                        </p:attrNameLst>
                                      </p:cBhvr>
                                      <p:to>
                                        <p:strVal val="visible"/>
                                      </p:to>
                                    </p:set>
                                    <p:anim calcmode="lin" valueType="num">
                                      <p:cBhvr additive="base">
                                        <p:cTn id="143" dur="3750" fill="hold"/>
                                        <p:tgtEl>
                                          <p:spTgt spid="24"/>
                                        </p:tgtEl>
                                        <p:attrNameLst>
                                          <p:attrName>ppt_x</p:attrName>
                                        </p:attrNameLst>
                                      </p:cBhvr>
                                      <p:tavLst>
                                        <p:tav tm="0">
                                          <p:val>
                                            <p:strVal val="0-#ppt_w/2"/>
                                          </p:val>
                                        </p:tav>
                                        <p:tav tm="100000">
                                          <p:val>
                                            <p:strVal val="#ppt_x"/>
                                          </p:val>
                                        </p:tav>
                                      </p:tavLst>
                                    </p:anim>
                                    <p:anim calcmode="lin" valueType="num">
                                      <p:cBhvr additive="base">
                                        <p:cTn id="144" dur="3750" fill="hold"/>
                                        <p:tgtEl>
                                          <p:spTgt spid="24"/>
                                        </p:tgtEl>
                                        <p:attrNameLst>
                                          <p:attrName>ppt_y</p:attrName>
                                        </p:attrNameLst>
                                      </p:cBhvr>
                                      <p:tavLst>
                                        <p:tav tm="0">
                                          <p:val>
                                            <p:strVal val="0-#ppt_h/2"/>
                                          </p:val>
                                        </p:tav>
                                        <p:tav tm="100000">
                                          <p:val>
                                            <p:strVal val="#ppt_y"/>
                                          </p:val>
                                        </p:tav>
                                      </p:tavLst>
                                    </p:anim>
                                  </p:childTnLst>
                                </p:cTn>
                              </p:par>
                              <p:par>
                                <p:cTn id="145" presetID="2" presetClass="exit" presetSubtype="6" fill="hold" nodeType="withEffect">
                                  <p:stCondLst>
                                    <p:cond delay="0"/>
                                  </p:stCondLst>
                                  <p:childTnLst>
                                    <p:anim calcmode="lin" valueType="num">
                                      <p:cBhvr additive="base">
                                        <p:cTn id="146" dur="3750"/>
                                        <p:tgtEl>
                                          <p:spTgt spid="24"/>
                                        </p:tgtEl>
                                        <p:attrNameLst>
                                          <p:attrName>ppt_x</p:attrName>
                                        </p:attrNameLst>
                                      </p:cBhvr>
                                      <p:tavLst>
                                        <p:tav tm="0">
                                          <p:val>
                                            <p:strVal val="ppt_x"/>
                                          </p:val>
                                        </p:tav>
                                        <p:tav tm="100000">
                                          <p:val>
                                            <p:strVal val="1+ppt_w/2"/>
                                          </p:val>
                                        </p:tav>
                                      </p:tavLst>
                                    </p:anim>
                                    <p:anim calcmode="lin" valueType="num">
                                      <p:cBhvr additive="base">
                                        <p:cTn id="147" dur="3750"/>
                                        <p:tgtEl>
                                          <p:spTgt spid="24"/>
                                        </p:tgtEl>
                                        <p:attrNameLst>
                                          <p:attrName>ppt_y</p:attrName>
                                        </p:attrNameLst>
                                      </p:cBhvr>
                                      <p:tavLst>
                                        <p:tav tm="0">
                                          <p:val>
                                            <p:strVal val="ppt_y"/>
                                          </p:val>
                                        </p:tav>
                                        <p:tav tm="100000">
                                          <p:val>
                                            <p:strVal val="1+ppt_h/2"/>
                                          </p:val>
                                        </p:tav>
                                      </p:tavLst>
                                    </p:anim>
                                    <p:set>
                                      <p:cBhvr>
                                        <p:cTn id="148" dur="1" fill="hold">
                                          <p:stCondLst>
                                            <p:cond delay="3749"/>
                                          </p:stCondLst>
                                        </p:cTn>
                                        <p:tgtEl>
                                          <p:spTgt spid="24"/>
                                        </p:tgtEl>
                                        <p:attrNameLst>
                                          <p:attrName>style.visibility</p:attrName>
                                        </p:attrNameLst>
                                      </p:cBhvr>
                                      <p:to>
                                        <p:strVal val="hidden"/>
                                      </p:to>
                                    </p:set>
                                  </p:childTnLst>
                                </p:cTn>
                              </p:par>
                              <p:par>
                                <p:cTn id="149" presetID="2" presetClass="entr" presetSubtype="9" fill="hold" nodeType="withEffect">
                                  <p:stCondLst>
                                    <p:cond delay="0"/>
                                  </p:stCondLst>
                                  <p:childTnLst>
                                    <p:set>
                                      <p:cBhvr>
                                        <p:cTn id="150" dur="1" fill="hold">
                                          <p:stCondLst>
                                            <p:cond delay="0"/>
                                          </p:stCondLst>
                                        </p:cTn>
                                        <p:tgtEl>
                                          <p:spTgt spid="21"/>
                                        </p:tgtEl>
                                        <p:attrNameLst>
                                          <p:attrName>style.visibility</p:attrName>
                                        </p:attrNameLst>
                                      </p:cBhvr>
                                      <p:to>
                                        <p:strVal val="visible"/>
                                      </p:to>
                                    </p:set>
                                    <p:anim calcmode="lin" valueType="num">
                                      <p:cBhvr additive="base">
                                        <p:cTn id="151" dur="3750" fill="hold"/>
                                        <p:tgtEl>
                                          <p:spTgt spid="21"/>
                                        </p:tgtEl>
                                        <p:attrNameLst>
                                          <p:attrName>ppt_x</p:attrName>
                                        </p:attrNameLst>
                                      </p:cBhvr>
                                      <p:tavLst>
                                        <p:tav tm="0">
                                          <p:val>
                                            <p:strVal val="0-#ppt_w/2"/>
                                          </p:val>
                                        </p:tav>
                                        <p:tav tm="100000">
                                          <p:val>
                                            <p:strVal val="#ppt_x"/>
                                          </p:val>
                                        </p:tav>
                                      </p:tavLst>
                                    </p:anim>
                                    <p:anim calcmode="lin" valueType="num">
                                      <p:cBhvr additive="base">
                                        <p:cTn id="152" dur="3750" fill="hold"/>
                                        <p:tgtEl>
                                          <p:spTgt spid="21"/>
                                        </p:tgtEl>
                                        <p:attrNameLst>
                                          <p:attrName>ppt_y</p:attrName>
                                        </p:attrNameLst>
                                      </p:cBhvr>
                                      <p:tavLst>
                                        <p:tav tm="0">
                                          <p:val>
                                            <p:strVal val="0-#ppt_h/2"/>
                                          </p:val>
                                        </p:tav>
                                        <p:tav tm="100000">
                                          <p:val>
                                            <p:strVal val="#ppt_y"/>
                                          </p:val>
                                        </p:tav>
                                      </p:tavLst>
                                    </p:anim>
                                  </p:childTnLst>
                                </p:cTn>
                              </p:par>
                              <p:par>
                                <p:cTn id="153" presetID="2" presetClass="exit" presetSubtype="6" fill="hold" nodeType="withEffect">
                                  <p:stCondLst>
                                    <p:cond delay="0"/>
                                  </p:stCondLst>
                                  <p:childTnLst>
                                    <p:anim calcmode="lin" valueType="num">
                                      <p:cBhvr additive="base">
                                        <p:cTn id="154" dur="3750"/>
                                        <p:tgtEl>
                                          <p:spTgt spid="21"/>
                                        </p:tgtEl>
                                        <p:attrNameLst>
                                          <p:attrName>ppt_x</p:attrName>
                                        </p:attrNameLst>
                                      </p:cBhvr>
                                      <p:tavLst>
                                        <p:tav tm="0">
                                          <p:val>
                                            <p:strVal val="ppt_x"/>
                                          </p:val>
                                        </p:tav>
                                        <p:tav tm="100000">
                                          <p:val>
                                            <p:strVal val="1+ppt_w/2"/>
                                          </p:val>
                                        </p:tav>
                                      </p:tavLst>
                                    </p:anim>
                                    <p:anim calcmode="lin" valueType="num">
                                      <p:cBhvr additive="base">
                                        <p:cTn id="155" dur="3750"/>
                                        <p:tgtEl>
                                          <p:spTgt spid="21"/>
                                        </p:tgtEl>
                                        <p:attrNameLst>
                                          <p:attrName>ppt_y</p:attrName>
                                        </p:attrNameLst>
                                      </p:cBhvr>
                                      <p:tavLst>
                                        <p:tav tm="0">
                                          <p:val>
                                            <p:strVal val="ppt_y"/>
                                          </p:val>
                                        </p:tav>
                                        <p:tav tm="100000">
                                          <p:val>
                                            <p:strVal val="1+ppt_h/2"/>
                                          </p:val>
                                        </p:tav>
                                      </p:tavLst>
                                    </p:anim>
                                    <p:set>
                                      <p:cBhvr>
                                        <p:cTn id="156" dur="1" fill="hold">
                                          <p:stCondLst>
                                            <p:cond delay="3749"/>
                                          </p:stCondLst>
                                        </p:cTn>
                                        <p:tgtEl>
                                          <p:spTgt spid="21"/>
                                        </p:tgtEl>
                                        <p:attrNameLst>
                                          <p:attrName>style.visibility</p:attrName>
                                        </p:attrNameLst>
                                      </p:cBhvr>
                                      <p:to>
                                        <p:strVal val="hidden"/>
                                      </p:to>
                                    </p:set>
                                  </p:childTnLst>
                                </p:cTn>
                              </p:par>
                              <p:par>
                                <p:cTn id="157" presetID="2" presetClass="entr" presetSubtype="9" fill="hold" nodeType="withEffect">
                                  <p:stCondLst>
                                    <p:cond delay="0"/>
                                  </p:stCondLst>
                                  <p:childTnLst>
                                    <p:set>
                                      <p:cBhvr>
                                        <p:cTn id="158" dur="1" fill="hold">
                                          <p:stCondLst>
                                            <p:cond delay="0"/>
                                          </p:stCondLst>
                                        </p:cTn>
                                        <p:tgtEl>
                                          <p:spTgt spid="22"/>
                                        </p:tgtEl>
                                        <p:attrNameLst>
                                          <p:attrName>style.visibility</p:attrName>
                                        </p:attrNameLst>
                                      </p:cBhvr>
                                      <p:to>
                                        <p:strVal val="visible"/>
                                      </p:to>
                                    </p:set>
                                    <p:anim calcmode="lin" valueType="num">
                                      <p:cBhvr additive="base">
                                        <p:cTn id="159" dur="3750" fill="hold"/>
                                        <p:tgtEl>
                                          <p:spTgt spid="22"/>
                                        </p:tgtEl>
                                        <p:attrNameLst>
                                          <p:attrName>ppt_x</p:attrName>
                                        </p:attrNameLst>
                                      </p:cBhvr>
                                      <p:tavLst>
                                        <p:tav tm="0">
                                          <p:val>
                                            <p:strVal val="0-#ppt_w/2"/>
                                          </p:val>
                                        </p:tav>
                                        <p:tav tm="100000">
                                          <p:val>
                                            <p:strVal val="#ppt_x"/>
                                          </p:val>
                                        </p:tav>
                                      </p:tavLst>
                                    </p:anim>
                                    <p:anim calcmode="lin" valueType="num">
                                      <p:cBhvr additive="base">
                                        <p:cTn id="160" dur="3750" fill="hold"/>
                                        <p:tgtEl>
                                          <p:spTgt spid="22"/>
                                        </p:tgtEl>
                                        <p:attrNameLst>
                                          <p:attrName>ppt_y</p:attrName>
                                        </p:attrNameLst>
                                      </p:cBhvr>
                                      <p:tavLst>
                                        <p:tav tm="0">
                                          <p:val>
                                            <p:strVal val="0-#ppt_h/2"/>
                                          </p:val>
                                        </p:tav>
                                        <p:tav tm="100000">
                                          <p:val>
                                            <p:strVal val="#ppt_y"/>
                                          </p:val>
                                        </p:tav>
                                      </p:tavLst>
                                    </p:anim>
                                  </p:childTnLst>
                                </p:cTn>
                              </p:par>
                              <p:par>
                                <p:cTn id="161" presetID="2" presetClass="exit" presetSubtype="6" fill="hold" nodeType="withEffect">
                                  <p:stCondLst>
                                    <p:cond delay="0"/>
                                  </p:stCondLst>
                                  <p:childTnLst>
                                    <p:anim calcmode="lin" valueType="num">
                                      <p:cBhvr additive="base">
                                        <p:cTn id="162" dur="3750"/>
                                        <p:tgtEl>
                                          <p:spTgt spid="22"/>
                                        </p:tgtEl>
                                        <p:attrNameLst>
                                          <p:attrName>ppt_x</p:attrName>
                                        </p:attrNameLst>
                                      </p:cBhvr>
                                      <p:tavLst>
                                        <p:tav tm="0">
                                          <p:val>
                                            <p:strVal val="ppt_x"/>
                                          </p:val>
                                        </p:tav>
                                        <p:tav tm="100000">
                                          <p:val>
                                            <p:strVal val="1+ppt_w/2"/>
                                          </p:val>
                                        </p:tav>
                                      </p:tavLst>
                                    </p:anim>
                                    <p:anim calcmode="lin" valueType="num">
                                      <p:cBhvr additive="base">
                                        <p:cTn id="163" dur="3750"/>
                                        <p:tgtEl>
                                          <p:spTgt spid="22"/>
                                        </p:tgtEl>
                                        <p:attrNameLst>
                                          <p:attrName>ppt_y</p:attrName>
                                        </p:attrNameLst>
                                      </p:cBhvr>
                                      <p:tavLst>
                                        <p:tav tm="0">
                                          <p:val>
                                            <p:strVal val="ppt_y"/>
                                          </p:val>
                                        </p:tav>
                                        <p:tav tm="100000">
                                          <p:val>
                                            <p:strVal val="1+ppt_h/2"/>
                                          </p:val>
                                        </p:tav>
                                      </p:tavLst>
                                    </p:anim>
                                    <p:set>
                                      <p:cBhvr>
                                        <p:cTn id="164" dur="1" fill="hold">
                                          <p:stCondLst>
                                            <p:cond delay="3749"/>
                                          </p:stCondLst>
                                        </p:cTn>
                                        <p:tgtEl>
                                          <p:spTgt spid="22"/>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29"/>
                                        </p:tgtEl>
                                        <p:attrNameLst>
                                          <p:attrName>style.visibility</p:attrName>
                                        </p:attrNameLst>
                                      </p:cBhvr>
                                      <p:to>
                                        <p:strVal val="visible"/>
                                      </p:to>
                                    </p:set>
                                    <p:anim calcmode="lin" valueType="num">
                                      <p:cBhvr additive="base">
                                        <p:cTn id="167" dur="3750" fill="hold"/>
                                        <p:tgtEl>
                                          <p:spTgt spid="29"/>
                                        </p:tgtEl>
                                        <p:attrNameLst>
                                          <p:attrName>ppt_x</p:attrName>
                                        </p:attrNameLst>
                                      </p:cBhvr>
                                      <p:tavLst>
                                        <p:tav tm="0">
                                          <p:val>
                                            <p:strVal val="0-#ppt_w/2"/>
                                          </p:val>
                                        </p:tav>
                                        <p:tav tm="100000">
                                          <p:val>
                                            <p:strVal val="#ppt_x"/>
                                          </p:val>
                                        </p:tav>
                                      </p:tavLst>
                                    </p:anim>
                                    <p:anim calcmode="lin" valueType="num">
                                      <p:cBhvr additive="base">
                                        <p:cTn id="168" dur="3750" fill="hold"/>
                                        <p:tgtEl>
                                          <p:spTgt spid="29"/>
                                        </p:tgtEl>
                                        <p:attrNameLst>
                                          <p:attrName>ppt_y</p:attrName>
                                        </p:attrNameLst>
                                      </p:cBhvr>
                                      <p:tavLst>
                                        <p:tav tm="0">
                                          <p:val>
                                            <p:strVal val="0-#ppt_h/2"/>
                                          </p:val>
                                        </p:tav>
                                        <p:tav tm="100000">
                                          <p:val>
                                            <p:strVal val="#ppt_y"/>
                                          </p:val>
                                        </p:tav>
                                      </p:tavLst>
                                    </p:anim>
                                  </p:childTnLst>
                                </p:cTn>
                              </p:par>
                              <p:par>
                                <p:cTn id="169" presetID="2" presetClass="exit" presetSubtype="6" fill="hold" nodeType="withEffect">
                                  <p:stCondLst>
                                    <p:cond delay="0"/>
                                  </p:stCondLst>
                                  <p:childTnLst>
                                    <p:anim calcmode="lin" valueType="num">
                                      <p:cBhvr additive="base">
                                        <p:cTn id="170" dur="3750"/>
                                        <p:tgtEl>
                                          <p:spTgt spid="29"/>
                                        </p:tgtEl>
                                        <p:attrNameLst>
                                          <p:attrName>ppt_x</p:attrName>
                                        </p:attrNameLst>
                                      </p:cBhvr>
                                      <p:tavLst>
                                        <p:tav tm="0">
                                          <p:val>
                                            <p:strVal val="ppt_x"/>
                                          </p:val>
                                        </p:tav>
                                        <p:tav tm="100000">
                                          <p:val>
                                            <p:strVal val="1+ppt_w/2"/>
                                          </p:val>
                                        </p:tav>
                                      </p:tavLst>
                                    </p:anim>
                                    <p:anim calcmode="lin" valueType="num">
                                      <p:cBhvr additive="base">
                                        <p:cTn id="171" dur="3750"/>
                                        <p:tgtEl>
                                          <p:spTgt spid="29"/>
                                        </p:tgtEl>
                                        <p:attrNameLst>
                                          <p:attrName>ppt_y</p:attrName>
                                        </p:attrNameLst>
                                      </p:cBhvr>
                                      <p:tavLst>
                                        <p:tav tm="0">
                                          <p:val>
                                            <p:strVal val="ppt_y"/>
                                          </p:val>
                                        </p:tav>
                                        <p:tav tm="100000">
                                          <p:val>
                                            <p:strVal val="1+ppt_h/2"/>
                                          </p:val>
                                        </p:tav>
                                      </p:tavLst>
                                    </p:anim>
                                    <p:set>
                                      <p:cBhvr>
                                        <p:cTn id="172" dur="1" fill="hold">
                                          <p:stCondLst>
                                            <p:cond delay="3749"/>
                                          </p:stCondLst>
                                        </p:cTn>
                                        <p:tgtEl>
                                          <p:spTgt spid="29"/>
                                        </p:tgtEl>
                                        <p:attrNameLst>
                                          <p:attrName>style.visibility</p:attrName>
                                        </p:attrNameLst>
                                      </p:cBhvr>
                                      <p:to>
                                        <p:strVal val="hidden"/>
                                      </p:to>
                                    </p:set>
                                  </p:childTnLst>
                                </p:cTn>
                              </p:par>
                              <p:par>
                                <p:cTn id="173" presetID="2" presetClass="entr" presetSubtype="9" fill="hold" nodeType="withEffect">
                                  <p:stCondLst>
                                    <p:cond delay="0"/>
                                  </p:stCondLst>
                                  <p:childTnLst>
                                    <p:set>
                                      <p:cBhvr>
                                        <p:cTn id="174" dur="1" fill="hold">
                                          <p:stCondLst>
                                            <p:cond delay="0"/>
                                          </p:stCondLst>
                                        </p:cTn>
                                        <p:tgtEl>
                                          <p:spTgt spid="31"/>
                                        </p:tgtEl>
                                        <p:attrNameLst>
                                          <p:attrName>style.visibility</p:attrName>
                                        </p:attrNameLst>
                                      </p:cBhvr>
                                      <p:to>
                                        <p:strVal val="visible"/>
                                      </p:to>
                                    </p:set>
                                    <p:anim calcmode="lin" valueType="num">
                                      <p:cBhvr additive="base">
                                        <p:cTn id="175" dur="3750" fill="hold"/>
                                        <p:tgtEl>
                                          <p:spTgt spid="31"/>
                                        </p:tgtEl>
                                        <p:attrNameLst>
                                          <p:attrName>ppt_x</p:attrName>
                                        </p:attrNameLst>
                                      </p:cBhvr>
                                      <p:tavLst>
                                        <p:tav tm="0">
                                          <p:val>
                                            <p:strVal val="0-#ppt_w/2"/>
                                          </p:val>
                                        </p:tav>
                                        <p:tav tm="100000">
                                          <p:val>
                                            <p:strVal val="#ppt_x"/>
                                          </p:val>
                                        </p:tav>
                                      </p:tavLst>
                                    </p:anim>
                                    <p:anim calcmode="lin" valueType="num">
                                      <p:cBhvr additive="base">
                                        <p:cTn id="176" dur="3750" fill="hold"/>
                                        <p:tgtEl>
                                          <p:spTgt spid="31"/>
                                        </p:tgtEl>
                                        <p:attrNameLst>
                                          <p:attrName>ppt_y</p:attrName>
                                        </p:attrNameLst>
                                      </p:cBhvr>
                                      <p:tavLst>
                                        <p:tav tm="0">
                                          <p:val>
                                            <p:strVal val="0-#ppt_h/2"/>
                                          </p:val>
                                        </p:tav>
                                        <p:tav tm="100000">
                                          <p:val>
                                            <p:strVal val="#ppt_y"/>
                                          </p:val>
                                        </p:tav>
                                      </p:tavLst>
                                    </p:anim>
                                  </p:childTnLst>
                                </p:cTn>
                              </p:par>
                              <p:par>
                                <p:cTn id="177" presetID="2" presetClass="exit" presetSubtype="6" fill="hold" nodeType="withEffect">
                                  <p:stCondLst>
                                    <p:cond delay="0"/>
                                  </p:stCondLst>
                                  <p:childTnLst>
                                    <p:anim calcmode="lin" valueType="num">
                                      <p:cBhvr additive="base">
                                        <p:cTn id="178" dur="3750"/>
                                        <p:tgtEl>
                                          <p:spTgt spid="31"/>
                                        </p:tgtEl>
                                        <p:attrNameLst>
                                          <p:attrName>ppt_x</p:attrName>
                                        </p:attrNameLst>
                                      </p:cBhvr>
                                      <p:tavLst>
                                        <p:tav tm="0">
                                          <p:val>
                                            <p:strVal val="ppt_x"/>
                                          </p:val>
                                        </p:tav>
                                        <p:tav tm="100000">
                                          <p:val>
                                            <p:strVal val="1+ppt_w/2"/>
                                          </p:val>
                                        </p:tav>
                                      </p:tavLst>
                                    </p:anim>
                                    <p:anim calcmode="lin" valueType="num">
                                      <p:cBhvr additive="base">
                                        <p:cTn id="179" dur="3750"/>
                                        <p:tgtEl>
                                          <p:spTgt spid="31"/>
                                        </p:tgtEl>
                                        <p:attrNameLst>
                                          <p:attrName>ppt_y</p:attrName>
                                        </p:attrNameLst>
                                      </p:cBhvr>
                                      <p:tavLst>
                                        <p:tav tm="0">
                                          <p:val>
                                            <p:strVal val="ppt_y"/>
                                          </p:val>
                                        </p:tav>
                                        <p:tav tm="100000">
                                          <p:val>
                                            <p:strVal val="1+ppt_h/2"/>
                                          </p:val>
                                        </p:tav>
                                      </p:tavLst>
                                    </p:anim>
                                    <p:set>
                                      <p:cBhvr>
                                        <p:cTn id="180" dur="1" fill="hold">
                                          <p:stCondLst>
                                            <p:cond delay="3749"/>
                                          </p:stCondLst>
                                        </p:cTn>
                                        <p:tgtEl>
                                          <p:spTgt spid="31"/>
                                        </p:tgtEl>
                                        <p:attrNameLst>
                                          <p:attrName>style.visibility</p:attrName>
                                        </p:attrNameLst>
                                      </p:cBhvr>
                                      <p:to>
                                        <p:strVal val="hidden"/>
                                      </p:to>
                                    </p:set>
                                  </p:childTnLst>
                                </p:cTn>
                              </p:par>
                              <p:par>
                                <p:cTn id="181" presetID="2" presetClass="entr" presetSubtype="9" fill="hold"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additive="base">
                                        <p:cTn id="183" dur="3750" fill="hold"/>
                                        <p:tgtEl>
                                          <p:spTgt spid="28"/>
                                        </p:tgtEl>
                                        <p:attrNameLst>
                                          <p:attrName>ppt_x</p:attrName>
                                        </p:attrNameLst>
                                      </p:cBhvr>
                                      <p:tavLst>
                                        <p:tav tm="0">
                                          <p:val>
                                            <p:strVal val="0-#ppt_w/2"/>
                                          </p:val>
                                        </p:tav>
                                        <p:tav tm="100000">
                                          <p:val>
                                            <p:strVal val="#ppt_x"/>
                                          </p:val>
                                        </p:tav>
                                      </p:tavLst>
                                    </p:anim>
                                    <p:anim calcmode="lin" valueType="num">
                                      <p:cBhvr additive="base">
                                        <p:cTn id="184" dur="3750" fill="hold"/>
                                        <p:tgtEl>
                                          <p:spTgt spid="28"/>
                                        </p:tgtEl>
                                        <p:attrNameLst>
                                          <p:attrName>ppt_y</p:attrName>
                                        </p:attrNameLst>
                                      </p:cBhvr>
                                      <p:tavLst>
                                        <p:tav tm="0">
                                          <p:val>
                                            <p:strVal val="0-#ppt_h/2"/>
                                          </p:val>
                                        </p:tav>
                                        <p:tav tm="100000">
                                          <p:val>
                                            <p:strVal val="#ppt_y"/>
                                          </p:val>
                                        </p:tav>
                                      </p:tavLst>
                                    </p:anim>
                                  </p:childTnLst>
                                </p:cTn>
                              </p:par>
                              <p:par>
                                <p:cTn id="185" presetID="2" presetClass="exit" presetSubtype="6" fill="hold" nodeType="withEffect">
                                  <p:stCondLst>
                                    <p:cond delay="0"/>
                                  </p:stCondLst>
                                  <p:childTnLst>
                                    <p:anim calcmode="lin" valueType="num">
                                      <p:cBhvr additive="base">
                                        <p:cTn id="186" dur="3750"/>
                                        <p:tgtEl>
                                          <p:spTgt spid="28"/>
                                        </p:tgtEl>
                                        <p:attrNameLst>
                                          <p:attrName>ppt_x</p:attrName>
                                        </p:attrNameLst>
                                      </p:cBhvr>
                                      <p:tavLst>
                                        <p:tav tm="0">
                                          <p:val>
                                            <p:strVal val="ppt_x"/>
                                          </p:val>
                                        </p:tav>
                                        <p:tav tm="100000">
                                          <p:val>
                                            <p:strVal val="1+ppt_w/2"/>
                                          </p:val>
                                        </p:tav>
                                      </p:tavLst>
                                    </p:anim>
                                    <p:anim calcmode="lin" valueType="num">
                                      <p:cBhvr additive="base">
                                        <p:cTn id="187" dur="3750"/>
                                        <p:tgtEl>
                                          <p:spTgt spid="28"/>
                                        </p:tgtEl>
                                        <p:attrNameLst>
                                          <p:attrName>ppt_y</p:attrName>
                                        </p:attrNameLst>
                                      </p:cBhvr>
                                      <p:tavLst>
                                        <p:tav tm="0">
                                          <p:val>
                                            <p:strVal val="ppt_y"/>
                                          </p:val>
                                        </p:tav>
                                        <p:tav tm="100000">
                                          <p:val>
                                            <p:strVal val="1+ppt_h/2"/>
                                          </p:val>
                                        </p:tav>
                                      </p:tavLst>
                                    </p:anim>
                                    <p:set>
                                      <p:cBhvr>
                                        <p:cTn id="188" dur="1" fill="hold">
                                          <p:stCondLst>
                                            <p:cond delay="3749"/>
                                          </p:stCondLst>
                                        </p:cTn>
                                        <p:tgtEl>
                                          <p:spTgt spid="28"/>
                                        </p:tgtEl>
                                        <p:attrNameLst>
                                          <p:attrName>style.visibility</p:attrName>
                                        </p:attrNameLst>
                                      </p:cBhvr>
                                      <p:to>
                                        <p:strVal val="hidden"/>
                                      </p:to>
                                    </p:set>
                                  </p:childTnLst>
                                </p:cTn>
                              </p:par>
                              <p:par>
                                <p:cTn id="189" presetID="2" presetClass="entr" presetSubtype="9" fill="hold" nodeType="withEffect">
                                  <p:stCondLst>
                                    <p:cond delay="0"/>
                                  </p:stCondLst>
                                  <p:childTnLst>
                                    <p:set>
                                      <p:cBhvr>
                                        <p:cTn id="190" dur="1" fill="hold">
                                          <p:stCondLst>
                                            <p:cond delay="0"/>
                                          </p:stCondLst>
                                        </p:cTn>
                                        <p:tgtEl>
                                          <p:spTgt spid="26"/>
                                        </p:tgtEl>
                                        <p:attrNameLst>
                                          <p:attrName>style.visibility</p:attrName>
                                        </p:attrNameLst>
                                      </p:cBhvr>
                                      <p:to>
                                        <p:strVal val="visible"/>
                                      </p:to>
                                    </p:set>
                                    <p:anim calcmode="lin" valueType="num">
                                      <p:cBhvr additive="base">
                                        <p:cTn id="191" dur="3750" fill="hold"/>
                                        <p:tgtEl>
                                          <p:spTgt spid="26"/>
                                        </p:tgtEl>
                                        <p:attrNameLst>
                                          <p:attrName>ppt_x</p:attrName>
                                        </p:attrNameLst>
                                      </p:cBhvr>
                                      <p:tavLst>
                                        <p:tav tm="0">
                                          <p:val>
                                            <p:strVal val="0-#ppt_w/2"/>
                                          </p:val>
                                        </p:tav>
                                        <p:tav tm="100000">
                                          <p:val>
                                            <p:strVal val="#ppt_x"/>
                                          </p:val>
                                        </p:tav>
                                      </p:tavLst>
                                    </p:anim>
                                    <p:anim calcmode="lin" valueType="num">
                                      <p:cBhvr additive="base">
                                        <p:cTn id="192" dur="3750" fill="hold"/>
                                        <p:tgtEl>
                                          <p:spTgt spid="26"/>
                                        </p:tgtEl>
                                        <p:attrNameLst>
                                          <p:attrName>ppt_y</p:attrName>
                                        </p:attrNameLst>
                                      </p:cBhvr>
                                      <p:tavLst>
                                        <p:tav tm="0">
                                          <p:val>
                                            <p:strVal val="0-#ppt_h/2"/>
                                          </p:val>
                                        </p:tav>
                                        <p:tav tm="100000">
                                          <p:val>
                                            <p:strVal val="#ppt_y"/>
                                          </p:val>
                                        </p:tav>
                                      </p:tavLst>
                                    </p:anim>
                                  </p:childTnLst>
                                </p:cTn>
                              </p:par>
                              <p:par>
                                <p:cTn id="193" presetID="2" presetClass="exit" presetSubtype="6" fill="hold" nodeType="withEffect">
                                  <p:stCondLst>
                                    <p:cond delay="0"/>
                                  </p:stCondLst>
                                  <p:childTnLst>
                                    <p:anim calcmode="lin" valueType="num">
                                      <p:cBhvr additive="base">
                                        <p:cTn id="194" dur="3750"/>
                                        <p:tgtEl>
                                          <p:spTgt spid="26"/>
                                        </p:tgtEl>
                                        <p:attrNameLst>
                                          <p:attrName>ppt_x</p:attrName>
                                        </p:attrNameLst>
                                      </p:cBhvr>
                                      <p:tavLst>
                                        <p:tav tm="0">
                                          <p:val>
                                            <p:strVal val="ppt_x"/>
                                          </p:val>
                                        </p:tav>
                                        <p:tav tm="100000">
                                          <p:val>
                                            <p:strVal val="1+ppt_w/2"/>
                                          </p:val>
                                        </p:tav>
                                      </p:tavLst>
                                    </p:anim>
                                    <p:anim calcmode="lin" valueType="num">
                                      <p:cBhvr additive="base">
                                        <p:cTn id="195" dur="3750"/>
                                        <p:tgtEl>
                                          <p:spTgt spid="26"/>
                                        </p:tgtEl>
                                        <p:attrNameLst>
                                          <p:attrName>ppt_y</p:attrName>
                                        </p:attrNameLst>
                                      </p:cBhvr>
                                      <p:tavLst>
                                        <p:tav tm="0">
                                          <p:val>
                                            <p:strVal val="ppt_y"/>
                                          </p:val>
                                        </p:tav>
                                        <p:tav tm="100000">
                                          <p:val>
                                            <p:strVal val="1+ppt_h/2"/>
                                          </p:val>
                                        </p:tav>
                                      </p:tavLst>
                                    </p:anim>
                                    <p:set>
                                      <p:cBhvr>
                                        <p:cTn id="196" dur="1" fill="hold">
                                          <p:stCondLst>
                                            <p:cond delay="3749"/>
                                          </p:stCondLst>
                                        </p:cTn>
                                        <p:tgtEl>
                                          <p:spTgt spid="26"/>
                                        </p:tgtEl>
                                        <p:attrNameLst>
                                          <p:attrName>style.visibility</p:attrName>
                                        </p:attrNameLst>
                                      </p:cBhvr>
                                      <p:to>
                                        <p:strVal val="hidden"/>
                                      </p:to>
                                    </p:set>
                                  </p:childTnLst>
                                </p:cTn>
                              </p:par>
                              <p:par>
                                <p:cTn id="197" presetID="2" presetClass="entr" presetSubtype="9" fill="hold" nodeType="withEffect">
                                  <p:stCondLst>
                                    <p:cond delay="0"/>
                                  </p:stCondLst>
                                  <p:childTnLst>
                                    <p:set>
                                      <p:cBhvr>
                                        <p:cTn id="198" dur="1" fill="hold">
                                          <p:stCondLst>
                                            <p:cond delay="0"/>
                                          </p:stCondLst>
                                        </p:cTn>
                                        <p:tgtEl>
                                          <p:spTgt spid="25"/>
                                        </p:tgtEl>
                                        <p:attrNameLst>
                                          <p:attrName>style.visibility</p:attrName>
                                        </p:attrNameLst>
                                      </p:cBhvr>
                                      <p:to>
                                        <p:strVal val="visible"/>
                                      </p:to>
                                    </p:set>
                                    <p:anim calcmode="lin" valueType="num">
                                      <p:cBhvr additive="base">
                                        <p:cTn id="199" dur="3750" fill="hold"/>
                                        <p:tgtEl>
                                          <p:spTgt spid="25"/>
                                        </p:tgtEl>
                                        <p:attrNameLst>
                                          <p:attrName>ppt_x</p:attrName>
                                        </p:attrNameLst>
                                      </p:cBhvr>
                                      <p:tavLst>
                                        <p:tav tm="0">
                                          <p:val>
                                            <p:strVal val="0-#ppt_w/2"/>
                                          </p:val>
                                        </p:tav>
                                        <p:tav tm="100000">
                                          <p:val>
                                            <p:strVal val="#ppt_x"/>
                                          </p:val>
                                        </p:tav>
                                      </p:tavLst>
                                    </p:anim>
                                    <p:anim calcmode="lin" valueType="num">
                                      <p:cBhvr additive="base">
                                        <p:cTn id="200" dur="3750" fill="hold"/>
                                        <p:tgtEl>
                                          <p:spTgt spid="25"/>
                                        </p:tgtEl>
                                        <p:attrNameLst>
                                          <p:attrName>ppt_y</p:attrName>
                                        </p:attrNameLst>
                                      </p:cBhvr>
                                      <p:tavLst>
                                        <p:tav tm="0">
                                          <p:val>
                                            <p:strVal val="0-#ppt_h/2"/>
                                          </p:val>
                                        </p:tav>
                                        <p:tav tm="100000">
                                          <p:val>
                                            <p:strVal val="#ppt_y"/>
                                          </p:val>
                                        </p:tav>
                                      </p:tavLst>
                                    </p:anim>
                                  </p:childTnLst>
                                </p:cTn>
                              </p:par>
                              <p:par>
                                <p:cTn id="201" presetID="2" presetClass="exit" presetSubtype="6" fill="hold" nodeType="withEffect">
                                  <p:stCondLst>
                                    <p:cond delay="0"/>
                                  </p:stCondLst>
                                  <p:childTnLst>
                                    <p:anim calcmode="lin" valueType="num">
                                      <p:cBhvr additive="base">
                                        <p:cTn id="202" dur="3750"/>
                                        <p:tgtEl>
                                          <p:spTgt spid="25"/>
                                        </p:tgtEl>
                                        <p:attrNameLst>
                                          <p:attrName>ppt_x</p:attrName>
                                        </p:attrNameLst>
                                      </p:cBhvr>
                                      <p:tavLst>
                                        <p:tav tm="0">
                                          <p:val>
                                            <p:strVal val="ppt_x"/>
                                          </p:val>
                                        </p:tav>
                                        <p:tav tm="100000">
                                          <p:val>
                                            <p:strVal val="1+ppt_w/2"/>
                                          </p:val>
                                        </p:tav>
                                      </p:tavLst>
                                    </p:anim>
                                    <p:anim calcmode="lin" valueType="num">
                                      <p:cBhvr additive="base">
                                        <p:cTn id="203" dur="3750"/>
                                        <p:tgtEl>
                                          <p:spTgt spid="25"/>
                                        </p:tgtEl>
                                        <p:attrNameLst>
                                          <p:attrName>ppt_y</p:attrName>
                                        </p:attrNameLst>
                                      </p:cBhvr>
                                      <p:tavLst>
                                        <p:tav tm="0">
                                          <p:val>
                                            <p:strVal val="ppt_y"/>
                                          </p:val>
                                        </p:tav>
                                        <p:tav tm="100000">
                                          <p:val>
                                            <p:strVal val="1+ppt_h/2"/>
                                          </p:val>
                                        </p:tav>
                                      </p:tavLst>
                                    </p:anim>
                                    <p:set>
                                      <p:cBhvr>
                                        <p:cTn id="204" dur="1" fill="hold">
                                          <p:stCondLst>
                                            <p:cond delay="3749"/>
                                          </p:stCondLst>
                                        </p:cTn>
                                        <p:tgtEl>
                                          <p:spTgt spid="25"/>
                                        </p:tgtEl>
                                        <p:attrNameLst>
                                          <p:attrName>style.visibility</p:attrName>
                                        </p:attrNameLst>
                                      </p:cBhvr>
                                      <p:to>
                                        <p:strVal val="hidden"/>
                                      </p:to>
                                    </p:set>
                                  </p:childTnLst>
                                </p:cTn>
                              </p:par>
                              <p:par>
                                <p:cTn id="205" presetID="2" presetClass="entr" presetSubtype="9" fill="hold" nodeType="withEffect">
                                  <p:stCondLst>
                                    <p:cond delay="0"/>
                                  </p:stCondLst>
                                  <p:childTnLst>
                                    <p:set>
                                      <p:cBhvr>
                                        <p:cTn id="206" dur="1" fill="hold">
                                          <p:stCondLst>
                                            <p:cond delay="0"/>
                                          </p:stCondLst>
                                        </p:cTn>
                                        <p:tgtEl>
                                          <p:spTgt spid="33"/>
                                        </p:tgtEl>
                                        <p:attrNameLst>
                                          <p:attrName>style.visibility</p:attrName>
                                        </p:attrNameLst>
                                      </p:cBhvr>
                                      <p:to>
                                        <p:strVal val="visible"/>
                                      </p:to>
                                    </p:set>
                                    <p:anim calcmode="lin" valueType="num">
                                      <p:cBhvr additive="base">
                                        <p:cTn id="207" dur="3750" fill="hold"/>
                                        <p:tgtEl>
                                          <p:spTgt spid="33"/>
                                        </p:tgtEl>
                                        <p:attrNameLst>
                                          <p:attrName>ppt_x</p:attrName>
                                        </p:attrNameLst>
                                      </p:cBhvr>
                                      <p:tavLst>
                                        <p:tav tm="0">
                                          <p:val>
                                            <p:strVal val="0-#ppt_w/2"/>
                                          </p:val>
                                        </p:tav>
                                        <p:tav tm="100000">
                                          <p:val>
                                            <p:strVal val="#ppt_x"/>
                                          </p:val>
                                        </p:tav>
                                      </p:tavLst>
                                    </p:anim>
                                    <p:anim calcmode="lin" valueType="num">
                                      <p:cBhvr additive="base">
                                        <p:cTn id="208" dur="3750" fill="hold"/>
                                        <p:tgtEl>
                                          <p:spTgt spid="33"/>
                                        </p:tgtEl>
                                        <p:attrNameLst>
                                          <p:attrName>ppt_y</p:attrName>
                                        </p:attrNameLst>
                                      </p:cBhvr>
                                      <p:tavLst>
                                        <p:tav tm="0">
                                          <p:val>
                                            <p:strVal val="0-#ppt_h/2"/>
                                          </p:val>
                                        </p:tav>
                                        <p:tav tm="100000">
                                          <p:val>
                                            <p:strVal val="#ppt_y"/>
                                          </p:val>
                                        </p:tav>
                                      </p:tavLst>
                                    </p:anim>
                                  </p:childTnLst>
                                </p:cTn>
                              </p:par>
                              <p:par>
                                <p:cTn id="209" presetID="2" presetClass="exit" presetSubtype="6" fill="hold" nodeType="withEffect">
                                  <p:stCondLst>
                                    <p:cond delay="0"/>
                                  </p:stCondLst>
                                  <p:childTnLst>
                                    <p:anim calcmode="lin" valueType="num">
                                      <p:cBhvr additive="base">
                                        <p:cTn id="210" dur="3750"/>
                                        <p:tgtEl>
                                          <p:spTgt spid="33"/>
                                        </p:tgtEl>
                                        <p:attrNameLst>
                                          <p:attrName>ppt_x</p:attrName>
                                        </p:attrNameLst>
                                      </p:cBhvr>
                                      <p:tavLst>
                                        <p:tav tm="0">
                                          <p:val>
                                            <p:strVal val="ppt_x"/>
                                          </p:val>
                                        </p:tav>
                                        <p:tav tm="100000">
                                          <p:val>
                                            <p:strVal val="1+ppt_w/2"/>
                                          </p:val>
                                        </p:tav>
                                      </p:tavLst>
                                    </p:anim>
                                    <p:anim calcmode="lin" valueType="num">
                                      <p:cBhvr additive="base">
                                        <p:cTn id="211" dur="3750"/>
                                        <p:tgtEl>
                                          <p:spTgt spid="33"/>
                                        </p:tgtEl>
                                        <p:attrNameLst>
                                          <p:attrName>ppt_y</p:attrName>
                                        </p:attrNameLst>
                                      </p:cBhvr>
                                      <p:tavLst>
                                        <p:tav tm="0">
                                          <p:val>
                                            <p:strVal val="ppt_y"/>
                                          </p:val>
                                        </p:tav>
                                        <p:tav tm="100000">
                                          <p:val>
                                            <p:strVal val="1+ppt_h/2"/>
                                          </p:val>
                                        </p:tav>
                                      </p:tavLst>
                                    </p:anim>
                                    <p:set>
                                      <p:cBhvr>
                                        <p:cTn id="212" dur="1" fill="hold">
                                          <p:stCondLst>
                                            <p:cond delay="3749"/>
                                          </p:stCondLst>
                                        </p:cTn>
                                        <p:tgtEl>
                                          <p:spTgt spid="33"/>
                                        </p:tgtEl>
                                        <p:attrNameLst>
                                          <p:attrName>style.visibility</p:attrName>
                                        </p:attrNameLst>
                                      </p:cBhvr>
                                      <p:to>
                                        <p:strVal val="hidden"/>
                                      </p:to>
                                    </p:set>
                                  </p:childTnLst>
                                </p:cTn>
                              </p:par>
                              <p:par>
                                <p:cTn id="213" presetID="2" presetClass="entr" presetSubtype="9" fill="hold" nodeType="withEffect">
                                  <p:stCondLst>
                                    <p:cond delay="0"/>
                                  </p:stCondLst>
                                  <p:childTnLst>
                                    <p:set>
                                      <p:cBhvr>
                                        <p:cTn id="214" dur="1" fill="hold">
                                          <p:stCondLst>
                                            <p:cond delay="0"/>
                                          </p:stCondLst>
                                        </p:cTn>
                                        <p:tgtEl>
                                          <p:spTgt spid="30"/>
                                        </p:tgtEl>
                                        <p:attrNameLst>
                                          <p:attrName>style.visibility</p:attrName>
                                        </p:attrNameLst>
                                      </p:cBhvr>
                                      <p:to>
                                        <p:strVal val="visible"/>
                                      </p:to>
                                    </p:set>
                                    <p:anim calcmode="lin" valueType="num">
                                      <p:cBhvr additive="base">
                                        <p:cTn id="215" dur="3750" fill="hold"/>
                                        <p:tgtEl>
                                          <p:spTgt spid="30"/>
                                        </p:tgtEl>
                                        <p:attrNameLst>
                                          <p:attrName>ppt_x</p:attrName>
                                        </p:attrNameLst>
                                      </p:cBhvr>
                                      <p:tavLst>
                                        <p:tav tm="0">
                                          <p:val>
                                            <p:strVal val="0-#ppt_w/2"/>
                                          </p:val>
                                        </p:tav>
                                        <p:tav tm="100000">
                                          <p:val>
                                            <p:strVal val="#ppt_x"/>
                                          </p:val>
                                        </p:tav>
                                      </p:tavLst>
                                    </p:anim>
                                    <p:anim calcmode="lin" valueType="num">
                                      <p:cBhvr additive="base">
                                        <p:cTn id="216" dur="3750" fill="hold"/>
                                        <p:tgtEl>
                                          <p:spTgt spid="30"/>
                                        </p:tgtEl>
                                        <p:attrNameLst>
                                          <p:attrName>ppt_y</p:attrName>
                                        </p:attrNameLst>
                                      </p:cBhvr>
                                      <p:tavLst>
                                        <p:tav tm="0">
                                          <p:val>
                                            <p:strVal val="0-#ppt_h/2"/>
                                          </p:val>
                                        </p:tav>
                                        <p:tav tm="100000">
                                          <p:val>
                                            <p:strVal val="#ppt_y"/>
                                          </p:val>
                                        </p:tav>
                                      </p:tavLst>
                                    </p:anim>
                                  </p:childTnLst>
                                </p:cTn>
                              </p:par>
                              <p:par>
                                <p:cTn id="217" presetID="2" presetClass="exit" presetSubtype="6" fill="hold" nodeType="withEffect">
                                  <p:stCondLst>
                                    <p:cond delay="0"/>
                                  </p:stCondLst>
                                  <p:childTnLst>
                                    <p:anim calcmode="lin" valueType="num">
                                      <p:cBhvr additive="base">
                                        <p:cTn id="218" dur="3750"/>
                                        <p:tgtEl>
                                          <p:spTgt spid="30"/>
                                        </p:tgtEl>
                                        <p:attrNameLst>
                                          <p:attrName>ppt_x</p:attrName>
                                        </p:attrNameLst>
                                      </p:cBhvr>
                                      <p:tavLst>
                                        <p:tav tm="0">
                                          <p:val>
                                            <p:strVal val="ppt_x"/>
                                          </p:val>
                                        </p:tav>
                                        <p:tav tm="100000">
                                          <p:val>
                                            <p:strVal val="1+ppt_w/2"/>
                                          </p:val>
                                        </p:tav>
                                      </p:tavLst>
                                    </p:anim>
                                    <p:anim calcmode="lin" valueType="num">
                                      <p:cBhvr additive="base">
                                        <p:cTn id="219" dur="3750"/>
                                        <p:tgtEl>
                                          <p:spTgt spid="30"/>
                                        </p:tgtEl>
                                        <p:attrNameLst>
                                          <p:attrName>ppt_y</p:attrName>
                                        </p:attrNameLst>
                                      </p:cBhvr>
                                      <p:tavLst>
                                        <p:tav tm="0">
                                          <p:val>
                                            <p:strVal val="ppt_y"/>
                                          </p:val>
                                        </p:tav>
                                        <p:tav tm="100000">
                                          <p:val>
                                            <p:strVal val="1+ppt_h/2"/>
                                          </p:val>
                                        </p:tav>
                                      </p:tavLst>
                                    </p:anim>
                                    <p:set>
                                      <p:cBhvr>
                                        <p:cTn id="220" dur="1" fill="hold">
                                          <p:stCondLst>
                                            <p:cond delay="3749"/>
                                          </p:stCondLst>
                                        </p:cTn>
                                        <p:tgtEl>
                                          <p:spTgt spid="30"/>
                                        </p:tgtEl>
                                        <p:attrNameLst>
                                          <p:attrName>style.visibility</p:attrName>
                                        </p:attrNameLst>
                                      </p:cBhvr>
                                      <p:to>
                                        <p:strVal val="hidden"/>
                                      </p:to>
                                    </p:set>
                                  </p:childTnLst>
                                </p:cTn>
                              </p:par>
                              <p:par>
                                <p:cTn id="221" presetID="2" presetClass="entr" presetSubtype="9" fill="hold" nodeType="withEffect">
                                  <p:stCondLst>
                                    <p:cond delay="0"/>
                                  </p:stCondLst>
                                  <p:childTnLst>
                                    <p:set>
                                      <p:cBhvr>
                                        <p:cTn id="222" dur="1" fill="hold">
                                          <p:stCondLst>
                                            <p:cond delay="0"/>
                                          </p:stCondLst>
                                        </p:cTn>
                                        <p:tgtEl>
                                          <p:spTgt spid="32"/>
                                        </p:tgtEl>
                                        <p:attrNameLst>
                                          <p:attrName>style.visibility</p:attrName>
                                        </p:attrNameLst>
                                      </p:cBhvr>
                                      <p:to>
                                        <p:strVal val="visible"/>
                                      </p:to>
                                    </p:set>
                                    <p:anim calcmode="lin" valueType="num">
                                      <p:cBhvr additive="base">
                                        <p:cTn id="223" dur="3750" fill="hold"/>
                                        <p:tgtEl>
                                          <p:spTgt spid="32"/>
                                        </p:tgtEl>
                                        <p:attrNameLst>
                                          <p:attrName>ppt_x</p:attrName>
                                        </p:attrNameLst>
                                      </p:cBhvr>
                                      <p:tavLst>
                                        <p:tav tm="0">
                                          <p:val>
                                            <p:strVal val="0-#ppt_w/2"/>
                                          </p:val>
                                        </p:tav>
                                        <p:tav tm="100000">
                                          <p:val>
                                            <p:strVal val="#ppt_x"/>
                                          </p:val>
                                        </p:tav>
                                      </p:tavLst>
                                    </p:anim>
                                    <p:anim calcmode="lin" valueType="num">
                                      <p:cBhvr additive="base">
                                        <p:cTn id="224" dur="3750" fill="hold"/>
                                        <p:tgtEl>
                                          <p:spTgt spid="32"/>
                                        </p:tgtEl>
                                        <p:attrNameLst>
                                          <p:attrName>ppt_y</p:attrName>
                                        </p:attrNameLst>
                                      </p:cBhvr>
                                      <p:tavLst>
                                        <p:tav tm="0">
                                          <p:val>
                                            <p:strVal val="0-#ppt_h/2"/>
                                          </p:val>
                                        </p:tav>
                                        <p:tav tm="100000">
                                          <p:val>
                                            <p:strVal val="#ppt_y"/>
                                          </p:val>
                                        </p:tav>
                                      </p:tavLst>
                                    </p:anim>
                                  </p:childTnLst>
                                </p:cTn>
                              </p:par>
                              <p:par>
                                <p:cTn id="225" presetID="2" presetClass="exit" presetSubtype="6" fill="hold" nodeType="withEffect">
                                  <p:stCondLst>
                                    <p:cond delay="0"/>
                                  </p:stCondLst>
                                  <p:childTnLst>
                                    <p:anim calcmode="lin" valueType="num">
                                      <p:cBhvr additive="base">
                                        <p:cTn id="226" dur="3750"/>
                                        <p:tgtEl>
                                          <p:spTgt spid="32"/>
                                        </p:tgtEl>
                                        <p:attrNameLst>
                                          <p:attrName>ppt_x</p:attrName>
                                        </p:attrNameLst>
                                      </p:cBhvr>
                                      <p:tavLst>
                                        <p:tav tm="0">
                                          <p:val>
                                            <p:strVal val="ppt_x"/>
                                          </p:val>
                                        </p:tav>
                                        <p:tav tm="100000">
                                          <p:val>
                                            <p:strVal val="1+ppt_w/2"/>
                                          </p:val>
                                        </p:tav>
                                      </p:tavLst>
                                    </p:anim>
                                    <p:anim calcmode="lin" valueType="num">
                                      <p:cBhvr additive="base">
                                        <p:cTn id="227" dur="3750"/>
                                        <p:tgtEl>
                                          <p:spTgt spid="32"/>
                                        </p:tgtEl>
                                        <p:attrNameLst>
                                          <p:attrName>ppt_y</p:attrName>
                                        </p:attrNameLst>
                                      </p:cBhvr>
                                      <p:tavLst>
                                        <p:tav tm="0">
                                          <p:val>
                                            <p:strVal val="ppt_y"/>
                                          </p:val>
                                        </p:tav>
                                        <p:tav tm="100000">
                                          <p:val>
                                            <p:strVal val="1+ppt_h/2"/>
                                          </p:val>
                                        </p:tav>
                                      </p:tavLst>
                                    </p:anim>
                                    <p:set>
                                      <p:cBhvr>
                                        <p:cTn id="228" dur="1" fill="hold">
                                          <p:stCondLst>
                                            <p:cond delay="3749"/>
                                          </p:stCondLst>
                                        </p:cTn>
                                        <p:tgtEl>
                                          <p:spTgt spid="32"/>
                                        </p:tgtEl>
                                        <p:attrNameLst>
                                          <p:attrName>style.visibility</p:attrName>
                                        </p:attrNameLst>
                                      </p:cBhvr>
                                      <p:to>
                                        <p:strVal val="hidden"/>
                                      </p:to>
                                    </p:set>
                                  </p:childTnLst>
                                </p:cTn>
                              </p:par>
                              <p:par>
                                <p:cTn id="229" presetID="2" presetClass="entr" presetSubtype="9" fill="hold" nodeType="withEffect">
                                  <p:stCondLst>
                                    <p:cond delay="0"/>
                                  </p:stCondLst>
                                  <p:childTnLst>
                                    <p:set>
                                      <p:cBhvr>
                                        <p:cTn id="230" dur="1" fill="hold">
                                          <p:stCondLst>
                                            <p:cond delay="0"/>
                                          </p:stCondLst>
                                        </p:cTn>
                                        <p:tgtEl>
                                          <p:spTgt spid="11"/>
                                        </p:tgtEl>
                                        <p:attrNameLst>
                                          <p:attrName>style.visibility</p:attrName>
                                        </p:attrNameLst>
                                      </p:cBhvr>
                                      <p:to>
                                        <p:strVal val="visible"/>
                                      </p:to>
                                    </p:set>
                                    <p:anim calcmode="lin" valueType="num">
                                      <p:cBhvr additive="base">
                                        <p:cTn id="231" dur="3750" fill="hold"/>
                                        <p:tgtEl>
                                          <p:spTgt spid="11"/>
                                        </p:tgtEl>
                                        <p:attrNameLst>
                                          <p:attrName>ppt_x</p:attrName>
                                        </p:attrNameLst>
                                      </p:cBhvr>
                                      <p:tavLst>
                                        <p:tav tm="0">
                                          <p:val>
                                            <p:strVal val="0-#ppt_w/2"/>
                                          </p:val>
                                        </p:tav>
                                        <p:tav tm="100000">
                                          <p:val>
                                            <p:strVal val="#ppt_x"/>
                                          </p:val>
                                        </p:tav>
                                      </p:tavLst>
                                    </p:anim>
                                    <p:anim calcmode="lin" valueType="num">
                                      <p:cBhvr additive="base">
                                        <p:cTn id="232" dur="3750" fill="hold"/>
                                        <p:tgtEl>
                                          <p:spTgt spid="11"/>
                                        </p:tgtEl>
                                        <p:attrNameLst>
                                          <p:attrName>ppt_y</p:attrName>
                                        </p:attrNameLst>
                                      </p:cBhvr>
                                      <p:tavLst>
                                        <p:tav tm="0">
                                          <p:val>
                                            <p:strVal val="0-#ppt_h/2"/>
                                          </p:val>
                                        </p:tav>
                                        <p:tav tm="100000">
                                          <p:val>
                                            <p:strVal val="#ppt_y"/>
                                          </p:val>
                                        </p:tav>
                                      </p:tavLst>
                                    </p:anim>
                                  </p:childTnLst>
                                </p:cTn>
                              </p:par>
                              <p:par>
                                <p:cTn id="233" presetID="2" presetClass="exit" presetSubtype="6" fill="hold" nodeType="withEffect">
                                  <p:stCondLst>
                                    <p:cond delay="0"/>
                                  </p:stCondLst>
                                  <p:childTnLst>
                                    <p:anim calcmode="lin" valueType="num">
                                      <p:cBhvr additive="base">
                                        <p:cTn id="234" dur="3750"/>
                                        <p:tgtEl>
                                          <p:spTgt spid="11"/>
                                        </p:tgtEl>
                                        <p:attrNameLst>
                                          <p:attrName>ppt_x</p:attrName>
                                        </p:attrNameLst>
                                      </p:cBhvr>
                                      <p:tavLst>
                                        <p:tav tm="0">
                                          <p:val>
                                            <p:strVal val="ppt_x"/>
                                          </p:val>
                                        </p:tav>
                                        <p:tav tm="100000">
                                          <p:val>
                                            <p:strVal val="1+ppt_w/2"/>
                                          </p:val>
                                        </p:tav>
                                      </p:tavLst>
                                    </p:anim>
                                    <p:anim calcmode="lin" valueType="num">
                                      <p:cBhvr additive="base">
                                        <p:cTn id="235" dur="3750"/>
                                        <p:tgtEl>
                                          <p:spTgt spid="11"/>
                                        </p:tgtEl>
                                        <p:attrNameLst>
                                          <p:attrName>ppt_y</p:attrName>
                                        </p:attrNameLst>
                                      </p:cBhvr>
                                      <p:tavLst>
                                        <p:tav tm="0">
                                          <p:val>
                                            <p:strVal val="ppt_y"/>
                                          </p:val>
                                        </p:tav>
                                        <p:tav tm="100000">
                                          <p:val>
                                            <p:strVal val="1+ppt_h/2"/>
                                          </p:val>
                                        </p:tav>
                                      </p:tavLst>
                                    </p:anim>
                                    <p:set>
                                      <p:cBhvr>
                                        <p:cTn id="236" dur="1" fill="hold">
                                          <p:stCondLst>
                                            <p:cond delay="3749"/>
                                          </p:stCondLst>
                                        </p:cTn>
                                        <p:tgtEl>
                                          <p:spTgt spid="11"/>
                                        </p:tgtEl>
                                        <p:attrNameLst>
                                          <p:attrName>style.visibility</p:attrName>
                                        </p:attrNameLst>
                                      </p:cBhvr>
                                      <p:to>
                                        <p:strVal val="hidden"/>
                                      </p:to>
                                    </p:set>
                                  </p:childTnLst>
                                </p:cTn>
                              </p:par>
                              <p:par>
                                <p:cTn id="237" presetID="2" presetClass="entr" presetSubtype="9" fill="hold" nodeType="withEffect">
                                  <p:stCondLst>
                                    <p:cond delay="0"/>
                                  </p:stCondLst>
                                  <p:childTnLst>
                                    <p:set>
                                      <p:cBhvr>
                                        <p:cTn id="238" dur="1" fill="hold">
                                          <p:stCondLst>
                                            <p:cond delay="0"/>
                                          </p:stCondLst>
                                        </p:cTn>
                                        <p:tgtEl>
                                          <p:spTgt spid="15"/>
                                        </p:tgtEl>
                                        <p:attrNameLst>
                                          <p:attrName>style.visibility</p:attrName>
                                        </p:attrNameLst>
                                      </p:cBhvr>
                                      <p:to>
                                        <p:strVal val="visible"/>
                                      </p:to>
                                    </p:set>
                                    <p:anim calcmode="lin" valueType="num">
                                      <p:cBhvr additive="base">
                                        <p:cTn id="239" dur="3750" fill="hold"/>
                                        <p:tgtEl>
                                          <p:spTgt spid="15"/>
                                        </p:tgtEl>
                                        <p:attrNameLst>
                                          <p:attrName>ppt_x</p:attrName>
                                        </p:attrNameLst>
                                      </p:cBhvr>
                                      <p:tavLst>
                                        <p:tav tm="0">
                                          <p:val>
                                            <p:strVal val="0-#ppt_w/2"/>
                                          </p:val>
                                        </p:tav>
                                        <p:tav tm="100000">
                                          <p:val>
                                            <p:strVal val="#ppt_x"/>
                                          </p:val>
                                        </p:tav>
                                      </p:tavLst>
                                    </p:anim>
                                    <p:anim calcmode="lin" valueType="num">
                                      <p:cBhvr additive="base">
                                        <p:cTn id="240" dur="3750" fill="hold"/>
                                        <p:tgtEl>
                                          <p:spTgt spid="15"/>
                                        </p:tgtEl>
                                        <p:attrNameLst>
                                          <p:attrName>ppt_y</p:attrName>
                                        </p:attrNameLst>
                                      </p:cBhvr>
                                      <p:tavLst>
                                        <p:tav tm="0">
                                          <p:val>
                                            <p:strVal val="0-#ppt_h/2"/>
                                          </p:val>
                                        </p:tav>
                                        <p:tav tm="100000">
                                          <p:val>
                                            <p:strVal val="#ppt_y"/>
                                          </p:val>
                                        </p:tav>
                                      </p:tavLst>
                                    </p:anim>
                                  </p:childTnLst>
                                </p:cTn>
                              </p:par>
                              <p:par>
                                <p:cTn id="241" presetID="2" presetClass="exit" presetSubtype="6" fill="hold" nodeType="withEffect">
                                  <p:stCondLst>
                                    <p:cond delay="0"/>
                                  </p:stCondLst>
                                  <p:childTnLst>
                                    <p:anim calcmode="lin" valueType="num">
                                      <p:cBhvr additive="base">
                                        <p:cTn id="242" dur="3750"/>
                                        <p:tgtEl>
                                          <p:spTgt spid="15"/>
                                        </p:tgtEl>
                                        <p:attrNameLst>
                                          <p:attrName>ppt_x</p:attrName>
                                        </p:attrNameLst>
                                      </p:cBhvr>
                                      <p:tavLst>
                                        <p:tav tm="0">
                                          <p:val>
                                            <p:strVal val="ppt_x"/>
                                          </p:val>
                                        </p:tav>
                                        <p:tav tm="100000">
                                          <p:val>
                                            <p:strVal val="1+ppt_w/2"/>
                                          </p:val>
                                        </p:tav>
                                      </p:tavLst>
                                    </p:anim>
                                    <p:anim calcmode="lin" valueType="num">
                                      <p:cBhvr additive="base">
                                        <p:cTn id="243" dur="3750"/>
                                        <p:tgtEl>
                                          <p:spTgt spid="15"/>
                                        </p:tgtEl>
                                        <p:attrNameLst>
                                          <p:attrName>ppt_y</p:attrName>
                                        </p:attrNameLst>
                                      </p:cBhvr>
                                      <p:tavLst>
                                        <p:tav tm="0">
                                          <p:val>
                                            <p:strVal val="ppt_y"/>
                                          </p:val>
                                        </p:tav>
                                        <p:tav tm="100000">
                                          <p:val>
                                            <p:strVal val="1+ppt_h/2"/>
                                          </p:val>
                                        </p:tav>
                                      </p:tavLst>
                                    </p:anim>
                                    <p:set>
                                      <p:cBhvr>
                                        <p:cTn id="244" dur="1" fill="hold">
                                          <p:stCondLst>
                                            <p:cond delay="3749"/>
                                          </p:stCondLst>
                                        </p:cTn>
                                        <p:tgtEl>
                                          <p:spTgt spid="15"/>
                                        </p:tgtEl>
                                        <p:attrNameLst>
                                          <p:attrName>style.visibility</p:attrName>
                                        </p:attrNameLst>
                                      </p:cBhvr>
                                      <p:to>
                                        <p:strVal val="hidden"/>
                                      </p:to>
                                    </p:set>
                                  </p:childTnLst>
                                </p:cTn>
                              </p:par>
                              <p:par>
                                <p:cTn id="245" presetID="2" presetClass="entr" presetSubtype="3" fill="hold"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3750" fill="hold"/>
                                        <p:tgtEl>
                                          <p:spTgt spid="47"/>
                                        </p:tgtEl>
                                        <p:attrNameLst>
                                          <p:attrName>ppt_x</p:attrName>
                                        </p:attrNameLst>
                                      </p:cBhvr>
                                      <p:tavLst>
                                        <p:tav tm="0">
                                          <p:val>
                                            <p:strVal val="1+#ppt_w/2"/>
                                          </p:val>
                                        </p:tav>
                                        <p:tav tm="100000">
                                          <p:val>
                                            <p:strVal val="#ppt_x"/>
                                          </p:val>
                                        </p:tav>
                                      </p:tavLst>
                                    </p:anim>
                                    <p:anim calcmode="lin" valueType="num">
                                      <p:cBhvr additive="base">
                                        <p:cTn id="248" dur="3750" fill="hold"/>
                                        <p:tgtEl>
                                          <p:spTgt spid="47"/>
                                        </p:tgtEl>
                                        <p:attrNameLst>
                                          <p:attrName>ppt_y</p:attrName>
                                        </p:attrNameLst>
                                      </p:cBhvr>
                                      <p:tavLst>
                                        <p:tav tm="0">
                                          <p:val>
                                            <p:strVal val="0-#ppt_h/2"/>
                                          </p:val>
                                        </p:tav>
                                        <p:tav tm="100000">
                                          <p:val>
                                            <p:strVal val="#ppt_y"/>
                                          </p:val>
                                        </p:tav>
                                      </p:tavLst>
                                    </p:anim>
                                  </p:childTnLst>
                                </p:cTn>
                              </p:par>
                              <p:par>
                                <p:cTn id="249" presetID="2" presetClass="exit" presetSubtype="12" fill="hold" nodeType="withEffect">
                                  <p:stCondLst>
                                    <p:cond delay="0"/>
                                  </p:stCondLst>
                                  <p:childTnLst>
                                    <p:anim calcmode="lin" valueType="num">
                                      <p:cBhvr additive="base">
                                        <p:cTn id="250" dur="3750"/>
                                        <p:tgtEl>
                                          <p:spTgt spid="47"/>
                                        </p:tgtEl>
                                        <p:attrNameLst>
                                          <p:attrName>ppt_x</p:attrName>
                                        </p:attrNameLst>
                                      </p:cBhvr>
                                      <p:tavLst>
                                        <p:tav tm="0">
                                          <p:val>
                                            <p:strVal val="ppt_x"/>
                                          </p:val>
                                        </p:tav>
                                        <p:tav tm="100000">
                                          <p:val>
                                            <p:strVal val="0-ppt_w/2"/>
                                          </p:val>
                                        </p:tav>
                                      </p:tavLst>
                                    </p:anim>
                                    <p:anim calcmode="lin" valueType="num">
                                      <p:cBhvr additive="base">
                                        <p:cTn id="251" dur="3750"/>
                                        <p:tgtEl>
                                          <p:spTgt spid="47"/>
                                        </p:tgtEl>
                                        <p:attrNameLst>
                                          <p:attrName>ppt_y</p:attrName>
                                        </p:attrNameLst>
                                      </p:cBhvr>
                                      <p:tavLst>
                                        <p:tav tm="0">
                                          <p:val>
                                            <p:strVal val="ppt_y"/>
                                          </p:val>
                                        </p:tav>
                                        <p:tav tm="100000">
                                          <p:val>
                                            <p:strVal val="1+ppt_h/2"/>
                                          </p:val>
                                        </p:tav>
                                      </p:tavLst>
                                    </p:anim>
                                    <p:set>
                                      <p:cBhvr>
                                        <p:cTn id="252" dur="1" fill="hold">
                                          <p:stCondLst>
                                            <p:cond delay="3749"/>
                                          </p:stCondLst>
                                        </p:cTn>
                                        <p:tgtEl>
                                          <p:spTgt spid="47"/>
                                        </p:tgtEl>
                                        <p:attrNameLst>
                                          <p:attrName>style.visibility</p:attrName>
                                        </p:attrNameLst>
                                      </p:cBhvr>
                                      <p:to>
                                        <p:strVal val="hidden"/>
                                      </p:to>
                                    </p:set>
                                  </p:childTnLst>
                                </p:cTn>
                              </p:par>
                              <p:par>
                                <p:cTn id="253" presetID="2" presetClass="entr" presetSubtype="3" fill="hold" nodeType="withEffect">
                                  <p:stCondLst>
                                    <p:cond delay="0"/>
                                  </p:stCondLst>
                                  <p:childTnLst>
                                    <p:set>
                                      <p:cBhvr>
                                        <p:cTn id="254" dur="1" fill="hold">
                                          <p:stCondLst>
                                            <p:cond delay="0"/>
                                          </p:stCondLst>
                                        </p:cTn>
                                        <p:tgtEl>
                                          <p:spTgt spid="46"/>
                                        </p:tgtEl>
                                        <p:attrNameLst>
                                          <p:attrName>style.visibility</p:attrName>
                                        </p:attrNameLst>
                                      </p:cBhvr>
                                      <p:to>
                                        <p:strVal val="visible"/>
                                      </p:to>
                                    </p:set>
                                    <p:anim calcmode="lin" valueType="num">
                                      <p:cBhvr additive="base">
                                        <p:cTn id="255" dur="3750" fill="hold"/>
                                        <p:tgtEl>
                                          <p:spTgt spid="46"/>
                                        </p:tgtEl>
                                        <p:attrNameLst>
                                          <p:attrName>ppt_x</p:attrName>
                                        </p:attrNameLst>
                                      </p:cBhvr>
                                      <p:tavLst>
                                        <p:tav tm="0">
                                          <p:val>
                                            <p:strVal val="1+#ppt_w/2"/>
                                          </p:val>
                                        </p:tav>
                                        <p:tav tm="100000">
                                          <p:val>
                                            <p:strVal val="#ppt_x"/>
                                          </p:val>
                                        </p:tav>
                                      </p:tavLst>
                                    </p:anim>
                                    <p:anim calcmode="lin" valueType="num">
                                      <p:cBhvr additive="base">
                                        <p:cTn id="256" dur="3750" fill="hold"/>
                                        <p:tgtEl>
                                          <p:spTgt spid="46"/>
                                        </p:tgtEl>
                                        <p:attrNameLst>
                                          <p:attrName>ppt_y</p:attrName>
                                        </p:attrNameLst>
                                      </p:cBhvr>
                                      <p:tavLst>
                                        <p:tav tm="0">
                                          <p:val>
                                            <p:strVal val="0-#ppt_h/2"/>
                                          </p:val>
                                        </p:tav>
                                        <p:tav tm="100000">
                                          <p:val>
                                            <p:strVal val="#ppt_y"/>
                                          </p:val>
                                        </p:tav>
                                      </p:tavLst>
                                    </p:anim>
                                  </p:childTnLst>
                                </p:cTn>
                              </p:par>
                              <p:par>
                                <p:cTn id="257" presetID="2" presetClass="exit" presetSubtype="12" fill="hold" nodeType="withEffect">
                                  <p:stCondLst>
                                    <p:cond delay="0"/>
                                  </p:stCondLst>
                                  <p:childTnLst>
                                    <p:anim calcmode="lin" valueType="num">
                                      <p:cBhvr additive="base">
                                        <p:cTn id="258" dur="3750"/>
                                        <p:tgtEl>
                                          <p:spTgt spid="46"/>
                                        </p:tgtEl>
                                        <p:attrNameLst>
                                          <p:attrName>ppt_x</p:attrName>
                                        </p:attrNameLst>
                                      </p:cBhvr>
                                      <p:tavLst>
                                        <p:tav tm="0">
                                          <p:val>
                                            <p:strVal val="ppt_x"/>
                                          </p:val>
                                        </p:tav>
                                        <p:tav tm="100000">
                                          <p:val>
                                            <p:strVal val="0-ppt_w/2"/>
                                          </p:val>
                                        </p:tav>
                                      </p:tavLst>
                                    </p:anim>
                                    <p:anim calcmode="lin" valueType="num">
                                      <p:cBhvr additive="base">
                                        <p:cTn id="259" dur="3750"/>
                                        <p:tgtEl>
                                          <p:spTgt spid="46"/>
                                        </p:tgtEl>
                                        <p:attrNameLst>
                                          <p:attrName>ppt_y</p:attrName>
                                        </p:attrNameLst>
                                      </p:cBhvr>
                                      <p:tavLst>
                                        <p:tav tm="0">
                                          <p:val>
                                            <p:strVal val="ppt_y"/>
                                          </p:val>
                                        </p:tav>
                                        <p:tav tm="100000">
                                          <p:val>
                                            <p:strVal val="1+ppt_h/2"/>
                                          </p:val>
                                        </p:tav>
                                      </p:tavLst>
                                    </p:anim>
                                    <p:set>
                                      <p:cBhvr>
                                        <p:cTn id="260" dur="1" fill="hold">
                                          <p:stCondLst>
                                            <p:cond delay="3749"/>
                                          </p:stCondLst>
                                        </p:cTn>
                                        <p:tgtEl>
                                          <p:spTgt spid="46"/>
                                        </p:tgtEl>
                                        <p:attrNameLst>
                                          <p:attrName>style.visibility</p:attrName>
                                        </p:attrNameLst>
                                      </p:cBhvr>
                                      <p:to>
                                        <p:strVal val="hidden"/>
                                      </p:to>
                                    </p:set>
                                  </p:childTnLst>
                                </p:cTn>
                              </p:par>
                              <p:par>
                                <p:cTn id="261" presetID="2" presetClass="entr" presetSubtype="3" fill="hold" nodeType="withEffect">
                                  <p:stCondLst>
                                    <p:cond delay="0"/>
                                  </p:stCondLst>
                                  <p:childTnLst>
                                    <p:set>
                                      <p:cBhvr>
                                        <p:cTn id="262" dur="1" fill="hold">
                                          <p:stCondLst>
                                            <p:cond delay="0"/>
                                          </p:stCondLst>
                                        </p:cTn>
                                        <p:tgtEl>
                                          <p:spTgt spid="42"/>
                                        </p:tgtEl>
                                        <p:attrNameLst>
                                          <p:attrName>style.visibility</p:attrName>
                                        </p:attrNameLst>
                                      </p:cBhvr>
                                      <p:to>
                                        <p:strVal val="visible"/>
                                      </p:to>
                                    </p:set>
                                    <p:anim calcmode="lin" valueType="num">
                                      <p:cBhvr additive="base">
                                        <p:cTn id="263" dur="3750" fill="hold"/>
                                        <p:tgtEl>
                                          <p:spTgt spid="42"/>
                                        </p:tgtEl>
                                        <p:attrNameLst>
                                          <p:attrName>ppt_x</p:attrName>
                                        </p:attrNameLst>
                                      </p:cBhvr>
                                      <p:tavLst>
                                        <p:tav tm="0">
                                          <p:val>
                                            <p:strVal val="1+#ppt_w/2"/>
                                          </p:val>
                                        </p:tav>
                                        <p:tav tm="100000">
                                          <p:val>
                                            <p:strVal val="#ppt_x"/>
                                          </p:val>
                                        </p:tav>
                                      </p:tavLst>
                                    </p:anim>
                                    <p:anim calcmode="lin" valueType="num">
                                      <p:cBhvr additive="base">
                                        <p:cTn id="264" dur="3750" fill="hold"/>
                                        <p:tgtEl>
                                          <p:spTgt spid="42"/>
                                        </p:tgtEl>
                                        <p:attrNameLst>
                                          <p:attrName>ppt_y</p:attrName>
                                        </p:attrNameLst>
                                      </p:cBhvr>
                                      <p:tavLst>
                                        <p:tav tm="0">
                                          <p:val>
                                            <p:strVal val="0-#ppt_h/2"/>
                                          </p:val>
                                        </p:tav>
                                        <p:tav tm="100000">
                                          <p:val>
                                            <p:strVal val="#ppt_y"/>
                                          </p:val>
                                        </p:tav>
                                      </p:tavLst>
                                    </p:anim>
                                  </p:childTnLst>
                                </p:cTn>
                              </p:par>
                              <p:par>
                                <p:cTn id="265" presetID="2" presetClass="exit" presetSubtype="12" fill="hold" nodeType="withEffect">
                                  <p:stCondLst>
                                    <p:cond delay="0"/>
                                  </p:stCondLst>
                                  <p:childTnLst>
                                    <p:anim calcmode="lin" valueType="num">
                                      <p:cBhvr additive="base">
                                        <p:cTn id="266" dur="3750"/>
                                        <p:tgtEl>
                                          <p:spTgt spid="42"/>
                                        </p:tgtEl>
                                        <p:attrNameLst>
                                          <p:attrName>ppt_x</p:attrName>
                                        </p:attrNameLst>
                                      </p:cBhvr>
                                      <p:tavLst>
                                        <p:tav tm="0">
                                          <p:val>
                                            <p:strVal val="ppt_x"/>
                                          </p:val>
                                        </p:tav>
                                        <p:tav tm="100000">
                                          <p:val>
                                            <p:strVal val="0-ppt_w/2"/>
                                          </p:val>
                                        </p:tav>
                                      </p:tavLst>
                                    </p:anim>
                                    <p:anim calcmode="lin" valueType="num">
                                      <p:cBhvr additive="base">
                                        <p:cTn id="267" dur="3750"/>
                                        <p:tgtEl>
                                          <p:spTgt spid="42"/>
                                        </p:tgtEl>
                                        <p:attrNameLst>
                                          <p:attrName>ppt_y</p:attrName>
                                        </p:attrNameLst>
                                      </p:cBhvr>
                                      <p:tavLst>
                                        <p:tav tm="0">
                                          <p:val>
                                            <p:strVal val="ppt_y"/>
                                          </p:val>
                                        </p:tav>
                                        <p:tav tm="100000">
                                          <p:val>
                                            <p:strVal val="1+ppt_h/2"/>
                                          </p:val>
                                        </p:tav>
                                      </p:tavLst>
                                    </p:anim>
                                    <p:set>
                                      <p:cBhvr>
                                        <p:cTn id="268" dur="1" fill="hold">
                                          <p:stCondLst>
                                            <p:cond delay="3749"/>
                                          </p:stCondLst>
                                        </p:cTn>
                                        <p:tgtEl>
                                          <p:spTgt spid="42"/>
                                        </p:tgtEl>
                                        <p:attrNameLst>
                                          <p:attrName>style.visibility</p:attrName>
                                        </p:attrNameLst>
                                      </p:cBhvr>
                                      <p:to>
                                        <p:strVal val="hidden"/>
                                      </p:to>
                                    </p:set>
                                  </p:childTnLst>
                                </p:cTn>
                              </p:par>
                              <p:par>
                                <p:cTn id="269" presetID="2" presetClass="entr" presetSubtype="3" fill="hold" nodeType="withEffect">
                                  <p:stCondLst>
                                    <p:cond delay="0"/>
                                  </p:stCondLst>
                                  <p:childTnLst>
                                    <p:set>
                                      <p:cBhvr>
                                        <p:cTn id="270" dur="1" fill="hold">
                                          <p:stCondLst>
                                            <p:cond delay="0"/>
                                          </p:stCondLst>
                                        </p:cTn>
                                        <p:tgtEl>
                                          <p:spTgt spid="37"/>
                                        </p:tgtEl>
                                        <p:attrNameLst>
                                          <p:attrName>style.visibility</p:attrName>
                                        </p:attrNameLst>
                                      </p:cBhvr>
                                      <p:to>
                                        <p:strVal val="visible"/>
                                      </p:to>
                                    </p:set>
                                    <p:anim calcmode="lin" valueType="num">
                                      <p:cBhvr additive="base">
                                        <p:cTn id="271" dur="3750" fill="hold"/>
                                        <p:tgtEl>
                                          <p:spTgt spid="37"/>
                                        </p:tgtEl>
                                        <p:attrNameLst>
                                          <p:attrName>ppt_x</p:attrName>
                                        </p:attrNameLst>
                                      </p:cBhvr>
                                      <p:tavLst>
                                        <p:tav tm="0">
                                          <p:val>
                                            <p:strVal val="1+#ppt_w/2"/>
                                          </p:val>
                                        </p:tav>
                                        <p:tav tm="100000">
                                          <p:val>
                                            <p:strVal val="#ppt_x"/>
                                          </p:val>
                                        </p:tav>
                                      </p:tavLst>
                                    </p:anim>
                                    <p:anim calcmode="lin" valueType="num">
                                      <p:cBhvr additive="base">
                                        <p:cTn id="272" dur="3750" fill="hold"/>
                                        <p:tgtEl>
                                          <p:spTgt spid="37"/>
                                        </p:tgtEl>
                                        <p:attrNameLst>
                                          <p:attrName>ppt_y</p:attrName>
                                        </p:attrNameLst>
                                      </p:cBhvr>
                                      <p:tavLst>
                                        <p:tav tm="0">
                                          <p:val>
                                            <p:strVal val="0-#ppt_h/2"/>
                                          </p:val>
                                        </p:tav>
                                        <p:tav tm="100000">
                                          <p:val>
                                            <p:strVal val="#ppt_y"/>
                                          </p:val>
                                        </p:tav>
                                      </p:tavLst>
                                    </p:anim>
                                  </p:childTnLst>
                                </p:cTn>
                              </p:par>
                              <p:par>
                                <p:cTn id="273" presetID="2" presetClass="exit" presetSubtype="12" fill="hold" nodeType="withEffect">
                                  <p:stCondLst>
                                    <p:cond delay="0"/>
                                  </p:stCondLst>
                                  <p:childTnLst>
                                    <p:anim calcmode="lin" valueType="num">
                                      <p:cBhvr additive="base">
                                        <p:cTn id="274" dur="3750"/>
                                        <p:tgtEl>
                                          <p:spTgt spid="37"/>
                                        </p:tgtEl>
                                        <p:attrNameLst>
                                          <p:attrName>ppt_x</p:attrName>
                                        </p:attrNameLst>
                                      </p:cBhvr>
                                      <p:tavLst>
                                        <p:tav tm="0">
                                          <p:val>
                                            <p:strVal val="ppt_x"/>
                                          </p:val>
                                        </p:tav>
                                        <p:tav tm="100000">
                                          <p:val>
                                            <p:strVal val="0-ppt_w/2"/>
                                          </p:val>
                                        </p:tav>
                                      </p:tavLst>
                                    </p:anim>
                                    <p:anim calcmode="lin" valueType="num">
                                      <p:cBhvr additive="base">
                                        <p:cTn id="275" dur="3750"/>
                                        <p:tgtEl>
                                          <p:spTgt spid="37"/>
                                        </p:tgtEl>
                                        <p:attrNameLst>
                                          <p:attrName>ppt_y</p:attrName>
                                        </p:attrNameLst>
                                      </p:cBhvr>
                                      <p:tavLst>
                                        <p:tav tm="0">
                                          <p:val>
                                            <p:strVal val="ppt_y"/>
                                          </p:val>
                                        </p:tav>
                                        <p:tav tm="100000">
                                          <p:val>
                                            <p:strVal val="1+ppt_h/2"/>
                                          </p:val>
                                        </p:tav>
                                      </p:tavLst>
                                    </p:anim>
                                    <p:set>
                                      <p:cBhvr>
                                        <p:cTn id="276" dur="1" fill="hold">
                                          <p:stCondLst>
                                            <p:cond delay="3749"/>
                                          </p:stCondLst>
                                        </p:cTn>
                                        <p:tgtEl>
                                          <p:spTgt spid="37"/>
                                        </p:tgtEl>
                                        <p:attrNameLst>
                                          <p:attrName>style.visibility</p:attrName>
                                        </p:attrNameLst>
                                      </p:cBhvr>
                                      <p:to>
                                        <p:strVal val="hidden"/>
                                      </p:to>
                                    </p:set>
                                  </p:childTnLst>
                                </p:cTn>
                              </p:par>
                              <p:par>
                                <p:cTn id="277" presetID="2" presetClass="entr" presetSubtype="3" fill="hold" nodeType="withEffect">
                                  <p:stCondLst>
                                    <p:cond delay="0"/>
                                  </p:stCondLst>
                                  <p:childTnLst>
                                    <p:set>
                                      <p:cBhvr>
                                        <p:cTn id="278" dur="1" fill="hold">
                                          <p:stCondLst>
                                            <p:cond delay="0"/>
                                          </p:stCondLst>
                                        </p:cTn>
                                        <p:tgtEl>
                                          <p:spTgt spid="36"/>
                                        </p:tgtEl>
                                        <p:attrNameLst>
                                          <p:attrName>style.visibility</p:attrName>
                                        </p:attrNameLst>
                                      </p:cBhvr>
                                      <p:to>
                                        <p:strVal val="visible"/>
                                      </p:to>
                                    </p:set>
                                    <p:anim calcmode="lin" valueType="num">
                                      <p:cBhvr additive="base">
                                        <p:cTn id="279" dur="3750" fill="hold"/>
                                        <p:tgtEl>
                                          <p:spTgt spid="36"/>
                                        </p:tgtEl>
                                        <p:attrNameLst>
                                          <p:attrName>ppt_x</p:attrName>
                                        </p:attrNameLst>
                                      </p:cBhvr>
                                      <p:tavLst>
                                        <p:tav tm="0">
                                          <p:val>
                                            <p:strVal val="1+#ppt_w/2"/>
                                          </p:val>
                                        </p:tav>
                                        <p:tav tm="100000">
                                          <p:val>
                                            <p:strVal val="#ppt_x"/>
                                          </p:val>
                                        </p:tav>
                                      </p:tavLst>
                                    </p:anim>
                                    <p:anim calcmode="lin" valueType="num">
                                      <p:cBhvr additive="base">
                                        <p:cTn id="280" dur="3750" fill="hold"/>
                                        <p:tgtEl>
                                          <p:spTgt spid="36"/>
                                        </p:tgtEl>
                                        <p:attrNameLst>
                                          <p:attrName>ppt_y</p:attrName>
                                        </p:attrNameLst>
                                      </p:cBhvr>
                                      <p:tavLst>
                                        <p:tav tm="0">
                                          <p:val>
                                            <p:strVal val="0-#ppt_h/2"/>
                                          </p:val>
                                        </p:tav>
                                        <p:tav tm="100000">
                                          <p:val>
                                            <p:strVal val="#ppt_y"/>
                                          </p:val>
                                        </p:tav>
                                      </p:tavLst>
                                    </p:anim>
                                  </p:childTnLst>
                                </p:cTn>
                              </p:par>
                              <p:par>
                                <p:cTn id="281" presetID="2" presetClass="exit" presetSubtype="12" fill="hold" nodeType="withEffect">
                                  <p:stCondLst>
                                    <p:cond delay="0"/>
                                  </p:stCondLst>
                                  <p:childTnLst>
                                    <p:anim calcmode="lin" valueType="num">
                                      <p:cBhvr additive="base">
                                        <p:cTn id="282" dur="3750"/>
                                        <p:tgtEl>
                                          <p:spTgt spid="36"/>
                                        </p:tgtEl>
                                        <p:attrNameLst>
                                          <p:attrName>ppt_x</p:attrName>
                                        </p:attrNameLst>
                                      </p:cBhvr>
                                      <p:tavLst>
                                        <p:tav tm="0">
                                          <p:val>
                                            <p:strVal val="ppt_x"/>
                                          </p:val>
                                        </p:tav>
                                        <p:tav tm="100000">
                                          <p:val>
                                            <p:strVal val="0-ppt_w/2"/>
                                          </p:val>
                                        </p:tav>
                                      </p:tavLst>
                                    </p:anim>
                                    <p:anim calcmode="lin" valueType="num">
                                      <p:cBhvr additive="base">
                                        <p:cTn id="283" dur="3750"/>
                                        <p:tgtEl>
                                          <p:spTgt spid="36"/>
                                        </p:tgtEl>
                                        <p:attrNameLst>
                                          <p:attrName>ppt_y</p:attrName>
                                        </p:attrNameLst>
                                      </p:cBhvr>
                                      <p:tavLst>
                                        <p:tav tm="0">
                                          <p:val>
                                            <p:strVal val="ppt_y"/>
                                          </p:val>
                                        </p:tav>
                                        <p:tav tm="100000">
                                          <p:val>
                                            <p:strVal val="1+ppt_h/2"/>
                                          </p:val>
                                        </p:tav>
                                      </p:tavLst>
                                    </p:anim>
                                    <p:set>
                                      <p:cBhvr>
                                        <p:cTn id="284" dur="1" fill="hold">
                                          <p:stCondLst>
                                            <p:cond delay="3749"/>
                                          </p:stCondLst>
                                        </p:cTn>
                                        <p:tgtEl>
                                          <p:spTgt spid="36"/>
                                        </p:tgtEl>
                                        <p:attrNameLst>
                                          <p:attrName>style.visibility</p:attrName>
                                        </p:attrNameLst>
                                      </p:cBhvr>
                                      <p:to>
                                        <p:strVal val="hidden"/>
                                      </p:to>
                                    </p:set>
                                  </p:childTnLst>
                                </p:cTn>
                              </p:par>
                              <p:par>
                                <p:cTn id="285" presetID="2" presetClass="entr" presetSubtype="3" fill="hold" nodeType="withEffect">
                                  <p:stCondLst>
                                    <p:cond delay="0"/>
                                  </p:stCondLst>
                                  <p:childTnLst>
                                    <p:set>
                                      <p:cBhvr>
                                        <p:cTn id="286" dur="1" fill="hold">
                                          <p:stCondLst>
                                            <p:cond delay="0"/>
                                          </p:stCondLst>
                                        </p:cTn>
                                        <p:tgtEl>
                                          <p:spTgt spid="34"/>
                                        </p:tgtEl>
                                        <p:attrNameLst>
                                          <p:attrName>style.visibility</p:attrName>
                                        </p:attrNameLst>
                                      </p:cBhvr>
                                      <p:to>
                                        <p:strVal val="visible"/>
                                      </p:to>
                                    </p:set>
                                    <p:anim calcmode="lin" valueType="num">
                                      <p:cBhvr additive="base">
                                        <p:cTn id="287" dur="3750" fill="hold"/>
                                        <p:tgtEl>
                                          <p:spTgt spid="34"/>
                                        </p:tgtEl>
                                        <p:attrNameLst>
                                          <p:attrName>ppt_x</p:attrName>
                                        </p:attrNameLst>
                                      </p:cBhvr>
                                      <p:tavLst>
                                        <p:tav tm="0">
                                          <p:val>
                                            <p:strVal val="1+#ppt_w/2"/>
                                          </p:val>
                                        </p:tav>
                                        <p:tav tm="100000">
                                          <p:val>
                                            <p:strVal val="#ppt_x"/>
                                          </p:val>
                                        </p:tav>
                                      </p:tavLst>
                                    </p:anim>
                                    <p:anim calcmode="lin" valueType="num">
                                      <p:cBhvr additive="base">
                                        <p:cTn id="288" dur="3750" fill="hold"/>
                                        <p:tgtEl>
                                          <p:spTgt spid="34"/>
                                        </p:tgtEl>
                                        <p:attrNameLst>
                                          <p:attrName>ppt_y</p:attrName>
                                        </p:attrNameLst>
                                      </p:cBhvr>
                                      <p:tavLst>
                                        <p:tav tm="0">
                                          <p:val>
                                            <p:strVal val="0-#ppt_h/2"/>
                                          </p:val>
                                        </p:tav>
                                        <p:tav tm="100000">
                                          <p:val>
                                            <p:strVal val="#ppt_y"/>
                                          </p:val>
                                        </p:tav>
                                      </p:tavLst>
                                    </p:anim>
                                  </p:childTnLst>
                                </p:cTn>
                              </p:par>
                              <p:par>
                                <p:cTn id="289" presetID="2" presetClass="exit" presetSubtype="12" fill="hold" nodeType="withEffect">
                                  <p:stCondLst>
                                    <p:cond delay="0"/>
                                  </p:stCondLst>
                                  <p:childTnLst>
                                    <p:anim calcmode="lin" valueType="num">
                                      <p:cBhvr additive="base">
                                        <p:cTn id="290" dur="3750"/>
                                        <p:tgtEl>
                                          <p:spTgt spid="34"/>
                                        </p:tgtEl>
                                        <p:attrNameLst>
                                          <p:attrName>ppt_x</p:attrName>
                                        </p:attrNameLst>
                                      </p:cBhvr>
                                      <p:tavLst>
                                        <p:tav tm="0">
                                          <p:val>
                                            <p:strVal val="ppt_x"/>
                                          </p:val>
                                        </p:tav>
                                        <p:tav tm="100000">
                                          <p:val>
                                            <p:strVal val="0-ppt_w/2"/>
                                          </p:val>
                                        </p:tav>
                                      </p:tavLst>
                                    </p:anim>
                                    <p:anim calcmode="lin" valueType="num">
                                      <p:cBhvr additive="base">
                                        <p:cTn id="291" dur="3750"/>
                                        <p:tgtEl>
                                          <p:spTgt spid="34"/>
                                        </p:tgtEl>
                                        <p:attrNameLst>
                                          <p:attrName>ppt_y</p:attrName>
                                        </p:attrNameLst>
                                      </p:cBhvr>
                                      <p:tavLst>
                                        <p:tav tm="0">
                                          <p:val>
                                            <p:strVal val="ppt_y"/>
                                          </p:val>
                                        </p:tav>
                                        <p:tav tm="100000">
                                          <p:val>
                                            <p:strVal val="1+ppt_h/2"/>
                                          </p:val>
                                        </p:tav>
                                      </p:tavLst>
                                    </p:anim>
                                    <p:set>
                                      <p:cBhvr>
                                        <p:cTn id="292" dur="1" fill="hold">
                                          <p:stCondLst>
                                            <p:cond delay="3749"/>
                                          </p:stCondLst>
                                        </p:cTn>
                                        <p:tgtEl>
                                          <p:spTgt spid="34"/>
                                        </p:tgtEl>
                                        <p:attrNameLst>
                                          <p:attrName>style.visibility</p:attrName>
                                        </p:attrNameLst>
                                      </p:cBhvr>
                                      <p:to>
                                        <p:strVal val="hidden"/>
                                      </p:to>
                                    </p:set>
                                  </p:childTnLst>
                                </p:cTn>
                              </p:par>
                              <p:par>
                                <p:cTn id="293" presetID="2" presetClass="entr" presetSubtype="3" fill="hold"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750" fill="hold"/>
                                        <p:tgtEl>
                                          <p:spTgt spid="48"/>
                                        </p:tgtEl>
                                        <p:attrNameLst>
                                          <p:attrName>ppt_x</p:attrName>
                                        </p:attrNameLst>
                                      </p:cBhvr>
                                      <p:tavLst>
                                        <p:tav tm="0">
                                          <p:val>
                                            <p:strVal val="1+#ppt_w/2"/>
                                          </p:val>
                                        </p:tav>
                                        <p:tav tm="100000">
                                          <p:val>
                                            <p:strVal val="#ppt_x"/>
                                          </p:val>
                                        </p:tav>
                                      </p:tavLst>
                                    </p:anim>
                                    <p:anim calcmode="lin" valueType="num">
                                      <p:cBhvr additive="base">
                                        <p:cTn id="296" dur="3750" fill="hold"/>
                                        <p:tgtEl>
                                          <p:spTgt spid="48"/>
                                        </p:tgtEl>
                                        <p:attrNameLst>
                                          <p:attrName>ppt_y</p:attrName>
                                        </p:attrNameLst>
                                      </p:cBhvr>
                                      <p:tavLst>
                                        <p:tav tm="0">
                                          <p:val>
                                            <p:strVal val="0-#ppt_h/2"/>
                                          </p:val>
                                        </p:tav>
                                        <p:tav tm="100000">
                                          <p:val>
                                            <p:strVal val="#ppt_y"/>
                                          </p:val>
                                        </p:tav>
                                      </p:tavLst>
                                    </p:anim>
                                  </p:childTnLst>
                                </p:cTn>
                              </p:par>
                              <p:par>
                                <p:cTn id="297" presetID="2" presetClass="exit" presetSubtype="12" fill="hold" nodeType="withEffect">
                                  <p:stCondLst>
                                    <p:cond delay="0"/>
                                  </p:stCondLst>
                                  <p:childTnLst>
                                    <p:anim calcmode="lin" valueType="num">
                                      <p:cBhvr additive="base">
                                        <p:cTn id="298" dur="3750"/>
                                        <p:tgtEl>
                                          <p:spTgt spid="48"/>
                                        </p:tgtEl>
                                        <p:attrNameLst>
                                          <p:attrName>ppt_x</p:attrName>
                                        </p:attrNameLst>
                                      </p:cBhvr>
                                      <p:tavLst>
                                        <p:tav tm="0">
                                          <p:val>
                                            <p:strVal val="ppt_x"/>
                                          </p:val>
                                        </p:tav>
                                        <p:tav tm="100000">
                                          <p:val>
                                            <p:strVal val="0-ppt_w/2"/>
                                          </p:val>
                                        </p:tav>
                                      </p:tavLst>
                                    </p:anim>
                                    <p:anim calcmode="lin" valueType="num">
                                      <p:cBhvr additive="base">
                                        <p:cTn id="299" dur="3750"/>
                                        <p:tgtEl>
                                          <p:spTgt spid="48"/>
                                        </p:tgtEl>
                                        <p:attrNameLst>
                                          <p:attrName>ppt_y</p:attrName>
                                        </p:attrNameLst>
                                      </p:cBhvr>
                                      <p:tavLst>
                                        <p:tav tm="0">
                                          <p:val>
                                            <p:strVal val="ppt_y"/>
                                          </p:val>
                                        </p:tav>
                                        <p:tav tm="100000">
                                          <p:val>
                                            <p:strVal val="1+ppt_h/2"/>
                                          </p:val>
                                        </p:tav>
                                      </p:tavLst>
                                    </p:anim>
                                    <p:set>
                                      <p:cBhvr>
                                        <p:cTn id="300" dur="1" fill="hold">
                                          <p:stCondLst>
                                            <p:cond delay="3749"/>
                                          </p:stCondLst>
                                        </p:cTn>
                                        <p:tgtEl>
                                          <p:spTgt spid="48"/>
                                        </p:tgtEl>
                                        <p:attrNameLst>
                                          <p:attrName>style.visibility</p:attrName>
                                        </p:attrNameLst>
                                      </p:cBhvr>
                                      <p:to>
                                        <p:strVal val="hidden"/>
                                      </p:to>
                                    </p:set>
                                  </p:childTnLst>
                                </p:cTn>
                              </p:par>
                              <p:par>
                                <p:cTn id="301" presetID="2" presetClass="entr" presetSubtype="3" fill="hold" nodeType="withEffect">
                                  <p:stCondLst>
                                    <p:cond delay="0"/>
                                  </p:stCondLst>
                                  <p:childTnLst>
                                    <p:set>
                                      <p:cBhvr>
                                        <p:cTn id="302" dur="1" fill="hold">
                                          <p:stCondLst>
                                            <p:cond delay="0"/>
                                          </p:stCondLst>
                                        </p:cTn>
                                        <p:tgtEl>
                                          <p:spTgt spid="49"/>
                                        </p:tgtEl>
                                        <p:attrNameLst>
                                          <p:attrName>style.visibility</p:attrName>
                                        </p:attrNameLst>
                                      </p:cBhvr>
                                      <p:to>
                                        <p:strVal val="visible"/>
                                      </p:to>
                                    </p:set>
                                    <p:anim calcmode="lin" valueType="num">
                                      <p:cBhvr additive="base">
                                        <p:cTn id="303" dur="3750" fill="hold"/>
                                        <p:tgtEl>
                                          <p:spTgt spid="49"/>
                                        </p:tgtEl>
                                        <p:attrNameLst>
                                          <p:attrName>ppt_x</p:attrName>
                                        </p:attrNameLst>
                                      </p:cBhvr>
                                      <p:tavLst>
                                        <p:tav tm="0">
                                          <p:val>
                                            <p:strVal val="1+#ppt_w/2"/>
                                          </p:val>
                                        </p:tav>
                                        <p:tav tm="100000">
                                          <p:val>
                                            <p:strVal val="#ppt_x"/>
                                          </p:val>
                                        </p:tav>
                                      </p:tavLst>
                                    </p:anim>
                                    <p:anim calcmode="lin" valueType="num">
                                      <p:cBhvr additive="base">
                                        <p:cTn id="304" dur="3750" fill="hold"/>
                                        <p:tgtEl>
                                          <p:spTgt spid="49"/>
                                        </p:tgtEl>
                                        <p:attrNameLst>
                                          <p:attrName>ppt_y</p:attrName>
                                        </p:attrNameLst>
                                      </p:cBhvr>
                                      <p:tavLst>
                                        <p:tav tm="0">
                                          <p:val>
                                            <p:strVal val="0-#ppt_h/2"/>
                                          </p:val>
                                        </p:tav>
                                        <p:tav tm="100000">
                                          <p:val>
                                            <p:strVal val="#ppt_y"/>
                                          </p:val>
                                        </p:tav>
                                      </p:tavLst>
                                    </p:anim>
                                  </p:childTnLst>
                                </p:cTn>
                              </p:par>
                              <p:par>
                                <p:cTn id="305" presetID="2" presetClass="exit" presetSubtype="12" fill="hold" nodeType="withEffect">
                                  <p:stCondLst>
                                    <p:cond delay="0"/>
                                  </p:stCondLst>
                                  <p:childTnLst>
                                    <p:anim calcmode="lin" valueType="num">
                                      <p:cBhvr additive="base">
                                        <p:cTn id="306" dur="3750"/>
                                        <p:tgtEl>
                                          <p:spTgt spid="49"/>
                                        </p:tgtEl>
                                        <p:attrNameLst>
                                          <p:attrName>ppt_x</p:attrName>
                                        </p:attrNameLst>
                                      </p:cBhvr>
                                      <p:tavLst>
                                        <p:tav tm="0">
                                          <p:val>
                                            <p:strVal val="ppt_x"/>
                                          </p:val>
                                        </p:tav>
                                        <p:tav tm="100000">
                                          <p:val>
                                            <p:strVal val="0-ppt_w/2"/>
                                          </p:val>
                                        </p:tav>
                                      </p:tavLst>
                                    </p:anim>
                                    <p:anim calcmode="lin" valueType="num">
                                      <p:cBhvr additive="base">
                                        <p:cTn id="307" dur="3750"/>
                                        <p:tgtEl>
                                          <p:spTgt spid="49"/>
                                        </p:tgtEl>
                                        <p:attrNameLst>
                                          <p:attrName>ppt_y</p:attrName>
                                        </p:attrNameLst>
                                      </p:cBhvr>
                                      <p:tavLst>
                                        <p:tav tm="0">
                                          <p:val>
                                            <p:strVal val="ppt_y"/>
                                          </p:val>
                                        </p:tav>
                                        <p:tav tm="100000">
                                          <p:val>
                                            <p:strVal val="1+ppt_h/2"/>
                                          </p:val>
                                        </p:tav>
                                      </p:tavLst>
                                    </p:anim>
                                    <p:set>
                                      <p:cBhvr>
                                        <p:cTn id="308" dur="1" fill="hold">
                                          <p:stCondLst>
                                            <p:cond delay="3749"/>
                                          </p:stCondLst>
                                        </p:cTn>
                                        <p:tgtEl>
                                          <p:spTgt spid="49"/>
                                        </p:tgtEl>
                                        <p:attrNameLst>
                                          <p:attrName>style.visibility</p:attrName>
                                        </p:attrNameLst>
                                      </p:cBhvr>
                                      <p:to>
                                        <p:strVal val="hidden"/>
                                      </p:to>
                                    </p:set>
                                  </p:childTnLst>
                                </p:cTn>
                              </p:par>
                              <p:par>
                                <p:cTn id="309" presetID="2" presetClass="entr" presetSubtype="3" fill="hold" nodeType="withEffect">
                                  <p:stCondLst>
                                    <p:cond delay="0"/>
                                  </p:stCondLst>
                                  <p:childTnLst>
                                    <p:set>
                                      <p:cBhvr>
                                        <p:cTn id="310" dur="1" fill="hold">
                                          <p:stCondLst>
                                            <p:cond delay="0"/>
                                          </p:stCondLst>
                                        </p:cTn>
                                        <p:tgtEl>
                                          <p:spTgt spid="41"/>
                                        </p:tgtEl>
                                        <p:attrNameLst>
                                          <p:attrName>style.visibility</p:attrName>
                                        </p:attrNameLst>
                                      </p:cBhvr>
                                      <p:to>
                                        <p:strVal val="visible"/>
                                      </p:to>
                                    </p:set>
                                    <p:anim calcmode="lin" valueType="num">
                                      <p:cBhvr additive="base">
                                        <p:cTn id="311" dur="3750" fill="hold"/>
                                        <p:tgtEl>
                                          <p:spTgt spid="41"/>
                                        </p:tgtEl>
                                        <p:attrNameLst>
                                          <p:attrName>ppt_x</p:attrName>
                                        </p:attrNameLst>
                                      </p:cBhvr>
                                      <p:tavLst>
                                        <p:tav tm="0">
                                          <p:val>
                                            <p:strVal val="1+#ppt_w/2"/>
                                          </p:val>
                                        </p:tav>
                                        <p:tav tm="100000">
                                          <p:val>
                                            <p:strVal val="#ppt_x"/>
                                          </p:val>
                                        </p:tav>
                                      </p:tavLst>
                                    </p:anim>
                                    <p:anim calcmode="lin" valueType="num">
                                      <p:cBhvr additive="base">
                                        <p:cTn id="312" dur="3750" fill="hold"/>
                                        <p:tgtEl>
                                          <p:spTgt spid="41"/>
                                        </p:tgtEl>
                                        <p:attrNameLst>
                                          <p:attrName>ppt_y</p:attrName>
                                        </p:attrNameLst>
                                      </p:cBhvr>
                                      <p:tavLst>
                                        <p:tav tm="0">
                                          <p:val>
                                            <p:strVal val="0-#ppt_h/2"/>
                                          </p:val>
                                        </p:tav>
                                        <p:tav tm="100000">
                                          <p:val>
                                            <p:strVal val="#ppt_y"/>
                                          </p:val>
                                        </p:tav>
                                      </p:tavLst>
                                    </p:anim>
                                  </p:childTnLst>
                                </p:cTn>
                              </p:par>
                              <p:par>
                                <p:cTn id="313" presetID="2" presetClass="exit" presetSubtype="12" fill="hold" nodeType="withEffect">
                                  <p:stCondLst>
                                    <p:cond delay="0"/>
                                  </p:stCondLst>
                                  <p:childTnLst>
                                    <p:anim calcmode="lin" valueType="num">
                                      <p:cBhvr additive="base">
                                        <p:cTn id="314" dur="3750"/>
                                        <p:tgtEl>
                                          <p:spTgt spid="41"/>
                                        </p:tgtEl>
                                        <p:attrNameLst>
                                          <p:attrName>ppt_x</p:attrName>
                                        </p:attrNameLst>
                                      </p:cBhvr>
                                      <p:tavLst>
                                        <p:tav tm="0">
                                          <p:val>
                                            <p:strVal val="ppt_x"/>
                                          </p:val>
                                        </p:tav>
                                        <p:tav tm="100000">
                                          <p:val>
                                            <p:strVal val="0-ppt_w/2"/>
                                          </p:val>
                                        </p:tav>
                                      </p:tavLst>
                                    </p:anim>
                                    <p:anim calcmode="lin" valueType="num">
                                      <p:cBhvr additive="base">
                                        <p:cTn id="315" dur="3750"/>
                                        <p:tgtEl>
                                          <p:spTgt spid="41"/>
                                        </p:tgtEl>
                                        <p:attrNameLst>
                                          <p:attrName>ppt_y</p:attrName>
                                        </p:attrNameLst>
                                      </p:cBhvr>
                                      <p:tavLst>
                                        <p:tav tm="0">
                                          <p:val>
                                            <p:strVal val="ppt_y"/>
                                          </p:val>
                                        </p:tav>
                                        <p:tav tm="100000">
                                          <p:val>
                                            <p:strVal val="1+ppt_h/2"/>
                                          </p:val>
                                        </p:tav>
                                      </p:tavLst>
                                    </p:anim>
                                    <p:set>
                                      <p:cBhvr>
                                        <p:cTn id="316" dur="1" fill="hold">
                                          <p:stCondLst>
                                            <p:cond delay="3749"/>
                                          </p:stCondLst>
                                        </p:cTn>
                                        <p:tgtEl>
                                          <p:spTgt spid="41"/>
                                        </p:tgtEl>
                                        <p:attrNameLst>
                                          <p:attrName>style.visibility</p:attrName>
                                        </p:attrNameLst>
                                      </p:cBhvr>
                                      <p:to>
                                        <p:strVal val="hidden"/>
                                      </p:to>
                                    </p:set>
                                  </p:childTnLst>
                                </p:cTn>
                              </p:par>
                              <p:par>
                                <p:cTn id="317" presetID="2" presetClass="entr" presetSubtype="3" fill="hold" nodeType="withEffect">
                                  <p:stCondLst>
                                    <p:cond delay="0"/>
                                  </p:stCondLst>
                                  <p:childTnLst>
                                    <p:set>
                                      <p:cBhvr>
                                        <p:cTn id="318" dur="1" fill="hold">
                                          <p:stCondLst>
                                            <p:cond delay="0"/>
                                          </p:stCondLst>
                                        </p:cTn>
                                        <p:tgtEl>
                                          <p:spTgt spid="35"/>
                                        </p:tgtEl>
                                        <p:attrNameLst>
                                          <p:attrName>style.visibility</p:attrName>
                                        </p:attrNameLst>
                                      </p:cBhvr>
                                      <p:to>
                                        <p:strVal val="visible"/>
                                      </p:to>
                                    </p:set>
                                    <p:anim calcmode="lin" valueType="num">
                                      <p:cBhvr additive="base">
                                        <p:cTn id="319" dur="3750" fill="hold"/>
                                        <p:tgtEl>
                                          <p:spTgt spid="35"/>
                                        </p:tgtEl>
                                        <p:attrNameLst>
                                          <p:attrName>ppt_x</p:attrName>
                                        </p:attrNameLst>
                                      </p:cBhvr>
                                      <p:tavLst>
                                        <p:tav tm="0">
                                          <p:val>
                                            <p:strVal val="1+#ppt_w/2"/>
                                          </p:val>
                                        </p:tav>
                                        <p:tav tm="100000">
                                          <p:val>
                                            <p:strVal val="#ppt_x"/>
                                          </p:val>
                                        </p:tav>
                                      </p:tavLst>
                                    </p:anim>
                                    <p:anim calcmode="lin" valueType="num">
                                      <p:cBhvr additive="base">
                                        <p:cTn id="320" dur="3750" fill="hold"/>
                                        <p:tgtEl>
                                          <p:spTgt spid="35"/>
                                        </p:tgtEl>
                                        <p:attrNameLst>
                                          <p:attrName>ppt_y</p:attrName>
                                        </p:attrNameLst>
                                      </p:cBhvr>
                                      <p:tavLst>
                                        <p:tav tm="0">
                                          <p:val>
                                            <p:strVal val="0-#ppt_h/2"/>
                                          </p:val>
                                        </p:tav>
                                        <p:tav tm="100000">
                                          <p:val>
                                            <p:strVal val="#ppt_y"/>
                                          </p:val>
                                        </p:tav>
                                      </p:tavLst>
                                    </p:anim>
                                  </p:childTnLst>
                                </p:cTn>
                              </p:par>
                              <p:par>
                                <p:cTn id="321" presetID="2" presetClass="exit" presetSubtype="12" fill="hold" nodeType="withEffect">
                                  <p:stCondLst>
                                    <p:cond delay="0"/>
                                  </p:stCondLst>
                                  <p:childTnLst>
                                    <p:anim calcmode="lin" valueType="num">
                                      <p:cBhvr additive="base">
                                        <p:cTn id="322" dur="3750"/>
                                        <p:tgtEl>
                                          <p:spTgt spid="35"/>
                                        </p:tgtEl>
                                        <p:attrNameLst>
                                          <p:attrName>ppt_x</p:attrName>
                                        </p:attrNameLst>
                                      </p:cBhvr>
                                      <p:tavLst>
                                        <p:tav tm="0">
                                          <p:val>
                                            <p:strVal val="ppt_x"/>
                                          </p:val>
                                        </p:tav>
                                        <p:tav tm="100000">
                                          <p:val>
                                            <p:strVal val="0-ppt_w/2"/>
                                          </p:val>
                                        </p:tav>
                                      </p:tavLst>
                                    </p:anim>
                                    <p:anim calcmode="lin" valueType="num">
                                      <p:cBhvr additive="base">
                                        <p:cTn id="323" dur="3750"/>
                                        <p:tgtEl>
                                          <p:spTgt spid="35"/>
                                        </p:tgtEl>
                                        <p:attrNameLst>
                                          <p:attrName>ppt_y</p:attrName>
                                        </p:attrNameLst>
                                      </p:cBhvr>
                                      <p:tavLst>
                                        <p:tav tm="0">
                                          <p:val>
                                            <p:strVal val="ppt_y"/>
                                          </p:val>
                                        </p:tav>
                                        <p:tav tm="100000">
                                          <p:val>
                                            <p:strVal val="1+ppt_h/2"/>
                                          </p:val>
                                        </p:tav>
                                      </p:tavLst>
                                    </p:anim>
                                    <p:set>
                                      <p:cBhvr>
                                        <p:cTn id="324" dur="1" fill="hold">
                                          <p:stCondLst>
                                            <p:cond delay="3749"/>
                                          </p:stCondLst>
                                        </p:cTn>
                                        <p:tgtEl>
                                          <p:spTgt spid="35"/>
                                        </p:tgtEl>
                                        <p:attrNameLst>
                                          <p:attrName>style.visibility</p:attrName>
                                        </p:attrNameLst>
                                      </p:cBhvr>
                                      <p:to>
                                        <p:strVal val="hidden"/>
                                      </p:to>
                                    </p:set>
                                  </p:childTnLst>
                                </p:cTn>
                              </p:par>
                              <p:par>
                                <p:cTn id="325" presetID="2" presetClass="entr" presetSubtype="3" fill="hold" nodeType="withEffect">
                                  <p:stCondLst>
                                    <p:cond delay="0"/>
                                  </p:stCondLst>
                                  <p:childTnLst>
                                    <p:set>
                                      <p:cBhvr>
                                        <p:cTn id="326" dur="1" fill="hold">
                                          <p:stCondLst>
                                            <p:cond delay="0"/>
                                          </p:stCondLst>
                                        </p:cTn>
                                        <p:tgtEl>
                                          <p:spTgt spid="38"/>
                                        </p:tgtEl>
                                        <p:attrNameLst>
                                          <p:attrName>style.visibility</p:attrName>
                                        </p:attrNameLst>
                                      </p:cBhvr>
                                      <p:to>
                                        <p:strVal val="visible"/>
                                      </p:to>
                                    </p:set>
                                    <p:anim calcmode="lin" valueType="num">
                                      <p:cBhvr additive="base">
                                        <p:cTn id="327" dur="3750" fill="hold"/>
                                        <p:tgtEl>
                                          <p:spTgt spid="38"/>
                                        </p:tgtEl>
                                        <p:attrNameLst>
                                          <p:attrName>ppt_x</p:attrName>
                                        </p:attrNameLst>
                                      </p:cBhvr>
                                      <p:tavLst>
                                        <p:tav tm="0">
                                          <p:val>
                                            <p:strVal val="1+#ppt_w/2"/>
                                          </p:val>
                                        </p:tav>
                                        <p:tav tm="100000">
                                          <p:val>
                                            <p:strVal val="#ppt_x"/>
                                          </p:val>
                                        </p:tav>
                                      </p:tavLst>
                                    </p:anim>
                                    <p:anim calcmode="lin" valueType="num">
                                      <p:cBhvr additive="base">
                                        <p:cTn id="328" dur="3750" fill="hold"/>
                                        <p:tgtEl>
                                          <p:spTgt spid="38"/>
                                        </p:tgtEl>
                                        <p:attrNameLst>
                                          <p:attrName>ppt_y</p:attrName>
                                        </p:attrNameLst>
                                      </p:cBhvr>
                                      <p:tavLst>
                                        <p:tav tm="0">
                                          <p:val>
                                            <p:strVal val="0-#ppt_h/2"/>
                                          </p:val>
                                        </p:tav>
                                        <p:tav tm="100000">
                                          <p:val>
                                            <p:strVal val="#ppt_y"/>
                                          </p:val>
                                        </p:tav>
                                      </p:tavLst>
                                    </p:anim>
                                  </p:childTnLst>
                                </p:cTn>
                              </p:par>
                              <p:par>
                                <p:cTn id="329" presetID="2" presetClass="exit" presetSubtype="12" fill="hold" nodeType="withEffect">
                                  <p:stCondLst>
                                    <p:cond delay="0"/>
                                  </p:stCondLst>
                                  <p:childTnLst>
                                    <p:anim calcmode="lin" valueType="num">
                                      <p:cBhvr additive="base">
                                        <p:cTn id="330" dur="3750"/>
                                        <p:tgtEl>
                                          <p:spTgt spid="38"/>
                                        </p:tgtEl>
                                        <p:attrNameLst>
                                          <p:attrName>ppt_x</p:attrName>
                                        </p:attrNameLst>
                                      </p:cBhvr>
                                      <p:tavLst>
                                        <p:tav tm="0">
                                          <p:val>
                                            <p:strVal val="ppt_x"/>
                                          </p:val>
                                        </p:tav>
                                        <p:tav tm="100000">
                                          <p:val>
                                            <p:strVal val="0-ppt_w/2"/>
                                          </p:val>
                                        </p:tav>
                                      </p:tavLst>
                                    </p:anim>
                                    <p:anim calcmode="lin" valueType="num">
                                      <p:cBhvr additive="base">
                                        <p:cTn id="331" dur="3750"/>
                                        <p:tgtEl>
                                          <p:spTgt spid="38"/>
                                        </p:tgtEl>
                                        <p:attrNameLst>
                                          <p:attrName>ppt_y</p:attrName>
                                        </p:attrNameLst>
                                      </p:cBhvr>
                                      <p:tavLst>
                                        <p:tav tm="0">
                                          <p:val>
                                            <p:strVal val="ppt_y"/>
                                          </p:val>
                                        </p:tav>
                                        <p:tav tm="100000">
                                          <p:val>
                                            <p:strVal val="1+ppt_h/2"/>
                                          </p:val>
                                        </p:tav>
                                      </p:tavLst>
                                    </p:anim>
                                    <p:set>
                                      <p:cBhvr>
                                        <p:cTn id="332" dur="1" fill="hold">
                                          <p:stCondLst>
                                            <p:cond delay="3749"/>
                                          </p:stCondLst>
                                        </p:cTn>
                                        <p:tgtEl>
                                          <p:spTgt spid="38"/>
                                        </p:tgtEl>
                                        <p:attrNameLst>
                                          <p:attrName>style.visibility</p:attrName>
                                        </p:attrNameLst>
                                      </p:cBhvr>
                                      <p:to>
                                        <p:strVal val="hidden"/>
                                      </p:to>
                                    </p:set>
                                  </p:childTnLst>
                                </p:cTn>
                              </p:par>
                              <p:par>
                                <p:cTn id="333" presetID="2" presetClass="entr" presetSubtype="3" fill="hold" nodeType="withEffect">
                                  <p:stCondLst>
                                    <p:cond delay="0"/>
                                  </p:stCondLst>
                                  <p:childTnLst>
                                    <p:set>
                                      <p:cBhvr>
                                        <p:cTn id="334" dur="1" fill="hold">
                                          <p:stCondLst>
                                            <p:cond delay="0"/>
                                          </p:stCondLst>
                                        </p:cTn>
                                        <p:tgtEl>
                                          <p:spTgt spid="43"/>
                                        </p:tgtEl>
                                        <p:attrNameLst>
                                          <p:attrName>style.visibility</p:attrName>
                                        </p:attrNameLst>
                                      </p:cBhvr>
                                      <p:to>
                                        <p:strVal val="visible"/>
                                      </p:to>
                                    </p:set>
                                    <p:anim calcmode="lin" valueType="num">
                                      <p:cBhvr additive="base">
                                        <p:cTn id="335" dur="3750" fill="hold"/>
                                        <p:tgtEl>
                                          <p:spTgt spid="43"/>
                                        </p:tgtEl>
                                        <p:attrNameLst>
                                          <p:attrName>ppt_x</p:attrName>
                                        </p:attrNameLst>
                                      </p:cBhvr>
                                      <p:tavLst>
                                        <p:tav tm="0">
                                          <p:val>
                                            <p:strVal val="1+#ppt_w/2"/>
                                          </p:val>
                                        </p:tav>
                                        <p:tav tm="100000">
                                          <p:val>
                                            <p:strVal val="#ppt_x"/>
                                          </p:val>
                                        </p:tav>
                                      </p:tavLst>
                                    </p:anim>
                                    <p:anim calcmode="lin" valueType="num">
                                      <p:cBhvr additive="base">
                                        <p:cTn id="336" dur="3750" fill="hold"/>
                                        <p:tgtEl>
                                          <p:spTgt spid="43"/>
                                        </p:tgtEl>
                                        <p:attrNameLst>
                                          <p:attrName>ppt_y</p:attrName>
                                        </p:attrNameLst>
                                      </p:cBhvr>
                                      <p:tavLst>
                                        <p:tav tm="0">
                                          <p:val>
                                            <p:strVal val="0-#ppt_h/2"/>
                                          </p:val>
                                        </p:tav>
                                        <p:tav tm="100000">
                                          <p:val>
                                            <p:strVal val="#ppt_y"/>
                                          </p:val>
                                        </p:tav>
                                      </p:tavLst>
                                    </p:anim>
                                  </p:childTnLst>
                                </p:cTn>
                              </p:par>
                              <p:par>
                                <p:cTn id="337" presetID="2" presetClass="exit" presetSubtype="12" fill="hold" nodeType="withEffect">
                                  <p:stCondLst>
                                    <p:cond delay="0"/>
                                  </p:stCondLst>
                                  <p:childTnLst>
                                    <p:anim calcmode="lin" valueType="num">
                                      <p:cBhvr additive="base">
                                        <p:cTn id="338" dur="3750"/>
                                        <p:tgtEl>
                                          <p:spTgt spid="43"/>
                                        </p:tgtEl>
                                        <p:attrNameLst>
                                          <p:attrName>ppt_x</p:attrName>
                                        </p:attrNameLst>
                                      </p:cBhvr>
                                      <p:tavLst>
                                        <p:tav tm="0">
                                          <p:val>
                                            <p:strVal val="ppt_x"/>
                                          </p:val>
                                        </p:tav>
                                        <p:tav tm="100000">
                                          <p:val>
                                            <p:strVal val="0-ppt_w/2"/>
                                          </p:val>
                                        </p:tav>
                                      </p:tavLst>
                                    </p:anim>
                                    <p:anim calcmode="lin" valueType="num">
                                      <p:cBhvr additive="base">
                                        <p:cTn id="339" dur="3750"/>
                                        <p:tgtEl>
                                          <p:spTgt spid="43"/>
                                        </p:tgtEl>
                                        <p:attrNameLst>
                                          <p:attrName>ppt_y</p:attrName>
                                        </p:attrNameLst>
                                      </p:cBhvr>
                                      <p:tavLst>
                                        <p:tav tm="0">
                                          <p:val>
                                            <p:strVal val="ppt_y"/>
                                          </p:val>
                                        </p:tav>
                                        <p:tav tm="100000">
                                          <p:val>
                                            <p:strVal val="1+ppt_h/2"/>
                                          </p:val>
                                        </p:tav>
                                      </p:tavLst>
                                    </p:anim>
                                    <p:set>
                                      <p:cBhvr>
                                        <p:cTn id="340" dur="1" fill="hold">
                                          <p:stCondLst>
                                            <p:cond delay="3749"/>
                                          </p:stCondLst>
                                        </p:cTn>
                                        <p:tgtEl>
                                          <p:spTgt spid="43"/>
                                        </p:tgtEl>
                                        <p:attrNameLst>
                                          <p:attrName>style.visibility</p:attrName>
                                        </p:attrNameLst>
                                      </p:cBhvr>
                                      <p:to>
                                        <p:strVal val="hidden"/>
                                      </p:to>
                                    </p:set>
                                  </p:childTnLst>
                                </p:cTn>
                              </p:par>
                              <p:par>
                                <p:cTn id="341" presetID="2" presetClass="entr" presetSubtype="3" fill="hold" nodeType="withEffect">
                                  <p:stCondLst>
                                    <p:cond delay="0"/>
                                  </p:stCondLst>
                                  <p:childTnLst>
                                    <p:set>
                                      <p:cBhvr>
                                        <p:cTn id="342" dur="1" fill="hold">
                                          <p:stCondLst>
                                            <p:cond delay="0"/>
                                          </p:stCondLst>
                                        </p:cTn>
                                        <p:tgtEl>
                                          <p:spTgt spid="44"/>
                                        </p:tgtEl>
                                        <p:attrNameLst>
                                          <p:attrName>style.visibility</p:attrName>
                                        </p:attrNameLst>
                                      </p:cBhvr>
                                      <p:to>
                                        <p:strVal val="visible"/>
                                      </p:to>
                                    </p:set>
                                    <p:anim calcmode="lin" valueType="num">
                                      <p:cBhvr additive="base">
                                        <p:cTn id="343" dur="3750" fill="hold"/>
                                        <p:tgtEl>
                                          <p:spTgt spid="44"/>
                                        </p:tgtEl>
                                        <p:attrNameLst>
                                          <p:attrName>ppt_x</p:attrName>
                                        </p:attrNameLst>
                                      </p:cBhvr>
                                      <p:tavLst>
                                        <p:tav tm="0">
                                          <p:val>
                                            <p:strVal val="1+#ppt_w/2"/>
                                          </p:val>
                                        </p:tav>
                                        <p:tav tm="100000">
                                          <p:val>
                                            <p:strVal val="#ppt_x"/>
                                          </p:val>
                                        </p:tav>
                                      </p:tavLst>
                                    </p:anim>
                                    <p:anim calcmode="lin" valueType="num">
                                      <p:cBhvr additive="base">
                                        <p:cTn id="344" dur="3750" fill="hold"/>
                                        <p:tgtEl>
                                          <p:spTgt spid="44"/>
                                        </p:tgtEl>
                                        <p:attrNameLst>
                                          <p:attrName>ppt_y</p:attrName>
                                        </p:attrNameLst>
                                      </p:cBhvr>
                                      <p:tavLst>
                                        <p:tav tm="0">
                                          <p:val>
                                            <p:strVal val="0-#ppt_h/2"/>
                                          </p:val>
                                        </p:tav>
                                        <p:tav tm="100000">
                                          <p:val>
                                            <p:strVal val="#ppt_y"/>
                                          </p:val>
                                        </p:tav>
                                      </p:tavLst>
                                    </p:anim>
                                  </p:childTnLst>
                                </p:cTn>
                              </p:par>
                              <p:par>
                                <p:cTn id="345" presetID="2" presetClass="exit" presetSubtype="12" fill="hold" nodeType="withEffect">
                                  <p:stCondLst>
                                    <p:cond delay="0"/>
                                  </p:stCondLst>
                                  <p:childTnLst>
                                    <p:anim calcmode="lin" valueType="num">
                                      <p:cBhvr additive="base">
                                        <p:cTn id="346" dur="3750"/>
                                        <p:tgtEl>
                                          <p:spTgt spid="44"/>
                                        </p:tgtEl>
                                        <p:attrNameLst>
                                          <p:attrName>ppt_x</p:attrName>
                                        </p:attrNameLst>
                                      </p:cBhvr>
                                      <p:tavLst>
                                        <p:tav tm="0">
                                          <p:val>
                                            <p:strVal val="ppt_x"/>
                                          </p:val>
                                        </p:tav>
                                        <p:tav tm="100000">
                                          <p:val>
                                            <p:strVal val="0-ppt_w/2"/>
                                          </p:val>
                                        </p:tav>
                                      </p:tavLst>
                                    </p:anim>
                                    <p:anim calcmode="lin" valueType="num">
                                      <p:cBhvr additive="base">
                                        <p:cTn id="347" dur="3750"/>
                                        <p:tgtEl>
                                          <p:spTgt spid="44"/>
                                        </p:tgtEl>
                                        <p:attrNameLst>
                                          <p:attrName>ppt_y</p:attrName>
                                        </p:attrNameLst>
                                      </p:cBhvr>
                                      <p:tavLst>
                                        <p:tav tm="0">
                                          <p:val>
                                            <p:strVal val="ppt_y"/>
                                          </p:val>
                                        </p:tav>
                                        <p:tav tm="100000">
                                          <p:val>
                                            <p:strVal val="1+ppt_h/2"/>
                                          </p:val>
                                        </p:tav>
                                      </p:tavLst>
                                    </p:anim>
                                    <p:set>
                                      <p:cBhvr>
                                        <p:cTn id="348" dur="1" fill="hold">
                                          <p:stCondLst>
                                            <p:cond delay="3749"/>
                                          </p:stCondLst>
                                        </p:cTn>
                                        <p:tgtEl>
                                          <p:spTgt spid="44"/>
                                        </p:tgtEl>
                                        <p:attrNameLst>
                                          <p:attrName>style.visibility</p:attrName>
                                        </p:attrNameLst>
                                      </p:cBhvr>
                                      <p:to>
                                        <p:strVal val="hidden"/>
                                      </p:to>
                                    </p:set>
                                  </p:childTnLst>
                                </p:cTn>
                              </p:par>
                              <p:par>
                                <p:cTn id="349" presetID="2" presetClass="entr" presetSubtype="3" fill="hold" nodeType="withEffect">
                                  <p:stCondLst>
                                    <p:cond delay="0"/>
                                  </p:stCondLst>
                                  <p:childTnLst>
                                    <p:set>
                                      <p:cBhvr>
                                        <p:cTn id="350" dur="1" fill="hold">
                                          <p:stCondLst>
                                            <p:cond delay="0"/>
                                          </p:stCondLst>
                                        </p:cTn>
                                        <p:tgtEl>
                                          <p:spTgt spid="50"/>
                                        </p:tgtEl>
                                        <p:attrNameLst>
                                          <p:attrName>style.visibility</p:attrName>
                                        </p:attrNameLst>
                                      </p:cBhvr>
                                      <p:to>
                                        <p:strVal val="visible"/>
                                      </p:to>
                                    </p:set>
                                    <p:anim calcmode="lin" valueType="num">
                                      <p:cBhvr additive="base">
                                        <p:cTn id="351" dur="3750" fill="hold"/>
                                        <p:tgtEl>
                                          <p:spTgt spid="50"/>
                                        </p:tgtEl>
                                        <p:attrNameLst>
                                          <p:attrName>ppt_x</p:attrName>
                                        </p:attrNameLst>
                                      </p:cBhvr>
                                      <p:tavLst>
                                        <p:tav tm="0">
                                          <p:val>
                                            <p:strVal val="1+#ppt_w/2"/>
                                          </p:val>
                                        </p:tav>
                                        <p:tav tm="100000">
                                          <p:val>
                                            <p:strVal val="#ppt_x"/>
                                          </p:val>
                                        </p:tav>
                                      </p:tavLst>
                                    </p:anim>
                                    <p:anim calcmode="lin" valueType="num">
                                      <p:cBhvr additive="base">
                                        <p:cTn id="352" dur="3750" fill="hold"/>
                                        <p:tgtEl>
                                          <p:spTgt spid="50"/>
                                        </p:tgtEl>
                                        <p:attrNameLst>
                                          <p:attrName>ppt_y</p:attrName>
                                        </p:attrNameLst>
                                      </p:cBhvr>
                                      <p:tavLst>
                                        <p:tav tm="0">
                                          <p:val>
                                            <p:strVal val="0-#ppt_h/2"/>
                                          </p:val>
                                        </p:tav>
                                        <p:tav tm="100000">
                                          <p:val>
                                            <p:strVal val="#ppt_y"/>
                                          </p:val>
                                        </p:tav>
                                      </p:tavLst>
                                    </p:anim>
                                  </p:childTnLst>
                                </p:cTn>
                              </p:par>
                              <p:par>
                                <p:cTn id="353" presetID="2" presetClass="exit" presetSubtype="12" fill="hold" nodeType="withEffect">
                                  <p:stCondLst>
                                    <p:cond delay="0"/>
                                  </p:stCondLst>
                                  <p:childTnLst>
                                    <p:anim calcmode="lin" valueType="num">
                                      <p:cBhvr additive="base">
                                        <p:cTn id="354" dur="3750"/>
                                        <p:tgtEl>
                                          <p:spTgt spid="50"/>
                                        </p:tgtEl>
                                        <p:attrNameLst>
                                          <p:attrName>ppt_x</p:attrName>
                                        </p:attrNameLst>
                                      </p:cBhvr>
                                      <p:tavLst>
                                        <p:tav tm="0">
                                          <p:val>
                                            <p:strVal val="ppt_x"/>
                                          </p:val>
                                        </p:tav>
                                        <p:tav tm="100000">
                                          <p:val>
                                            <p:strVal val="0-ppt_w/2"/>
                                          </p:val>
                                        </p:tav>
                                      </p:tavLst>
                                    </p:anim>
                                    <p:anim calcmode="lin" valueType="num">
                                      <p:cBhvr additive="base">
                                        <p:cTn id="355" dur="3750"/>
                                        <p:tgtEl>
                                          <p:spTgt spid="50"/>
                                        </p:tgtEl>
                                        <p:attrNameLst>
                                          <p:attrName>ppt_y</p:attrName>
                                        </p:attrNameLst>
                                      </p:cBhvr>
                                      <p:tavLst>
                                        <p:tav tm="0">
                                          <p:val>
                                            <p:strVal val="ppt_y"/>
                                          </p:val>
                                        </p:tav>
                                        <p:tav tm="100000">
                                          <p:val>
                                            <p:strVal val="1+ppt_h/2"/>
                                          </p:val>
                                        </p:tav>
                                      </p:tavLst>
                                    </p:anim>
                                    <p:set>
                                      <p:cBhvr>
                                        <p:cTn id="356" dur="1" fill="hold">
                                          <p:stCondLst>
                                            <p:cond delay="3749"/>
                                          </p:stCondLst>
                                        </p:cTn>
                                        <p:tgtEl>
                                          <p:spTgt spid="50"/>
                                        </p:tgtEl>
                                        <p:attrNameLst>
                                          <p:attrName>style.visibility</p:attrName>
                                        </p:attrNameLst>
                                      </p:cBhvr>
                                      <p:to>
                                        <p:strVal val="hidden"/>
                                      </p:to>
                                    </p:set>
                                  </p:childTnLst>
                                </p:cTn>
                              </p:par>
                              <p:par>
                                <p:cTn id="357" presetID="2" presetClass="entr" presetSubtype="3" fill="hold" nodeType="withEffect">
                                  <p:stCondLst>
                                    <p:cond delay="0"/>
                                  </p:stCondLst>
                                  <p:childTnLst>
                                    <p:set>
                                      <p:cBhvr>
                                        <p:cTn id="358" dur="1" fill="hold">
                                          <p:stCondLst>
                                            <p:cond delay="0"/>
                                          </p:stCondLst>
                                        </p:cTn>
                                        <p:tgtEl>
                                          <p:spTgt spid="54"/>
                                        </p:tgtEl>
                                        <p:attrNameLst>
                                          <p:attrName>style.visibility</p:attrName>
                                        </p:attrNameLst>
                                      </p:cBhvr>
                                      <p:to>
                                        <p:strVal val="visible"/>
                                      </p:to>
                                    </p:set>
                                    <p:anim calcmode="lin" valueType="num">
                                      <p:cBhvr additive="base">
                                        <p:cTn id="359" dur="3750" fill="hold"/>
                                        <p:tgtEl>
                                          <p:spTgt spid="54"/>
                                        </p:tgtEl>
                                        <p:attrNameLst>
                                          <p:attrName>ppt_x</p:attrName>
                                        </p:attrNameLst>
                                      </p:cBhvr>
                                      <p:tavLst>
                                        <p:tav tm="0">
                                          <p:val>
                                            <p:strVal val="1+#ppt_w/2"/>
                                          </p:val>
                                        </p:tav>
                                        <p:tav tm="100000">
                                          <p:val>
                                            <p:strVal val="#ppt_x"/>
                                          </p:val>
                                        </p:tav>
                                      </p:tavLst>
                                    </p:anim>
                                    <p:anim calcmode="lin" valueType="num">
                                      <p:cBhvr additive="base">
                                        <p:cTn id="360" dur="3750" fill="hold"/>
                                        <p:tgtEl>
                                          <p:spTgt spid="54"/>
                                        </p:tgtEl>
                                        <p:attrNameLst>
                                          <p:attrName>ppt_y</p:attrName>
                                        </p:attrNameLst>
                                      </p:cBhvr>
                                      <p:tavLst>
                                        <p:tav tm="0">
                                          <p:val>
                                            <p:strVal val="0-#ppt_h/2"/>
                                          </p:val>
                                        </p:tav>
                                        <p:tav tm="100000">
                                          <p:val>
                                            <p:strVal val="#ppt_y"/>
                                          </p:val>
                                        </p:tav>
                                      </p:tavLst>
                                    </p:anim>
                                  </p:childTnLst>
                                </p:cTn>
                              </p:par>
                              <p:par>
                                <p:cTn id="361" presetID="2" presetClass="exit" presetSubtype="12" fill="hold" nodeType="withEffect">
                                  <p:stCondLst>
                                    <p:cond delay="0"/>
                                  </p:stCondLst>
                                  <p:childTnLst>
                                    <p:anim calcmode="lin" valueType="num">
                                      <p:cBhvr additive="base">
                                        <p:cTn id="362" dur="3750"/>
                                        <p:tgtEl>
                                          <p:spTgt spid="54"/>
                                        </p:tgtEl>
                                        <p:attrNameLst>
                                          <p:attrName>ppt_x</p:attrName>
                                        </p:attrNameLst>
                                      </p:cBhvr>
                                      <p:tavLst>
                                        <p:tav tm="0">
                                          <p:val>
                                            <p:strVal val="ppt_x"/>
                                          </p:val>
                                        </p:tav>
                                        <p:tav tm="100000">
                                          <p:val>
                                            <p:strVal val="0-ppt_w/2"/>
                                          </p:val>
                                        </p:tav>
                                      </p:tavLst>
                                    </p:anim>
                                    <p:anim calcmode="lin" valueType="num">
                                      <p:cBhvr additive="base">
                                        <p:cTn id="363" dur="3750"/>
                                        <p:tgtEl>
                                          <p:spTgt spid="54"/>
                                        </p:tgtEl>
                                        <p:attrNameLst>
                                          <p:attrName>ppt_y</p:attrName>
                                        </p:attrNameLst>
                                      </p:cBhvr>
                                      <p:tavLst>
                                        <p:tav tm="0">
                                          <p:val>
                                            <p:strVal val="ppt_y"/>
                                          </p:val>
                                        </p:tav>
                                        <p:tav tm="100000">
                                          <p:val>
                                            <p:strVal val="1+ppt_h/2"/>
                                          </p:val>
                                        </p:tav>
                                      </p:tavLst>
                                    </p:anim>
                                    <p:set>
                                      <p:cBhvr>
                                        <p:cTn id="364" dur="1" fill="hold">
                                          <p:stCondLst>
                                            <p:cond delay="3749"/>
                                          </p:stCondLst>
                                        </p:cTn>
                                        <p:tgtEl>
                                          <p:spTgt spid="54"/>
                                        </p:tgtEl>
                                        <p:attrNameLst>
                                          <p:attrName>style.visibility</p:attrName>
                                        </p:attrNameLst>
                                      </p:cBhvr>
                                      <p:to>
                                        <p:strVal val="hidden"/>
                                      </p:to>
                                    </p:set>
                                  </p:childTnLst>
                                </p:cTn>
                              </p:par>
                              <p:par>
                                <p:cTn id="365" presetID="2" presetClass="entr" presetSubtype="3" fill="hold"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3750" fill="hold"/>
                                        <p:tgtEl>
                                          <p:spTgt spid="40"/>
                                        </p:tgtEl>
                                        <p:attrNameLst>
                                          <p:attrName>ppt_x</p:attrName>
                                        </p:attrNameLst>
                                      </p:cBhvr>
                                      <p:tavLst>
                                        <p:tav tm="0">
                                          <p:val>
                                            <p:strVal val="1+#ppt_w/2"/>
                                          </p:val>
                                        </p:tav>
                                        <p:tav tm="100000">
                                          <p:val>
                                            <p:strVal val="#ppt_x"/>
                                          </p:val>
                                        </p:tav>
                                      </p:tavLst>
                                    </p:anim>
                                    <p:anim calcmode="lin" valueType="num">
                                      <p:cBhvr additive="base">
                                        <p:cTn id="368" dur="3750" fill="hold"/>
                                        <p:tgtEl>
                                          <p:spTgt spid="40"/>
                                        </p:tgtEl>
                                        <p:attrNameLst>
                                          <p:attrName>ppt_y</p:attrName>
                                        </p:attrNameLst>
                                      </p:cBhvr>
                                      <p:tavLst>
                                        <p:tav tm="0">
                                          <p:val>
                                            <p:strVal val="0-#ppt_h/2"/>
                                          </p:val>
                                        </p:tav>
                                        <p:tav tm="100000">
                                          <p:val>
                                            <p:strVal val="#ppt_y"/>
                                          </p:val>
                                        </p:tav>
                                      </p:tavLst>
                                    </p:anim>
                                  </p:childTnLst>
                                </p:cTn>
                              </p:par>
                              <p:par>
                                <p:cTn id="369" presetID="2" presetClass="exit" presetSubtype="12" fill="hold" nodeType="withEffect">
                                  <p:stCondLst>
                                    <p:cond delay="0"/>
                                  </p:stCondLst>
                                  <p:childTnLst>
                                    <p:anim calcmode="lin" valueType="num">
                                      <p:cBhvr additive="base">
                                        <p:cTn id="370" dur="3750"/>
                                        <p:tgtEl>
                                          <p:spTgt spid="40"/>
                                        </p:tgtEl>
                                        <p:attrNameLst>
                                          <p:attrName>ppt_x</p:attrName>
                                        </p:attrNameLst>
                                      </p:cBhvr>
                                      <p:tavLst>
                                        <p:tav tm="0">
                                          <p:val>
                                            <p:strVal val="ppt_x"/>
                                          </p:val>
                                        </p:tav>
                                        <p:tav tm="100000">
                                          <p:val>
                                            <p:strVal val="0-ppt_w/2"/>
                                          </p:val>
                                        </p:tav>
                                      </p:tavLst>
                                    </p:anim>
                                    <p:anim calcmode="lin" valueType="num">
                                      <p:cBhvr additive="base">
                                        <p:cTn id="371" dur="3750"/>
                                        <p:tgtEl>
                                          <p:spTgt spid="40"/>
                                        </p:tgtEl>
                                        <p:attrNameLst>
                                          <p:attrName>ppt_y</p:attrName>
                                        </p:attrNameLst>
                                      </p:cBhvr>
                                      <p:tavLst>
                                        <p:tav tm="0">
                                          <p:val>
                                            <p:strVal val="ppt_y"/>
                                          </p:val>
                                        </p:tav>
                                        <p:tav tm="100000">
                                          <p:val>
                                            <p:strVal val="1+ppt_h/2"/>
                                          </p:val>
                                        </p:tav>
                                      </p:tavLst>
                                    </p:anim>
                                    <p:set>
                                      <p:cBhvr>
                                        <p:cTn id="372" dur="1" fill="hold">
                                          <p:stCondLst>
                                            <p:cond delay="3749"/>
                                          </p:stCondLst>
                                        </p:cTn>
                                        <p:tgtEl>
                                          <p:spTgt spid="40"/>
                                        </p:tgtEl>
                                        <p:attrNameLst>
                                          <p:attrName>style.visibility</p:attrName>
                                        </p:attrNameLst>
                                      </p:cBhvr>
                                      <p:to>
                                        <p:strVal val="hidden"/>
                                      </p:to>
                                    </p:set>
                                  </p:childTnLst>
                                </p:cTn>
                              </p:par>
                              <p:par>
                                <p:cTn id="373" presetID="2" presetClass="entr" presetSubtype="3" fill="hold" nodeType="withEffect">
                                  <p:stCondLst>
                                    <p:cond delay="0"/>
                                  </p:stCondLst>
                                  <p:childTnLst>
                                    <p:set>
                                      <p:cBhvr>
                                        <p:cTn id="374" dur="1" fill="hold">
                                          <p:stCondLst>
                                            <p:cond delay="0"/>
                                          </p:stCondLst>
                                        </p:cTn>
                                        <p:tgtEl>
                                          <p:spTgt spid="39"/>
                                        </p:tgtEl>
                                        <p:attrNameLst>
                                          <p:attrName>style.visibility</p:attrName>
                                        </p:attrNameLst>
                                      </p:cBhvr>
                                      <p:to>
                                        <p:strVal val="visible"/>
                                      </p:to>
                                    </p:set>
                                    <p:anim calcmode="lin" valueType="num">
                                      <p:cBhvr additive="base">
                                        <p:cTn id="375" dur="3750" fill="hold"/>
                                        <p:tgtEl>
                                          <p:spTgt spid="39"/>
                                        </p:tgtEl>
                                        <p:attrNameLst>
                                          <p:attrName>ppt_x</p:attrName>
                                        </p:attrNameLst>
                                      </p:cBhvr>
                                      <p:tavLst>
                                        <p:tav tm="0">
                                          <p:val>
                                            <p:strVal val="1+#ppt_w/2"/>
                                          </p:val>
                                        </p:tav>
                                        <p:tav tm="100000">
                                          <p:val>
                                            <p:strVal val="#ppt_x"/>
                                          </p:val>
                                        </p:tav>
                                      </p:tavLst>
                                    </p:anim>
                                    <p:anim calcmode="lin" valueType="num">
                                      <p:cBhvr additive="base">
                                        <p:cTn id="376" dur="3750" fill="hold"/>
                                        <p:tgtEl>
                                          <p:spTgt spid="39"/>
                                        </p:tgtEl>
                                        <p:attrNameLst>
                                          <p:attrName>ppt_y</p:attrName>
                                        </p:attrNameLst>
                                      </p:cBhvr>
                                      <p:tavLst>
                                        <p:tav tm="0">
                                          <p:val>
                                            <p:strVal val="0-#ppt_h/2"/>
                                          </p:val>
                                        </p:tav>
                                        <p:tav tm="100000">
                                          <p:val>
                                            <p:strVal val="#ppt_y"/>
                                          </p:val>
                                        </p:tav>
                                      </p:tavLst>
                                    </p:anim>
                                  </p:childTnLst>
                                </p:cTn>
                              </p:par>
                              <p:par>
                                <p:cTn id="377" presetID="2" presetClass="exit" presetSubtype="12" fill="hold" nodeType="withEffect">
                                  <p:stCondLst>
                                    <p:cond delay="0"/>
                                  </p:stCondLst>
                                  <p:childTnLst>
                                    <p:anim calcmode="lin" valueType="num">
                                      <p:cBhvr additive="base">
                                        <p:cTn id="378" dur="3750"/>
                                        <p:tgtEl>
                                          <p:spTgt spid="39"/>
                                        </p:tgtEl>
                                        <p:attrNameLst>
                                          <p:attrName>ppt_x</p:attrName>
                                        </p:attrNameLst>
                                      </p:cBhvr>
                                      <p:tavLst>
                                        <p:tav tm="0">
                                          <p:val>
                                            <p:strVal val="ppt_x"/>
                                          </p:val>
                                        </p:tav>
                                        <p:tav tm="100000">
                                          <p:val>
                                            <p:strVal val="0-ppt_w/2"/>
                                          </p:val>
                                        </p:tav>
                                      </p:tavLst>
                                    </p:anim>
                                    <p:anim calcmode="lin" valueType="num">
                                      <p:cBhvr additive="base">
                                        <p:cTn id="379" dur="3750"/>
                                        <p:tgtEl>
                                          <p:spTgt spid="39"/>
                                        </p:tgtEl>
                                        <p:attrNameLst>
                                          <p:attrName>ppt_y</p:attrName>
                                        </p:attrNameLst>
                                      </p:cBhvr>
                                      <p:tavLst>
                                        <p:tav tm="0">
                                          <p:val>
                                            <p:strVal val="ppt_y"/>
                                          </p:val>
                                        </p:tav>
                                        <p:tav tm="100000">
                                          <p:val>
                                            <p:strVal val="1+ppt_h/2"/>
                                          </p:val>
                                        </p:tav>
                                      </p:tavLst>
                                    </p:anim>
                                    <p:set>
                                      <p:cBhvr>
                                        <p:cTn id="380" dur="1" fill="hold">
                                          <p:stCondLst>
                                            <p:cond delay="3749"/>
                                          </p:stCondLst>
                                        </p:cTn>
                                        <p:tgtEl>
                                          <p:spTgt spid="39"/>
                                        </p:tgtEl>
                                        <p:attrNameLst>
                                          <p:attrName>style.visibility</p:attrName>
                                        </p:attrNameLst>
                                      </p:cBhvr>
                                      <p:to>
                                        <p:strVal val="hidden"/>
                                      </p:to>
                                    </p:set>
                                  </p:childTnLst>
                                </p:cTn>
                              </p:par>
                              <p:par>
                                <p:cTn id="381" presetID="2" presetClass="entr" presetSubtype="3" fill="hold" nodeType="withEffect">
                                  <p:stCondLst>
                                    <p:cond delay="0"/>
                                  </p:stCondLst>
                                  <p:childTnLst>
                                    <p:set>
                                      <p:cBhvr>
                                        <p:cTn id="382" dur="1" fill="hold">
                                          <p:stCondLst>
                                            <p:cond delay="0"/>
                                          </p:stCondLst>
                                        </p:cTn>
                                        <p:tgtEl>
                                          <p:spTgt spid="58"/>
                                        </p:tgtEl>
                                        <p:attrNameLst>
                                          <p:attrName>style.visibility</p:attrName>
                                        </p:attrNameLst>
                                      </p:cBhvr>
                                      <p:to>
                                        <p:strVal val="visible"/>
                                      </p:to>
                                    </p:set>
                                    <p:anim calcmode="lin" valueType="num">
                                      <p:cBhvr additive="base">
                                        <p:cTn id="383" dur="3750" fill="hold"/>
                                        <p:tgtEl>
                                          <p:spTgt spid="58"/>
                                        </p:tgtEl>
                                        <p:attrNameLst>
                                          <p:attrName>ppt_x</p:attrName>
                                        </p:attrNameLst>
                                      </p:cBhvr>
                                      <p:tavLst>
                                        <p:tav tm="0">
                                          <p:val>
                                            <p:strVal val="1+#ppt_w/2"/>
                                          </p:val>
                                        </p:tav>
                                        <p:tav tm="100000">
                                          <p:val>
                                            <p:strVal val="#ppt_x"/>
                                          </p:val>
                                        </p:tav>
                                      </p:tavLst>
                                    </p:anim>
                                    <p:anim calcmode="lin" valueType="num">
                                      <p:cBhvr additive="base">
                                        <p:cTn id="384" dur="3750" fill="hold"/>
                                        <p:tgtEl>
                                          <p:spTgt spid="58"/>
                                        </p:tgtEl>
                                        <p:attrNameLst>
                                          <p:attrName>ppt_y</p:attrName>
                                        </p:attrNameLst>
                                      </p:cBhvr>
                                      <p:tavLst>
                                        <p:tav tm="0">
                                          <p:val>
                                            <p:strVal val="0-#ppt_h/2"/>
                                          </p:val>
                                        </p:tav>
                                        <p:tav tm="100000">
                                          <p:val>
                                            <p:strVal val="#ppt_y"/>
                                          </p:val>
                                        </p:tav>
                                      </p:tavLst>
                                    </p:anim>
                                  </p:childTnLst>
                                </p:cTn>
                              </p:par>
                              <p:par>
                                <p:cTn id="385" presetID="2" presetClass="exit" presetSubtype="12" fill="hold" nodeType="withEffect">
                                  <p:stCondLst>
                                    <p:cond delay="0"/>
                                  </p:stCondLst>
                                  <p:childTnLst>
                                    <p:anim calcmode="lin" valueType="num">
                                      <p:cBhvr additive="base">
                                        <p:cTn id="386" dur="3750"/>
                                        <p:tgtEl>
                                          <p:spTgt spid="58"/>
                                        </p:tgtEl>
                                        <p:attrNameLst>
                                          <p:attrName>ppt_x</p:attrName>
                                        </p:attrNameLst>
                                      </p:cBhvr>
                                      <p:tavLst>
                                        <p:tav tm="0">
                                          <p:val>
                                            <p:strVal val="ppt_x"/>
                                          </p:val>
                                        </p:tav>
                                        <p:tav tm="100000">
                                          <p:val>
                                            <p:strVal val="0-ppt_w/2"/>
                                          </p:val>
                                        </p:tav>
                                      </p:tavLst>
                                    </p:anim>
                                    <p:anim calcmode="lin" valueType="num">
                                      <p:cBhvr additive="base">
                                        <p:cTn id="387" dur="3750"/>
                                        <p:tgtEl>
                                          <p:spTgt spid="58"/>
                                        </p:tgtEl>
                                        <p:attrNameLst>
                                          <p:attrName>ppt_y</p:attrName>
                                        </p:attrNameLst>
                                      </p:cBhvr>
                                      <p:tavLst>
                                        <p:tav tm="0">
                                          <p:val>
                                            <p:strVal val="ppt_y"/>
                                          </p:val>
                                        </p:tav>
                                        <p:tav tm="100000">
                                          <p:val>
                                            <p:strVal val="1+ppt_h/2"/>
                                          </p:val>
                                        </p:tav>
                                      </p:tavLst>
                                    </p:anim>
                                    <p:set>
                                      <p:cBhvr>
                                        <p:cTn id="388" dur="1" fill="hold">
                                          <p:stCondLst>
                                            <p:cond delay="3749"/>
                                          </p:stCondLst>
                                        </p:cTn>
                                        <p:tgtEl>
                                          <p:spTgt spid="58"/>
                                        </p:tgtEl>
                                        <p:attrNameLst>
                                          <p:attrName>style.visibility</p:attrName>
                                        </p:attrNameLst>
                                      </p:cBhvr>
                                      <p:to>
                                        <p:strVal val="hidden"/>
                                      </p:to>
                                    </p:set>
                                  </p:childTnLst>
                                </p:cTn>
                              </p:par>
                              <p:par>
                                <p:cTn id="389" presetID="2" presetClass="entr" presetSubtype="3" fill="hold" nodeType="withEffect">
                                  <p:stCondLst>
                                    <p:cond delay="0"/>
                                  </p:stCondLst>
                                  <p:childTnLst>
                                    <p:set>
                                      <p:cBhvr>
                                        <p:cTn id="390" dur="1" fill="hold">
                                          <p:stCondLst>
                                            <p:cond delay="0"/>
                                          </p:stCondLst>
                                        </p:cTn>
                                        <p:tgtEl>
                                          <p:spTgt spid="51"/>
                                        </p:tgtEl>
                                        <p:attrNameLst>
                                          <p:attrName>style.visibility</p:attrName>
                                        </p:attrNameLst>
                                      </p:cBhvr>
                                      <p:to>
                                        <p:strVal val="visible"/>
                                      </p:to>
                                    </p:set>
                                    <p:anim calcmode="lin" valueType="num">
                                      <p:cBhvr additive="base">
                                        <p:cTn id="391" dur="3750" fill="hold"/>
                                        <p:tgtEl>
                                          <p:spTgt spid="51"/>
                                        </p:tgtEl>
                                        <p:attrNameLst>
                                          <p:attrName>ppt_x</p:attrName>
                                        </p:attrNameLst>
                                      </p:cBhvr>
                                      <p:tavLst>
                                        <p:tav tm="0">
                                          <p:val>
                                            <p:strVal val="1+#ppt_w/2"/>
                                          </p:val>
                                        </p:tav>
                                        <p:tav tm="100000">
                                          <p:val>
                                            <p:strVal val="#ppt_x"/>
                                          </p:val>
                                        </p:tav>
                                      </p:tavLst>
                                    </p:anim>
                                    <p:anim calcmode="lin" valueType="num">
                                      <p:cBhvr additive="base">
                                        <p:cTn id="392" dur="3750" fill="hold"/>
                                        <p:tgtEl>
                                          <p:spTgt spid="51"/>
                                        </p:tgtEl>
                                        <p:attrNameLst>
                                          <p:attrName>ppt_y</p:attrName>
                                        </p:attrNameLst>
                                      </p:cBhvr>
                                      <p:tavLst>
                                        <p:tav tm="0">
                                          <p:val>
                                            <p:strVal val="0-#ppt_h/2"/>
                                          </p:val>
                                        </p:tav>
                                        <p:tav tm="100000">
                                          <p:val>
                                            <p:strVal val="#ppt_y"/>
                                          </p:val>
                                        </p:tav>
                                      </p:tavLst>
                                    </p:anim>
                                  </p:childTnLst>
                                </p:cTn>
                              </p:par>
                              <p:par>
                                <p:cTn id="393" presetID="2" presetClass="exit" presetSubtype="12" fill="hold" nodeType="withEffect">
                                  <p:stCondLst>
                                    <p:cond delay="0"/>
                                  </p:stCondLst>
                                  <p:childTnLst>
                                    <p:anim calcmode="lin" valueType="num">
                                      <p:cBhvr additive="base">
                                        <p:cTn id="394" dur="3750"/>
                                        <p:tgtEl>
                                          <p:spTgt spid="51"/>
                                        </p:tgtEl>
                                        <p:attrNameLst>
                                          <p:attrName>ppt_x</p:attrName>
                                        </p:attrNameLst>
                                      </p:cBhvr>
                                      <p:tavLst>
                                        <p:tav tm="0">
                                          <p:val>
                                            <p:strVal val="ppt_x"/>
                                          </p:val>
                                        </p:tav>
                                        <p:tav tm="100000">
                                          <p:val>
                                            <p:strVal val="0-ppt_w/2"/>
                                          </p:val>
                                        </p:tav>
                                      </p:tavLst>
                                    </p:anim>
                                    <p:anim calcmode="lin" valueType="num">
                                      <p:cBhvr additive="base">
                                        <p:cTn id="395" dur="3750"/>
                                        <p:tgtEl>
                                          <p:spTgt spid="51"/>
                                        </p:tgtEl>
                                        <p:attrNameLst>
                                          <p:attrName>ppt_y</p:attrName>
                                        </p:attrNameLst>
                                      </p:cBhvr>
                                      <p:tavLst>
                                        <p:tav tm="0">
                                          <p:val>
                                            <p:strVal val="ppt_y"/>
                                          </p:val>
                                        </p:tav>
                                        <p:tav tm="100000">
                                          <p:val>
                                            <p:strVal val="1+ppt_h/2"/>
                                          </p:val>
                                        </p:tav>
                                      </p:tavLst>
                                    </p:anim>
                                    <p:set>
                                      <p:cBhvr>
                                        <p:cTn id="396" dur="1" fill="hold">
                                          <p:stCondLst>
                                            <p:cond delay="3749"/>
                                          </p:stCondLst>
                                        </p:cTn>
                                        <p:tgtEl>
                                          <p:spTgt spid="51"/>
                                        </p:tgtEl>
                                        <p:attrNameLst>
                                          <p:attrName>style.visibility</p:attrName>
                                        </p:attrNameLst>
                                      </p:cBhvr>
                                      <p:to>
                                        <p:strVal val="hidden"/>
                                      </p:to>
                                    </p:set>
                                  </p:childTnLst>
                                </p:cTn>
                              </p:par>
                              <p:par>
                                <p:cTn id="397" presetID="2" presetClass="entr" presetSubtype="3" fill="hold" nodeType="withEffect">
                                  <p:stCondLst>
                                    <p:cond delay="0"/>
                                  </p:stCondLst>
                                  <p:childTnLst>
                                    <p:set>
                                      <p:cBhvr>
                                        <p:cTn id="398" dur="1" fill="hold">
                                          <p:stCondLst>
                                            <p:cond delay="0"/>
                                          </p:stCondLst>
                                        </p:cTn>
                                        <p:tgtEl>
                                          <p:spTgt spid="45"/>
                                        </p:tgtEl>
                                        <p:attrNameLst>
                                          <p:attrName>style.visibility</p:attrName>
                                        </p:attrNameLst>
                                      </p:cBhvr>
                                      <p:to>
                                        <p:strVal val="visible"/>
                                      </p:to>
                                    </p:set>
                                    <p:anim calcmode="lin" valueType="num">
                                      <p:cBhvr additive="base">
                                        <p:cTn id="399" dur="3750" fill="hold"/>
                                        <p:tgtEl>
                                          <p:spTgt spid="45"/>
                                        </p:tgtEl>
                                        <p:attrNameLst>
                                          <p:attrName>ppt_x</p:attrName>
                                        </p:attrNameLst>
                                      </p:cBhvr>
                                      <p:tavLst>
                                        <p:tav tm="0">
                                          <p:val>
                                            <p:strVal val="1+#ppt_w/2"/>
                                          </p:val>
                                        </p:tav>
                                        <p:tav tm="100000">
                                          <p:val>
                                            <p:strVal val="#ppt_x"/>
                                          </p:val>
                                        </p:tav>
                                      </p:tavLst>
                                    </p:anim>
                                    <p:anim calcmode="lin" valueType="num">
                                      <p:cBhvr additive="base">
                                        <p:cTn id="400" dur="3750" fill="hold"/>
                                        <p:tgtEl>
                                          <p:spTgt spid="45"/>
                                        </p:tgtEl>
                                        <p:attrNameLst>
                                          <p:attrName>ppt_y</p:attrName>
                                        </p:attrNameLst>
                                      </p:cBhvr>
                                      <p:tavLst>
                                        <p:tav tm="0">
                                          <p:val>
                                            <p:strVal val="0-#ppt_h/2"/>
                                          </p:val>
                                        </p:tav>
                                        <p:tav tm="100000">
                                          <p:val>
                                            <p:strVal val="#ppt_y"/>
                                          </p:val>
                                        </p:tav>
                                      </p:tavLst>
                                    </p:anim>
                                  </p:childTnLst>
                                </p:cTn>
                              </p:par>
                              <p:par>
                                <p:cTn id="401" presetID="2" presetClass="exit" presetSubtype="12" fill="hold" nodeType="withEffect">
                                  <p:stCondLst>
                                    <p:cond delay="0"/>
                                  </p:stCondLst>
                                  <p:childTnLst>
                                    <p:anim calcmode="lin" valueType="num">
                                      <p:cBhvr additive="base">
                                        <p:cTn id="402" dur="3750"/>
                                        <p:tgtEl>
                                          <p:spTgt spid="45"/>
                                        </p:tgtEl>
                                        <p:attrNameLst>
                                          <p:attrName>ppt_x</p:attrName>
                                        </p:attrNameLst>
                                      </p:cBhvr>
                                      <p:tavLst>
                                        <p:tav tm="0">
                                          <p:val>
                                            <p:strVal val="ppt_x"/>
                                          </p:val>
                                        </p:tav>
                                        <p:tav tm="100000">
                                          <p:val>
                                            <p:strVal val="0-ppt_w/2"/>
                                          </p:val>
                                        </p:tav>
                                      </p:tavLst>
                                    </p:anim>
                                    <p:anim calcmode="lin" valueType="num">
                                      <p:cBhvr additive="base">
                                        <p:cTn id="403" dur="3750"/>
                                        <p:tgtEl>
                                          <p:spTgt spid="45"/>
                                        </p:tgtEl>
                                        <p:attrNameLst>
                                          <p:attrName>ppt_y</p:attrName>
                                        </p:attrNameLst>
                                      </p:cBhvr>
                                      <p:tavLst>
                                        <p:tav tm="0">
                                          <p:val>
                                            <p:strVal val="ppt_y"/>
                                          </p:val>
                                        </p:tav>
                                        <p:tav tm="100000">
                                          <p:val>
                                            <p:strVal val="1+ppt_h/2"/>
                                          </p:val>
                                        </p:tav>
                                      </p:tavLst>
                                    </p:anim>
                                    <p:set>
                                      <p:cBhvr>
                                        <p:cTn id="404" dur="1" fill="hold">
                                          <p:stCondLst>
                                            <p:cond delay="3749"/>
                                          </p:stCondLst>
                                        </p:cTn>
                                        <p:tgtEl>
                                          <p:spTgt spid="45"/>
                                        </p:tgtEl>
                                        <p:attrNameLst>
                                          <p:attrName>style.visibility</p:attrName>
                                        </p:attrNameLst>
                                      </p:cBhvr>
                                      <p:to>
                                        <p:strVal val="hidden"/>
                                      </p:to>
                                    </p:set>
                                  </p:childTnLst>
                                </p:cTn>
                              </p:par>
                              <p:par>
                                <p:cTn id="405" presetID="2" presetClass="entr" presetSubtype="3" fill="hold" nodeType="withEffect">
                                  <p:stCondLst>
                                    <p:cond delay="0"/>
                                  </p:stCondLst>
                                  <p:childTnLst>
                                    <p:set>
                                      <p:cBhvr>
                                        <p:cTn id="406" dur="1" fill="hold">
                                          <p:stCondLst>
                                            <p:cond delay="0"/>
                                          </p:stCondLst>
                                        </p:cTn>
                                        <p:tgtEl>
                                          <p:spTgt spid="56"/>
                                        </p:tgtEl>
                                        <p:attrNameLst>
                                          <p:attrName>style.visibility</p:attrName>
                                        </p:attrNameLst>
                                      </p:cBhvr>
                                      <p:to>
                                        <p:strVal val="visible"/>
                                      </p:to>
                                    </p:set>
                                    <p:anim calcmode="lin" valueType="num">
                                      <p:cBhvr additive="base">
                                        <p:cTn id="407" dur="3750" fill="hold"/>
                                        <p:tgtEl>
                                          <p:spTgt spid="56"/>
                                        </p:tgtEl>
                                        <p:attrNameLst>
                                          <p:attrName>ppt_x</p:attrName>
                                        </p:attrNameLst>
                                      </p:cBhvr>
                                      <p:tavLst>
                                        <p:tav tm="0">
                                          <p:val>
                                            <p:strVal val="1+#ppt_w/2"/>
                                          </p:val>
                                        </p:tav>
                                        <p:tav tm="100000">
                                          <p:val>
                                            <p:strVal val="#ppt_x"/>
                                          </p:val>
                                        </p:tav>
                                      </p:tavLst>
                                    </p:anim>
                                    <p:anim calcmode="lin" valueType="num">
                                      <p:cBhvr additive="base">
                                        <p:cTn id="408" dur="3750" fill="hold"/>
                                        <p:tgtEl>
                                          <p:spTgt spid="56"/>
                                        </p:tgtEl>
                                        <p:attrNameLst>
                                          <p:attrName>ppt_y</p:attrName>
                                        </p:attrNameLst>
                                      </p:cBhvr>
                                      <p:tavLst>
                                        <p:tav tm="0">
                                          <p:val>
                                            <p:strVal val="0-#ppt_h/2"/>
                                          </p:val>
                                        </p:tav>
                                        <p:tav tm="100000">
                                          <p:val>
                                            <p:strVal val="#ppt_y"/>
                                          </p:val>
                                        </p:tav>
                                      </p:tavLst>
                                    </p:anim>
                                  </p:childTnLst>
                                </p:cTn>
                              </p:par>
                              <p:par>
                                <p:cTn id="409" presetID="2" presetClass="exit" presetSubtype="12" fill="hold" nodeType="withEffect">
                                  <p:stCondLst>
                                    <p:cond delay="0"/>
                                  </p:stCondLst>
                                  <p:childTnLst>
                                    <p:anim calcmode="lin" valueType="num">
                                      <p:cBhvr additive="base">
                                        <p:cTn id="410" dur="3750"/>
                                        <p:tgtEl>
                                          <p:spTgt spid="56"/>
                                        </p:tgtEl>
                                        <p:attrNameLst>
                                          <p:attrName>ppt_x</p:attrName>
                                        </p:attrNameLst>
                                      </p:cBhvr>
                                      <p:tavLst>
                                        <p:tav tm="0">
                                          <p:val>
                                            <p:strVal val="ppt_x"/>
                                          </p:val>
                                        </p:tav>
                                        <p:tav tm="100000">
                                          <p:val>
                                            <p:strVal val="0-ppt_w/2"/>
                                          </p:val>
                                        </p:tav>
                                      </p:tavLst>
                                    </p:anim>
                                    <p:anim calcmode="lin" valueType="num">
                                      <p:cBhvr additive="base">
                                        <p:cTn id="411" dur="3750"/>
                                        <p:tgtEl>
                                          <p:spTgt spid="56"/>
                                        </p:tgtEl>
                                        <p:attrNameLst>
                                          <p:attrName>ppt_y</p:attrName>
                                        </p:attrNameLst>
                                      </p:cBhvr>
                                      <p:tavLst>
                                        <p:tav tm="0">
                                          <p:val>
                                            <p:strVal val="ppt_y"/>
                                          </p:val>
                                        </p:tav>
                                        <p:tav tm="100000">
                                          <p:val>
                                            <p:strVal val="1+ppt_h/2"/>
                                          </p:val>
                                        </p:tav>
                                      </p:tavLst>
                                    </p:anim>
                                    <p:set>
                                      <p:cBhvr>
                                        <p:cTn id="412" dur="1" fill="hold">
                                          <p:stCondLst>
                                            <p:cond delay="3749"/>
                                          </p:stCondLst>
                                        </p:cTn>
                                        <p:tgtEl>
                                          <p:spTgt spid="56"/>
                                        </p:tgtEl>
                                        <p:attrNameLst>
                                          <p:attrName>style.visibility</p:attrName>
                                        </p:attrNameLst>
                                      </p:cBhvr>
                                      <p:to>
                                        <p:strVal val="hidden"/>
                                      </p:to>
                                    </p:set>
                                  </p:childTnLst>
                                </p:cTn>
                              </p:par>
                              <p:par>
                                <p:cTn id="413" presetID="2" presetClass="entr" presetSubtype="3" fill="hold" nodeType="withEffect">
                                  <p:stCondLst>
                                    <p:cond delay="0"/>
                                  </p:stCondLst>
                                  <p:childTnLst>
                                    <p:set>
                                      <p:cBhvr>
                                        <p:cTn id="414" dur="1" fill="hold">
                                          <p:stCondLst>
                                            <p:cond delay="0"/>
                                          </p:stCondLst>
                                        </p:cTn>
                                        <p:tgtEl>
                                          <p:spTgt spid="57"/>
                                        </p:tgtEl>
                                        <p:attrNameLst>
                                          <p:attrName>style.visibility</p:attrName>
                                        </p:attrNameLst>
                                      </p:cBhvr>
                                      <p:to>
                                        <p:strVal val="visible"/>
                                      </p:to>
                                    </p:set>
                                    <p:anim calcmode="lin" valueType="num">
                                      <p:cBhvr additive="base">
                                        <p:cTn id="415" dur="3750" fill="hold"/>
                                        <p:tgtEl>
                                          <p:spTgt spid="57"/>
                                        </p:tgtEl>
                                        <p:attrNameLst>
                                          <p:attrName>ppt_x</p:attrName>
                                        </p:attrNameLst>
                                      </p:cBhvr>
                                      <p:tavLst>
                                        <p:tav tm="0">
                                          <p:val>
                                            <p:strVal val="1+#ppt_w/2"/>
                                          </p:val>
                                        </p:tav>
                                        <p:tav tm="100000">
                                          <p:val>
                                            <p:strVal val="#ppt_x"/>
                                          </p:val>
                                        </p:tav>
                                      </p:tavLst>
                                    </p:anim>
                                    <p:anim calcmode="lin" valueType="num">
                                      <p:cBhvr additive="base">
                                        <p:cTn id="416" dur="3750" fill="hold"/>
                                        <p:tgtEl>
                                          <p:spTgt spid="57"/>
                                        </p:tgtEl>
                                        <p:attrNameLst>
                                          <p:attrName>ppt_y</p:attrName>
                                        </p:attrNameLst>
                                      </p:cBhvr>
                                      <p:tavLst>
                                        <p:tav tm="0">
                                          <p:val>
                                            <p:strVal val="0-#ppt_h/2"/>
                                          </p:val>
                                        </p:tav>
                                        <p:tav tm="100000">
                                          <p:val>
                                            <p:strVal val="#ppt_y"/>
                                          </p:val>
                                        </p:tav>
                                      </p:tavLst>
                                    </p:anim>
                                  </p:childTnLst>
                                </p:cTn>
                              </p:par>
                              <p:par>
                                <p:cTn id="417" presetID="2" presetClass="exit" presetSubtype="12" fill="hold" nodeType="withEffect">
                                  <p:stCondLst>
                                    <p:cond delay="0"/>
                                  </p:stCondLst>
                                  <p:childTnLst>
                                    <p:anim calcmode="lin" valueType="num">
                                      <p:cBhvr additive="base">
                                        <p:cTn id="418" dur="3750"/>
                                        <p:tgtEl>
                                          <p:spTgt spid="57"/>
                                        </p:tgtEl>
                                        <p:attrNameLst>
                                          <p:attrName>ppt_x</p:attrName>
                                        </p:attrNameLst>
                                      </p:cBhvr>
                                      <p:tavLst>
                                        <p:tav tm="0">
                                          <p:val>
                                            <p:strVal val="ppt_x"/>
                                          </p:val>
                                        </p:tav>
                                        <p:tav tm="100000">
                                          <p:val>
                                            <p:strVal val="0-ppt_w/2"/>
                                          </p:val>
                                        </p:tav>
                                      </p:tavLst>
                                    </p:anim>
                                    <p:anim calcmode="lin" valueType="num">
                                      <p:cBhvr additive="base">
                                        <p:cTn id="419" dur="3750"/>
                                        <p:tgtEl>
                                          <p:spTgt spid="57"/>
                                        </p:tgtEl>
                                        <p:attrNameLst>
                                          <p:attrName>ppt_y</p:attrName>
                                        </p:attrNameLst>
                                      </p:cBhvr>
                                      <p:tavLst>
                                        <p:tav tm="0">
                                          <p:val>
                                            <p:strVal val="ppt_y"/>
                                          </p:val>
                                        </p:tav>
                                        <p:tav tm="100000">
                                          <p:val>
                                            <p:strVal val="1+ppt_h/2"/>
                                          </p:val>
                                        </p:tav>
                                      </p:tavLst>
                                    </p:anim>
                                    <p:set>
                                      <p:cBhvr>
                                        <p:cTn id="420" dur="1" fill="hold">
                                          <p:stCondLst>
                                            <p:cond delay="3749"/>
                                          </p:stCondLst>
                                        </p:cTn>
                                        <p:tgtEl>
                                          <p:spTgt spid="57"/>
                                        </p:tgtEl>
                                        <p:attrNameLst>
                                          <p:attrName>style.visibility</p:attrName>
                                        </p:attrNameLst>
                                      </p:cBhvr>
                                      <p:to>
                                        <p:strVal val="hidden"/>
                                      </p:to>
                                    </p:set>
                                  </p:childTnLst>
                                </p:cTn>
                              </p:par>
                              <p:par>
                                <p:cTn id="421" presetID="2" presetClass="entr" presetSubtype="3" fill="hold" nodeType="withEffect">
                                  <p:stCondLst>
                                    <p:cond delay="0"/>
                                  </p:stCondLst>
                                  <p:childTnLst>
                                    <p:set>
                                      <p:cBhvr>
                                        <p:cTn id="422" dur="1" fill="hold">
                                          <p:stCondLst>
                                            <p:cond delay="0"/>
                                          </p:stCondLst>
                                        </p:cTn>
                                        <p:tgtEl>
                                          <p:spTgt spid="59"/>
                                        </p:tgtEl>
                                        <p:attrNameLst>
                                          <p:attrName>style.visibility</p:attrName>
                                        </p:attrNameLst>
                                      </p:cBhvr>
                                      <p:to>
                                        <p:strVal val="visible"/>
                                      </p:to>
                                    </p:set>
                                    <p:anim calcmode="lin" valueType="num">
                                      <p:cBhvr additive="base">
                                        <p:cTn id="423" dur="3750" fill="hold"/>
                                        <p:tgtEl>
                                          <p:spTgt spid="59"/>
                                        </p:tgtEl>
                                        <p:attrNameLst>
                                          <p:attrName>ppt_x</p:attrName>
                                        </p:attrNameLst>
                                      </p:cBhvr>
                                      <p:tavLst>
                                        <p:tav tm="0">
                                          <p:val>
                                            <p:strVal val="1+#ppt_w/2"/>
                                          </p:val>
                                        </p:tav>
                                        <p:tav tm="100000">
                                          <p:val>
                                            <p:strVal val="#ppt_x"/>
                                          </p:val>
                                        </p:tav>
                                      </p:tavLst>
                                    </p:anim>
                                    <p:anim calcmode="lin" valueType="num">
                                      <p:cBhvr additive="base">
                                        <p:cTn id="424" dur="3750" fill="hold"/>
                                        <p:tgtEl>
                                          <p:spTgt spid="59"/>
                                        </p:tgtEl>
                                        <p:attrNameLst>
                                          <p:attrName>ppt_y</p:attrName>
                                        </p:attrNameLst>
                                      </p:cBhvr>
                                      <p:tavLst>
                                        <p:tav tm="0">
                                          <p:val>
                                            <p:strVal val="0-#ppt_h/2"/>
                                          </p:val>
                                        </p:tav>
                                        <p:tav tm="100000">
                                          <p:val>
                                            <p:strVal val="#ppt_y"/>
                                          </p:val>
                                        </p:tav>
                                      </p:tavLst>
                                    </p:anim>
                                  </p:childTnLst>
                                </p:cTn>
                              </p:par>
                              <p:par>
                                <p:cTn id="425" presetID="2" presetClass="exit" presetSubtype="12" fill="hold" nodeType="withEffect">
                                  <p:stCondLst>
                                    <p:cond delay="0"/>
                                  </p:stCondLst>
                                  <p:childTnLst>
                                    <p:anim calcmode="lin" valueType="num">
                                      <p:cBhvr additive="base">
                                        <p:cTn id="426" dur="3750"/>
                                        <p:tgtEl>
                                          <p:spTgt spid="59"/>
                                        </p:tgtEl>
                                        <p:attrNameLst>
                                          <p:attrName>ppt_x</p:attrName>
                                        </p:attrNameLst>
                                      </p:cBhvr>
                                      <p:tavLst>
                                        <p:tav tm="0">
                                          <p:val>
                                            <p:strVal val="ppt_x"/>
                                          </p:val>
                                        </p:tav>
                                        <p:tav tm="100000">
                                          <p:val>
                                            <p:strVal val="0-ppt_w/2"/>
                                          </p:val>
                                        </p:tav>
                                      </p:tavLst>
                                    </p:anim>
                                    <p:anim calcmode="lin" valueType="num">
                                      <p:cBhvr additive="base">
                                        <p:cTn id="427" dur="3750"/>
                                        <p:tgtEl>
                                          <p:spTgt spid="59"/>
                                        </p:tgtEl>
                                        <p:attrNameLst>
                                          <p:attrName>ppt_y</p:attrName>
                                        </p:attrNameLst>
                                      </p:cBhvr>
                                      <p:tavLst>
                                        <p:tav tm="0">
                                          <p:val>
                                            <p:strVal val="ppt_y"/>
                                          </p:val>
                                        </p:tav>
                                        <p:tav tm="100000">
                                          <p:val>
                                            <p:strVal val="1+ppt_h/2"/>
                                          </p:val>
                                        </p:tav>
                                      </p:tavLst>
                                    </p:anim>
                                    <p:set>
                                      <p:cBhvr>
                                        <p:cTn id="428" dur="1" fill="hold">
                                          <p:stCondLst>
                                            <p:cond delay="3749"/>
                                          </p:stCondLst>
                                        </p:cTn>
                                        <p:tgtEl>
                                          <p:spTgt spid="59"/>
                                        </p:tgtEl>
                                        <p:attrNameLst>
                                          <p:attrName>style.visibility</p:attrName>
                                        </p:attrNameLst>
                                      </p:cBhvr>
                                      <p:to>
                                        <p:strVal val="hidden"/>
                                      </p:to>
                                    </p:set>
                                  </p:childTnLst>
                                </p:cTn>
                              </p:par>
                              <p:par>
                                <p:cTn id="429" presetID="2" presetClass="entr" presetSubtype="3" fill="hold" nodeType="withEffect">
                                  <p:stCondLst>
                                    <p:cond delay="0"/>
                                  </p:stCondLst>
                                  <p:childTnLst>
                                    <p:set>
                                      <p:cBhvr>
                                        <p:cTn id="430" dur="1" fill="hold">
                                          <p:stCondLst>
                                            <p:cond delay="0"/>
                                          </p:stCondLst>
                                        </p:cTn>
                                        <p:tgtEl>
                                          <p:spTgt spid="60"/>
                                        </p:tgtEl>
                                        <p:attrNameLst>
                                          <p:attrName>style.visibility</p:attrName>
                                        </p:attrNameLst>
                                      </p:cBhvr>
                                      <p:to>
                                        <p:strVal val="visible"/>
                                      </p:to>
                                    </p:set>
                                    <p:anim calcmode="lin" valueType="num">
                                      <p:cBhvr additive="base">
                                        <p:cTn id="431" dur="3750" fill="hold"/>
                                        <p:tgtEl>
                                          <p:spTgt spid="60"/>
                                        </p:tgtEl>
                                        <p:attrNameLst>
                                          <p:attrName>ppt_x</p:attrName>
                                        </p:attrNameLst>
                                      </p:cBhvr>
                                      <p:tavLst>
                                        <p:tav tm="0">
                                          <p:val>
                                            <p:strVal val="1+#ppt_w/2"/>
                                          </p:val>
                                        </p:tav>
                                        <p:tav tm="100000">
                                          <p:val>
                                            <p:strVal val="#ppt_x"/>
                                          </p:val>
                                        </p:tav>
                                      </p:tavLst>
                                    </p:anim>
                                    <p:anim calcmode="lin" valueType="num">
                                      <p:cBhvr additive="base">
                                        <p:cTn id="432" dur="3750" fill="hold"/>
                                        <p:tgtEl>
                                          <p:spTgt spid="60"/>
                                        </p:tgtEl>
                                        <p:attrNameLst>
                                          <p:attrName>ppt_y</p:attrName>
                                        </p:attrNameLst>
                                      </p:cBhvr>
                                      <p:tavLst>
                                        <p:tav tm="0">
                                          <p:val>
                                            <p:strVal val="0-#ppt_h/2"/>
                                          </p:val>
                                        </p:tav>
                                        <p:tav tm="100000">
                                          <p:val>
                                            <p:strVal val="#ppt_y"/>
                                          </p:val>
                                        </p:tav>
                                      </p:tavLst>
                                    </p:anim>
                                  </p:childTnLst>
                                </p:cTn>
                              </p:par>
                              <p:par>
                                <p:cTn id="433" presetID="2" presetClass="exit" presetSubtype="12" fill="hold" nodeType="withEffect">
                                  <p:stCondLst>
                                    <p:cond delay="0"/>
                                  </p:stCondLst>
                                  <p:childTnLst>
                                    <p:anim calcmode="lin" valueType="num">
                                      <p:cBhvr additive="base">
                                        <p:cTn id="434" dur="3750"/>
                                        <p:tgtEl>
                                          <p:spTgt spid="60"/>
                                        </p:tgtEl>
                                        <p:attrNameLst>
                                          <p:attrName>ppt_x</p:attrName>
                                        </p:attrNameLst>
                                      </p:cBhvr>
                                      <p:tavLst>
                                        <p:tav tm="0">
                                          <p:val>
                                            <p:strVal val="ppt_x"/>
                                          </p:val>
                                        </p:tav>
                                        <p:tav tm="100000">
                                          <p:val>
                                            <p:strVal val="0-ppt_w/2"/>
                                          </p:val>
                                        </p:tav>
                                      </p:tavLst>
                                    </p:anim>
                                    <p:anim calcmode="lin" valueType="num">
                                      <p:cBhvr additive="base">
                                        <p:cTn id="435" dur="3750"/>
                                        <p:tgtEl>
                                          <p:spTgt spid="60"/>
                                        </p:tgtEl>
                                        <p:attrNameLst>
                                          <p:attrName>ppt_y</p:attrName>
                                        </p:attrNameLst>
                                      </p:cBhvr>
                                      <p:tavLst>
                                        <p:tav tm="0">
                                          <p:val>
                                            <p:strVal val="ppt_y"/>
                                          </p:val>
                                        </p:tav>
                                        <p:tav tm="100000">
                                          <p:val>
                                            <p:strVal val="1+ppt_h/2"/>
                                          </p:val>
                                        </p:tav>
                                      </p:tavLst>
                                    </p:anim>
                                    <p:set>
                                      <p:cBhvr>
                                        <p:cTn id="436" dur="1" fill="hold">
                                          <p:stCondLst>
                                            <p:cond delay="3749"/>
                                          </p:stCondLst>
                                        </p:cTn>
                                        <p:tgtEl>
                                          <p:spTgt spid="60"/>
                                        </p:tgtEl>
                                        <p:attrNameLst>
                                          <p:attrName>style.visibility</p:attrName>
                                        </p:attrNameLst>
                                      </p:cBhvr>
                                      <p:to>
                                        <p:strVal val="hidden"/>
                                      </p:to>
                                    </p:set>
                                  </p:childTnLst>
                                </p:cTn>
                              </p:par>
                              <p:par>
                                <p:cTn id="437" presetID="2" presetClass="entr" presetSubtype="3" fill="hold" nodeType="withEffect">
                                  <p:stCondLst>
                                    <p:cond delay="0"/>
                                  </p:stCondLst>
                                  <p:childTnLst>
                                    <p:set>
                                      <p:cBhvr>
                                        <p:cTn id="438" dur="1" fill="hold">
                                          <p:stCondLst>
                                            <p:cond delay="0"/>
                                          </p:stCondLst>
                                        </p:cTn>
                                        <p:tgtEl>
                                          <p:spTgt spid="61"/>
                                        </p:tgtEl>
                                        <p:attrNameLst>
                                          <p:attrName>style.visibility</p:attrName>
                                        </p:attrNameLst>
                                      </p:cBhvr>
                                      <p:to>
                                        <p:strVal val="visible"/>
                                      </p:to>
                                    </p:set>
                                    <p:anim calcmode="lin" valueType="num">
                                      <p:cBhvr additive="base">
                                        <p:cTn id="439" dur="3750" fill="hold"/>
                                        <p:tgtEl>
                                          <p:spTgt spid="61"/>
                                        </p:tgtEl>
                                        <p:attrNameLst>
                                          <p:attrName>ppt_x</p:attrName>
                                        </p:attrNameLst>
                                      </p:cBhvr>
                                      <p:tavLst>
                                        <p:tav tm="0">
                                          <p:val>
                                            <p:strVal val="1+#ppt_w/2"/>
                                          </p:val>
                                        </p:tav>
                                        <p:tav tm="100000">
                                          <p:val>
                                            <p:strVal val="#ppt_x"/>
                                          </p:val>
                                        </p:tav>
                                      </p:tavLst>
                                    </p:anim>
                                    <p:anim calcmode="lin" valueType="num">
                                      <p:cBhvr additive="base">
                                        <p:cTn id="440" dur="3750" fill="hold"/>
                                        <p:tgtEl>
                                          <p:spTgt spid="61"/>
                                        </p:tgtEl>
                                        <p:attrNameLst>
                                          <p:attrName>ppt_y</p:attrName>
                                        </p:attrNameLst>
                                      </p:cBhvr>
                                      <p:tavLst>
                                        <p:tav tm="0">
                                          <p:val>
                                            <p:strVal val="0-#ppt_h/2"/>
                                          </p:val>
                                        </p:tav>
                                        <p:tav tm="100000">
                                          <p:val>
                                            <p:strVal val="#ppt_y"/>
                                          </p:val>
                                        </p:tav>
                                      </p:tavLst>
                                    </p:anim>
                                  </p:childTnLst>
                                </p:cTn>
                              </p:par>
                              <p:par>
                                <p:cTn id="441" presetID="2" presetClass="exit" presetSubtype="12" fill="hold" nodeType="withEffect">
                                  <p:stCondLst>
                                    <p:cond delay="0"/>
                                  </p:stCondLst>
                                  <p:childTnLst>
                                    <p:anim calcmode="lin" valueType="num">
                                      <p:cBhvr additive="base">
                                        <p:cTn id="442" dur="3750"/>
                                        <p:tgtEl>
                                          <p:spTgt spid="61"/>
                                        </p:tgtEl>
                                        <p:attrNameLst>
                                          <p:attrName>ppt_x</p:attrName>
                                        </p:attrNameLst>
                                      </p:cBhvr>
                                      <p:tavLst>
                                        <p:tav tm="0">
                                          <p:val>
                                            <p:strVal val="ppt_x"/>
                                          </p:val>
                                        </p:tav>
                                        <p:tav tm="100000">
                                          <p:val>
                                            <p:strVal val="0-ppt_w/2"/>
                                          </p:val>
                                        </p:tav>
                                      </p:tavLst>
                                    </p:anim>
                                    <p:anim calcmode="lin" valueType="num">
                                      <p:cBhvr additive="base">
                                        <p:cTn id="443" dur="3750"/>
                                        <p:tgtEl>
                                          <p:spTgt spid="61"/>
                                        </p:tgtEl>
                                        <p:attrNameLst>
                                          <p:attrName>ppt_y</p:attrName>
                                        </p:attrNameLst>
                                      </p:cBhvr>
                                      <p:tavLst>
                                        <p:tav tm="0">
                                          <p:val>
                                            <p:strVal val="ppt_y"/>
                                          </p:val>
                                        </p:tav>
                                        <p:tav tm="100000">
                                          <p:val>
                                            <p:strVal val="1+ppt_h/2"/>
                                          </p:val>
                                        </p:tav>
                                      </p:tavLst>
                                    </p:anim>
                                    <p:set>
                                      <p:cBhvr>
                                        <p:cTn id="444" dur="1" fill="hold">
                                          <p:stCondLst>
                                            <p:cond delay="3749"/>
                                          </p:stCondLst>
                                        </p:cTn>
                                        <p:tgtEl>
                                          <p:spTgt spid="61"/>
                                        </p:tgtEl>
                                        <p:attrNameLst>
                                          <p:attrName>style.visibility</p:attrName>
                                        </p:attrNameLst>
                                      </p:cBhvr>
                                      <p:to>
                                        <p:strVal val="hidden"/>
                                      </p:to>
                                    </p:set>
                                  </p:childTnLst>
                                </p:cTn>
                              </p:par>
                              <p:par>
                                <p:cTn id="445" presetID="2" presetClass="entr" presetSubtype="3" fill="hold" nodeType="withEffect">
                                  <p:stCondLst>
                                    <p:cond delay="0"/>
                                  </p:stCondLst>
                                  <p:childTnLst>
                                    <p:set>
                                      <p:cBhvr>
                                        <p:cTn id="446" dur="1" fill="hold">
                                          <p:stCondLst>
                                            <p:cond delay="0"/>
                                          </p:stCondLst>
                                        </p:cTn>
                                        <p:tgtEl>
                                          <p:spTgt spid="62"/>
                                        </p:tgtEl>
                                        <p:attrNameLst>
                                          <p:attrName>style.visibility</p:attrName>
                                        </p:attrNameLst>
                                      </p:cBhvr>
                                      <p:to>
                                        <p:strVal val="visible"/>
                                      </p:to>
                                    </p:set>
                                    <p:anim calcmode="lin" valueType="num">
                                      <p:cBhvr additive="base">
                                        <p:cTn id="447" dur="3750" fill="hold"/>
                                        <p:tgtEl>
                                          <p:spTgt spid="62"/>
                                        </p:tgtEl>
                                        <p:attrNameLst>
                                          <p:attrName>ppt_x</p:attrName>
                                        </p:attrNameLst>
                                      </p:cBhvr>
                                      <p:tavLst>
                                        <p:tav tm="0">
                                          <p:val>
                                            <p:strVal val="1+#ppt_w/2"/>
                                          </p:val>
                                        </p:tav>
                                        <p:tav tm="100000">
                                          <p:val>
                                            <p:strVal val="#ppt_x"/>
                                          </p:val>
                                        </p:tav>
                                      </p:tavLst>
                                    </p:anim>
                                    <p:anim calcmode="lin" valueType="num">
                                      <p:cBhvr additive="base">
                                        <p:cTn id="448" dur="3750" fill="hold"/>
                                        <p:tgtEl>
                                          <p:spTgt spid="62"/>
                                        </p:tgtEl>
                                        <p:attrNameLst>
                                          <p:attrName>ppt_y</p:attrName>
                                        </p:attrNameLst>
                                      </p:cBhvr>
                                      <p:tavLst>
                                        <p:tav tm="0">
                                          <p:val>
                                            <p:strVal val="0-#ppt_h/2"/>
                                          </p:val>
                                        </p:tav>
                                        <p:tav tm="100000">
                                          <p:val>
                                            <p:strVal val="#ppt_y"/>
                                          </p:val>
                                        </p:tav>
                                      </p:tavLst>
                                    </p:anim>
                                  </p:childTnLst>
                                </p:cTn>
                              </p:par>
                              <p:par>
                                <p:cTn id="449" presetID="2" presetClass="exit" presetSubtype="12" fill="hold" nodeType="withEffect">
                                  <p:stCondLst>
                                    <p:cond delay="0"/>
                                  </p:stCondLst>
                                  <p:childTnLst>
                                    <p:anim calcmode="lin" valueType="num">
                                      <p:cBhvr additive="base">
                                        <p:cTn id="450" dur="3750"/>
                                        <p:tgtEl>
                                          <p:spTgt spid="62"/>
                                        </p:tgtEl>
                                        <p:attrNameLst>
                                          <p:attrName>ppt_x</p:attrName>
                                        </p:attrNameLst>
                                      </p:cBhvr>
                                      <p:tavLst>
                                        <p:tav tm="0">
                                          <p:val>
                                            <p:strVal val="ppt_x"/>
                                          </p:val>
                                        </p:tav>
                                        <p:tav tm="100000">
                                          <p:val>
                                            <p:strVal val="0-ppt_w/2"/>
                                          </p:val>
                                        </p:tav>
                                      </p:tavLst>
                                    </p:anim>
                                    <p:anim calcmode="lin" valueType="num">
                                      <p:cBhvr additive="base">
                                        <p:cTn id="451" dur="3750"/>
                                        <p:tgtEl>
                                          <p:spTgt spid="62"/>
                                        </p:tgtEl>
                                        <p:attrNameLst>
                                          <p:attrName>ppt_y</p:attrName>
                                        </p:attrNameLst>
                                      </p:cBhvr>
                                      <p:tavLst>
                                        <p:tav tm="0">
                                          <p:val>
                                            <p:strVal val="ppt_y"/>
                                          </p:val>
                                        </p:tav>
                                        <p:tav tm="100000">
                                          <p:val>
                                            <p:strVal val="1+ppt_h/2"/>
                                          </p:val>
                                        </p:tav>
                                      </p:tavLst>
                                    </p:anim>
                                    <p:set>
                                      <p:cBhvr>
                                        <p:cTn id="452" dur="1" fill="hold">
                                          <p:stCondLst>
                                            <p:cond delay="3749"/>
                                          </p:stCondLst>
                                        </p:cTn>
                                        <p:tgtEl>
                                          <p:spTgt spid="62"/>
                                        </p:tgtEl>
                                        <p:attrNameLst>
                                          <p:attrName>style.visibility</p:attrName>
                                        </p:attrNameLst>
                                      </p:cBhvr>
                                      <p:to>
                                        <p:strVal val="hidden"/>
                                      </p:to>
                                    </p:set>
                                  </p:childTnLst>
                                </p:cTn>
                              </p:par>
                              <p:par>
                                <p:cTn id="453" presetID="2" presetClass="entr" presetSubtype="3" fill="hold" nodeType="withEffect">
                                  <p:stCondLst>
                                    <p:cond delay="0"/>
                                  </p:stCondLst>
                                  <p:childTnLst>
                                    <p:set>
                                      <p:cBhvr>
                                        <p:cTn id="454" dur="1" fill="hold">
                                          <p:stCondLst>
                                            <p:cond delay="0"/>
                                          </p:stCondLst>
                                        </p:cTn>
                                        <p:tgtEl>
                                          <p:spTgt spid="63"/>
                                        </p:tgtEl>
                                        <p:attrNameLst>
                                          <p:attrName>style.visibility</p:attrName>
                                        </p:attrNameLst>
                                      </p:cBhvr>
                                      <p:to>
                                        <p:strVal val="visible"/>
                                      </p:to>
                                    </p:set>
                                    <p:anim calcmode="lin" valueType="num">
                                      <p:cBhvr additive="base">
                                        <p:cTn id="455" dur="3750" fill="hold"/>
                                        <p:tgtEl>
                                          <p:spTgt spid="63"/>
                                        </p:tgtEl>
                                        <p:attrNameLst>
                                          <p:attrName>ppt_x</p:attrName>
                                        </p:attrNameLst>
                                      </p:cBhvr>
                                      <p:tavLst>
                                        <p:tav tm="0">
                                          <p:val>
                                            <p:strVal val="1+#ppt_w/2"/>
                                          </p:val>
                                        </p:tav>
                                        <p:tav tm="100000">
                                          <p:val>
                                            <p:strVal val="#ppt_x"/>
                                          </p:val>
                                        </p:tav>
                                      </p:tavLst>
                                    </p:anim>
                                    <p:anim calcmode="lin" valueType="num">
                                      <p:cBhvr additive="base">
                                        <p:cTn id="456" dur="3750" fill="hold"/>
                                        <p:tgtEl>
                                          <p:spTgt spid="63"/>
                                        </p:tgtEl>
                                        <p:attrNameLst>
                                          <p:attrName>ppt_y</p:attrName>
                                        </p:attrNameLst>
                                      </p:cBhvr>
                                      <p:tavLst>
                                        <p:tav tm="0">
                                          <p:val>
                                            <p:strVal val="0-#ppt_h/2"/>
                                          </p:val>
                                        </p:tav>
                                        <p:tav tm="100000">
                                          <p:val>
                                            <p:strVal val="#ppt_y"/>
                                          </p:val>
                                        </p:tav>
                                      </p:tavLst>
                                    </p:anim>
                                  </p:childTnLst>
                                </p:cTn>
                              </p:par>
                              <p:par>
                                <p:cTn id="457" presetID="2" presetClass="exit" presetSubtype="12" fill="hold" nodeType="withEffect">
                                  <p:stCondLst>
                                    <p:cond delay="0"/>
                                  </p:stCondLst>
                                  <p:childTnLst>
                                    <p:anim calcmode="lin" valueType="num">
                                      <p:cBhvr additive="base">
                                        <p:cTn id="458" dur="3750"/>
                                        <p:tgtEl>
                                          <p:spTgt spid="63"/>
                                        </p:tgtEl>
                                        <p:attrNameLst>
                                          <p:attrName>ppt_x</p:attrName>
                                        </p:attrNameLst>
                                      </p:cBhvr>
                                      <p:tavLst>
                                        <p:tav tm="0">
                                          <p:val>
                                            <p:strVal val="ppt_x"/>
                                          </p:val>
                                        </p:tav>
                                        <p:tav tm="100000">
                                          <p:val>
                                            <p:strVal val="0-ppt_w/2"/>
                                          </p:val>
                                        </p:tav>
                                      </p:tavLst>
                                    </p:anim>
                                    <p:anim calcmode="lin" valueType="num">
                                      <p:cBhvr additive="base">
                                        <p:cTn id="459" dur="3750"/>
                                        <p:tgtEl>
                                          <p:spTgt spid="63"/>
                                        </p:tgtEl>
                                        <p:attrNameLst>
                                          <p:attrName>ppt_y</p:attrName>
                                        </p:attrNameLst>
                                      </p:cBhvr>
                                      <p:tavLst>
                                        <p:tav tm="0">
                                          <p:val>
                                            <p:strVal val="ppt_y"/>
                                          </p:val>
                                        </p:tav>
                                        <p:tav tm="100000">
                                          <p:val>
                                            <p:strVal val="1+ppt_h/2"/>
                                          </p:val>
                                        </p:tav>
                                      </p:tavLst>
                                    </p:anim>
                                    <p:set>
                                      <p:cBhvr>
                                        <p:cTn id="460" dur="1" fill="hold">
                                          <p:stCondLst>
                                            <p:cond delay="3749"/>
                                          </p:stCondLst>
                                        </p:cTn>
                                        <p:tgtEl>
                                          <p:spTgt spid="63"/>
                                        </p:tgtEl>
                                        <p:attrNameLst>
                                          <p:attrName>style.visibility</p:attrName>
                                        </p:attrNameLst>
                                      </p:cBhvr>
                                      <p:to>
                                        <p:strVal val="hidden"/>
                                      </p:to>
                                    </p:set>
                                  </p:childTnLst>
                                </p:cTn>
                              </p:par>
                              <p:par>
                                <p:cTn id="461" presetID="2" presetClass="entr" presetSubtype="3" fill="hold" nodeType="withEffect">
                                  <p:stCondLst>
                                    <p:cond delay="0"/>
                                  </p:stCondLst>
                                  <p:childTnLst>
                                    <p:set>
                                      <p:cBhvr>
                                        <p:cTn id="462" dur="1" fill="hold">
                                          <p:stCondLst>
                                            <p:cond delay="0"/>
                                          </p:stCondLst>
                                        </p:cTn>
                                        <p:tgtEl>
                                          <p:spTgt spid="64"/>
                                        </p:tgtEl>
                                        <p:attrNameLst>
                                          <p:attrName>style.visibility</p:attrName>
                                        </p:attrNameLst>
                                      </p:cBhvr>
                                      <p:to>
                                        <p:strVal val="visible"/>
                                      </p:to>
                                    </p:set>
                                    <p:anim calcmode="lin" valueType="num">
                                      <p:cBhvr additive="base">
                                        <p:cTn id="463" dur="3750" fill="hold"/>
                                        <p:tgtEl>
                                          <p:spTgt spid="64"/>
                                        </p:tgtEl>
                                        <p:attrNameLst>
                                          <p:attrName>ppt_x</p:attrName>
                                        </p:attrNameLst>
                                      </p:cBhvr>
                                      <p:tavLst>
                                        <p:tav tm="0">
                                          <p:val>
                                            <p:strVal val="1+#ppt_w/2"/>
                                          </p:val>
                                        </p:tav>
                                        <p:tav tm="100000">
                                          <p:val>
                                            <p:strVal val="#ppt_x"/>
                                          </p:val>
                                        </p:tav>
                                      </p:tavLst>
                                    </p:anim>
                                    <p:anim calcmode="lin" valueType="num">
                                      <p:cBhvr additive="base">
                                        <p:cTn id="464" dur="3750" fill="hold"/>
                                        <p:tgtEl>
                                          <p:spTgt spid="64"/>
                                        </p:tgtEl>
                                        <p:attrNameLst>
                                          <p:attrName>ppt_y</p:attrName>
                                        </p:attrNameLst>
                                      </p:cBhvr>
                                      <p:tavLst>
                                        <p:tav tm="0">
                                          <p:val>
                                            <p:strVal val="0-#ppt_h/2"/>
                                          </p:val>
                                        </p:tav>
                                        <p:tav tm="100000">
                                          <p:val>
                                            <p:strVal val="#ppt_y"/>
                                          </p:val>
                                        </p:tav>
                                      </p:tavLst>
                                    </p:anim>
                                  </p:childTnLst>
                                </p:cTn>
                              </p:par>
                              <p:par>
                                <p:cTn id="465" presetID="2" presetClass="exit" presetSubtype="12" fill="hold" nodeType="withEffect">
                                  <p:stCondLst>
                                    <p:cond delay="0"/>
                                  </p:stCondLst>
                                  <p:childTnLst>
                                    <p:anim calcmode="lin" valueType="num">
                                      <p:cBhvr additive="base">
                                        <p:cTn id="466" dur="3750"/>
                                        <p:tgtEl>
                                          <p:spTgt spid="64"/>
                                        </p:tgtEl>
                                        <p:attrNameLst>
                                          <p:attrName>ppt_x</p:attrName>
                                        </p:attrNameLst>
                                      </p:cBhvr>
                                      <p:tavLst>
                                        <p:tav tm="0">
                                          <p:val>
                                            <p:strVal val="ppt_x"/>
                                          </p:val>
                                        </p:tav>
                                        <p:tav tm="100000">
                                          <p:val>
                                            <p:strVal val="0-ppt_w/2"/>
                                          </p:val>
                                        </p:tav>
                                      </p:tavLst>
                                    </p:anim>
                                    <p:anim calcmode="lin" valueType="num">
                                      <p:cBhvr additive="base">
                                        <p:cTn id="467" dur="3750"/>
                                        <p:tgtEl>
                                          <p:spTgt spid="64"/>
                                        </p:tgtEl>
                                        <p:attrNameLst>
                                          <p:attrName>ppt_y</p:attrName>
                                        </p:attrNameLst>
                                      </p:cBhvr>
                                      <p:tavLst>
                                        <p:tav tm="0">
                                          <p:val>
                                            <p:strVal val="ppt_y"/>
                                          </p:val>
                                        </p:tav>
                                        <p:tav tm="100000">
                                          <p:val>
                                            <p:strVal val="1+ppt_h/2"/>
                                          </p:val>
                                        </p:tav>
                                      </p:tavLst>
                                    </p:anim>
                                    <p:set>
                                      <p:cBhvr>
                                        <p:cTn id="468" dur="1" fill="hold">
                                          <p:stCondLst>
                                            <p:cond delay="3749"/>
                                          </p:stCondLst>
                                        </p:cTn>
                                        <p:tgtEl>
                                          <p:spTgt spid="64"/>
                                        </p:tgtEl>
                                        <p:attrNameLst>
                                          <p:attrName>style.visibility</p:attrName>
                                        </p:attrNameLst>
                                      </p:cBhvr>
                                      <p:to>
                                        <p:strVal val="hidden"/>
                                      </p:to>
                                    </p:set>
                                  </p:childTnLst>
                                </p:cTn>
                              </p:par>
                              <p:par>
                                <p:cTn id="469" presetID="2" presetClass="entr" presetSubtype="3" fill="hold" nodeType="withEffect">
                                  <p:stCondLst>
                                    <p:cond delay="0"/>
                                  </p:stCondLst>
                                  <p:childTnLst>
                                    <p:set>
                                      <p:cBhvr>
                                        <p:cTn id="470" dur="1" fill="hold">
                                          <p:stCondLst>
                                            <p:cond delay="0"/>
                                          </p:stCondLst>
                                        </p:cTn>
                                        <p:tgtEl>
                                          <p:spTgt spid="52"/>
                                        </p:tgtEl>
                                        <p:attrNameLst>
                                          <p:attrName>style.visibility</p:attrName>
                                        </p:attrNameLst>
                                      </p:cBhvr>
                                      <p:to>
                                        <p:strVal val="visible"/>
                                      </p:to>
                                    </p:set>
                                    <p:anim calcmode="lin" valueType="num">
                                      <p:cBhvr additive="base">
                                        <p:cTn id="471" dur="3750" fill="hold"/>
                                        <p:tgtEl>
                                          <p:spTgt spid="52"/>
                                        </p:tgtEl>
                                        <p:attrNameLst>
                                          <p:attrName>ppt_x</p:attrName>
                                        </p:attrNameLst>
                                      </p:cBhvr>
                                      <p:tavLst>
                                        <p:tav tm="0">
                                          <p:val>
                                            <p:strVal val="1+#ppt_w/2"/>
                                          </p:val>
                                        </p:tav>
                                        <p:tav tm="100000">
                                          <p:val>
                                            <p:strVal val="#ppt_x"/>
                                          </p:val>
                                        </p:tav>
                                      </p:tavLst>
                                    </p:anim>
                                    <p:anim calcmode="lin" valueType="num">
                                      <p:cBhvr additive="base">
                                        <p:cTn id="472" dur="3750" fill="hold"/>
                                        <p:tgtEl>
                                          <p:spTgt spid="52"/>
                                        </p:tgtEl>
                                        <p:attrNameLst>
                                          <p:attrName>ppt_y</p:attrName>
                                        </p:attrNameLst>
                                      </p:cBhvr>
                                      <p:tavLst>
                                        <p:tav tm="0">
                                          <p:val>
                                            <p:strVal val="0-#ppt_h/2"/>
                                          </p:val>
                                        </p:tav>
                                        <p:tav tm="100000">
                                          <p:val>
                                            <p:strVal val="#ppt_y"/>
                                          </p:val>
                                        </p:tav>
                                      </p:tavLst>
                                    </p:anim>
                                  </p:childTnLst>
                                </p:cTn>
                              </p:par>
                              <p:par>
                                <p:cTn id="473" presetID="2" presetClass="exit" presetSubtype="12" fill="hold" nodeType="withEffect">
                                  <p:stCondLst>
                                    <p:cond delay="0"/>
                                  </p:stCondLst>
                                  <p:childTnLst>
                                    <p:anim calcmode="lin" valueType="num">
                                      <p:cBhvr additive="base">
                                        <p:cTn id="474" dur="3750"/>
                                        <p:tgtEl>
                                          <p:spTgt spid="52"/>
                                        </p:tgtEl>
                                        <p:attrNameLst>
                                          <p:attrName>ppt_x</p:attrName>
                                        </p:attrNameLst>
                                      </p:cBhvr>
                                      <p:tavLst>
                                        <p:tav tm="0">
                                          <p:val>
                                            <p:strVal val="ppt_x"/>
                                          </p:val>
                                        </p:tav>
                                        <p:tav tm="100000">
                                          <p:val>
                                            <p:strVal val="0-ppt_w/2"/>
                                          </p:val>
                                        </p:tav>
                                      </p:tavLst>
                                    </p:anim>
                                    <p:anim calcmode="lin" valueType="num">
                                      <p:cBhvr additive="base">
                                        <p:cTn id="475" dur="3750"/>
                                        <p:tgtEl>
                                          <p:spTgt spid="52"/>
                                        </p:tgtEl>
                                        <p:attrNameLst>
                                          <p:attrName>ppt_y</p:attrName>
                                        </p:attrNameLst>
                                      </p:cBhvr>
                                      <p:tavLst>
                                        <p:tav tm="0">
                                          <p:val>
                                            <p:strVal val="ppt_y"/>
                                          </p:val>
                                        </p:tav>
                                        <p:tav tm="100000">
                                          <p:val>
                                            <p:strVal val="1+ppt_h/2"/>
                                          </p:val>
                                        </p:tav>
                                      </p:tavLst>
                                    </p:anim>
                                    <p:set>
                                      <p:cBhvr>
                                        <p:cTn id="476" dur="1" fill="hold">
                                          <p:stCondLst>
                                            <p:cond delay="3749"/>
                                          </p:stCondLst>
                                        </p:cTn>
                                        <p:tgtEl>
                                          <p:spTgt spid="52"/>
                                        </p:tgtEl>
                                        <p:attrNameLst>
                                          <p:attrName>style.visibility</p:attrName>
                                        </p:attrNameLst>
                                      </p:cBhvr>
                                      <p:to>
                                        <p:strVal val="hidden"/>
                                      </p:to>
                                    </p:set>
                                  </p:childTnLst>
                                </p:cTn>
                              </p:par>
                              <p:par>
                                <p:cTn id="477" presetID="2" presetClass="entr" presetSubtype="3" fill="hold" nodeType="withEffect">
                                  <p:stCondLst>
                                    <p:cond delay="0"/>
                                  </p:stCondLst>
                                  <p:childTnLst>
                                    <p:set>
                                      <p:cBhvr>
                                        <p:cTn id="478" dur="1" fill="hold">
                                          <p:stCondLst>
                                            <p:cond delay="0"/>
                                          </p:stCondLst>
                                        </p:cTn>
                                        <p:tgtEl>
                                          <p:spTgt spid="55"/>
                                        </p:tgtEl>
                                        <p:attrNameLst>
                                          <p:attrName>style.visibility</p:attrName>
                                        </p:attrNameLst>
                                      </p:cBhvr>
                                      <p:to>
                                        <p:strVal val="visible"/>
                                      </p:to>
                                    </p:set>
                                    <p:anim calcmode="lin" valueType="num">
                                      <p:cBhvr additive="base">
                                        <p:cTn id="479" dur="3750" fill="hold"/>
                                        <p:tgtEl>
                                          <p:spTgt spid="55"/>
                                        </p:tgtEl>
                                        <p:attrNameLst>
                                          <p:attrName>ppt_x</p:attrName>
                                        </p:attrNameLst>
                                      </p:cBhvr>
                                      <p:tavLst>
                                        <p:tav tm="0">
                                          <p:val>
                                            <p:strVal val="1+#ppt_w/2"/>
                                          </p:val>
                                        </p:tav>
                                        <p:tav tm="100000">
                                          <p:val>
                                            <p:strVal val="#ppt_x"/>
                                          </p:val>
                                        </p:tav>
                                      </p:tavLst>
                                    </p:anim>
                                    <p:anim calcmode="lin" valueType="num">
                                      <p:cBhvr additive="base">
                                        <p:cTn id="480" dur="3750" fill="hold"/>
                                        <p:tgtEl>
                                          <p:spTgt spid="55"/>
                                        </p:tgtEl>
                                        <p:attrNameLst>
                                          <p:attrName>ppt_y</p:attrName>
                                        </p:attrNameLst>
                                      </p:cBhvr>
                                      <p:tavLst>
                                        <p:tav tm="0">
                                          <p:val>
                                            <p:strVal val="0-#ppt_h/2"/>
                                          </p:val>
                                        </p:tav>
                                        <p:tav tm="100000">
                                          <p:val>
                                            <p:strVal val="#ppt_y"/>
                                          </p:val>
                                        </p:tav>
                                      </p:tavLst>
                                    </p:anim>
                                  </p:childTnLst>
                                </p:cTn>
                              </p:par>
                              <p:par>
                                <p:cTn id="481" presetID="2" presetClass="exit" presetSubtype="12" fill="hold" nodeType="withEffect">
                                  <p:stCondLst>
                                    <p:cond delay="0"/>
                                  </p:stCondLst>
                                  <p:childTnLst>
                                    <p:anim calcmode="lin" valueType="num">
                                      <p:cBhvr additive="base">
                                        <p:cTn id="482" dur="3750"/>
                                        <p:tgtEl>
                                          <p:spTgt spid="55"/>
                                        </p:tgtEl>
                                        <p:attrNameLst>
                                          <p:attrName>ppt_x</p:attrName>
                                        </p:attrNameLst>
                                      </p:cBhvr>
                                      <p:tavLst>
                                        <p:tav tm="0">
                                          <p:val>
                                            <p:strVal val="ppt_x"/>
                                          </p:val>
                                        </p:tav>
                                        <p:tav tm="100000">
                                          <p:val>
                                            <p:strVal val="0-ppt_w/2"/>
                                          </p:val>
                                        </p:tav>
                                      </p:tavLst>
                                    </p:anim>
                                    <p:anim calcmode="lin" valueType="num">
                                      <p:cBhvr additive="base">
                                        <p:cTn id="483" dur="3750"/>
                                        <p:tgtEl>
                                          <p:spTgt spid="55"/>
                                        </p:tgtEl>
                                        <p:attrNameLst>
                                          <p:attrName>ppt_y</p:attrName>
                                        </p:attrNameLst>
                                      </p:cBhvr>
                                      <p:tavLst>
                                        <p:tav tm="0">
                                          <p:val>
                                            <p:strVal val="ppt_y"/>
                                          </p:val>
                                        </p:tav>
                                        <p:tav tm="100000">
                                          <p:val>
                                            <p:strVal val="1+ppt_h/2"/>
                                          </p:val>
                                        </p:tav>
                                      </p:tavLst>
                                    </p:anim>
                                    <p:set>
                                      <p:cBhvr>
                                        <p:cTn id="484" dur="1" fill="hold">
                                          <p:stCondLst>
                                            <p:cond delay="3749"/>
                                          </p:stCondLst>
                                        </p:cTn>
                                        <p:tgtEl>
                                          <p:spTgt spid="55"/>
                                        </p:tgtEl>
                                        <p:attrNameLst>
                                          <p:attrName>style.visibility</p:attrName>
                                        </p:attrNameLst>
                                      </p:cBhvr>
                                      <p:to>
                                        <p:strVal val="hidden"/>
                                      </p:to>
                                    </p:set>
                                  </p:childTnLst>
                                </p:cTn>
                              </p:par>
                              <p:par>
                                <p:cTn id="485" presetID="2" presetClass="entr" presetSubtype="3" fill="hold" nodeType="withEffect">
                                  <p:stCondLst>
                                    <p:cond delay="0"/>
                                  </p:stCondLst>
                                  <p:childTnLst>
                                    <p:set>
                                      <p:cBhvr>
                                        <p:cTn id="486" dur="1" fill="hold">
                                          <p:stCondLst>
                                            <p:cond delay="0"/>
                                          </p:stCondLst>
                                        </p:cTn>
                                        <p:tgtEl>
                                          <p:spTgt spid="53"/>
                                        </p:tgtEl>
                                        <p:attrNameLst>
                                          <p:attrName>style.visibility</p:attrName>
                                        </p:attrNameLst>
                                      </p:cBhvr>
                                      <p:to>
                                        <p:strVal val="visible"/>
                                      </p:to>
                                    </p:set>
                                    <p:anim calcmode="lin" valueType="num">
                                      <p:cBhvr additive="base">
                                        <p:cTn id="487" dur="3750" fill="hold"/>
                                        <p:tgtEl>
                                          <p:spTgt spid="53"/>
                                        </p:tgtEl>
                                        <p:attrNameLst>
                                          <p:attrName>ppt_x</p:attrName>
                                        </p:attrNameLst>
                                      </p:cBhvr>
                                      <p:tavLst>
                                        <p:tav tm="0">
                                          <p:val>
                                            <p:strVal val="1+#ppt_w/2"/>
                                          </p:val>
                                        </p:tav>
                                        <p:tav tm="100000">
                                          <p:val>
                                            <p:strVal val="#ppt_x"/>
                                          </p:val>
                                        </p:tav>
                                      </p:tavLst>
                                    </p:anim>
                                    <p:anim calcmode="lin" valueType="num">
                                      <p:cBhvr additive="base">
                                        <p:cTn id="488" dur="3750" fill="hold"/>
                                        <p:tgtEl>
                                          <p:spTgt spid="53"/>
                                        </p:tgtEl>
                                        <p:attrNameLst>
                                          <p:attrName>ppt_y</p:attrName>
                                        </p:attrNameLst>
                                      </p:cBhvr>
                                      <p:tavLst>
                                        <p:tav tm="0">
                                          <p:val>
                                            <p:strVal val="0-#ppt_h/2"/>
                                          </p:val>
                                        </p:tav>
                                        <p:tav tm="100000">
                                          <p:val>
                                            <p:strVal val="#ppt_y"/>
                                          </p:val>
                                        </p:tav>
                                      </p:tavLst>
                                    </p:anim>
                                  </p:childTnLst>
                                </p:cTn>
                              </p:par>
                              <p:par>
                                <p:cTn id="489" presetID="2" presetClass="exit" presetSubtype="12" fill="hold" nodeType="withEffect">
                                  <p:stCondLst>
                                    <p:cond delay="0"/>
                                  </p:stCondLst>
                                  <p:childTnLst>
                                    <p:anim calcmode="lin" valueType="num">
                                      <p:cBhvr additive="base">
                                        <p:cTn id="490" dur="3750"/>
                                        <p:tgtEl>
                                          <p:spTgt spid="53"/>
                                        </p:tgtEl>
                                        <p:attrNameLst>
                                          <p:attrName>ppt_x</p:attrName>
                                        </p:attrNameLst>
                                      </p:cBhvr>
                                      <p:tavLst>
                                        <p:tav tm="0">
                                          <p:val>
                                            <p:strVal val="ppt_x"/>
                                          </p:val>
                                        </p:tav>
                                        <p:tav tm="100000">
                                          <p:val>
                                            <p:strVal val="0-ppt_w/2"/>
                                          </p:val>
                                        </p:tav>
                                      </p:tavLst>
                                    </p:anim>
                                    <p:anim calcmode="lin" valueType="num">
                                      <p:cBhvr additive="base">
                                        <p:cTn id="491" dur="3750"/>
                                        <p:tgtEl>
                                          <p:spTgt spid="53"/>
                                        </p:tgtEl>
                                        <p:attrNameLst>
                                          <p:attrName>ppt_y</p:attrName>
                                        </p:attrNameLst>
                                      </p:cBhvr>
                                      <p:tavLst>
                                        <p:tav tm="0">
                                          <p:val>
                                            <p:strVal val="ppt_y"/>
                                          </p:val>
                                        </p:tav>
                                        <p:tav tm="100000">
                                          <p:val>
                                            <p:strVal val="1+ppt_h/2"/>
                                          </p:val>
                                        </p:tav>
                                      </p:tavLst>
                                    </p:anim>
                                    <p:set>
                                      <p:cBhvr>
                                        <p:cTn id="492" dur="1" fill="hold">
                                          <p:stCondLst>
                                            <p:cond delay="3749"/>
                                          </p:stCondLst>
                                        </p:cTn>
                                        <p:tgtEl>
                                          <p:spTgt spid="53"/>
                                        </p:tgtEl>
                                        <p:attrNameLst>
                                          <p:attrName>style.visibility</p:attrName>
                                        </p:attrNameLst>
                                      </p:cBhvr>
                                      <p:to>
                                        <p:strVal val="hidden"/>
                                      </p:to>
                                    </p:set>
                                  </p:childTnLst>
                                </p:cTn>
                              </p:par>
                              <p:par>
                                <p:cTn id="493" presetID="2" presetClass="entr" presetSubtype="9" fill="hold" nodeType="withEffect">
                                  <p:stCondLst>
                                    <p:cond delay="0"/>
                                  </p:stCondLst>
                                  <p:childTnLst>
                                    <p:set>
                                      <p:cBhvr>
                                        <p:cTn id="494" dur="1" fill="hold">
                                          <p:stCondLst>
                                            <p:cond delay="0"/>
                                          </p:stCondLst>
                                        </p:cTn>
                                        <p:tgtEl>
                                          <p:spTgt spid="69"/>
                                        </p:tgtEl>
                                        <p:attrNameLst>
                                          <p:attrName>style.visibility</p:attrName>
                                        </p:attrNameLst>
                                      </p:cBhvr>
                                      <p:to>
                                        <p:strVal val="visible"/>
                                      </p:to>
                                    </p:set>
                                    <p:anim calcmode="lin" valueType="num">
                                      <p:cBhvr additive="base">
                                        <p:cTn id="495" dur="3750" fill="hold"/>
                                        <p:tgtEl>
                                          <p:spTgt spid="69"/>
                                        </p:tgtEl>
                                        <p:attrNameLst>
                                          <p:attrName>ppt_x</p:attrName>
                                        </p:attrNameLst>
                                      </p:cBhvr>
                                      <p:tavLst>
                                        <p:tav tm="0">
                                          <p:val>
                                            <p:strVal val="0-#ppt_w/2"/>
                                          </p:val>
                                        </p:tav>
                                        <p:tav tm="100000">
                                          <p:val>
                                            <p:strVal val="#ppt_x"/>
                                          </p:val>
                                        </p:tav>
                                      </p:tavLst>
                                    </p:anim>
                                    <p:anim calcmode="lin" valueType="num">
                                      <p:cBhvr additive="base">
                                        <p:cTn id="496" dur="3750" fill="hold"/>
                                        <p:tgtEl>
                                          <p:spTgt spid="69"/>
                                        </p:tgtEl>
                                        <p:attrNameLst>
                                          <p:attrName>ppt_y</p:attrName>
                                        </p:attrNameLst>
                                      </p:cBhvr>
                                      <p:tavLst>
                                        <p:tav tm="0">
                                          <p:val>
                                            <p:strVal val="0-#ppt_h/2"/>
                                          </p:val>
                                        </p:tav>
                                        <p:tav tm="100000">
                                          <p:val>
                                            <p:strVal val="#ppt_y"/>
                                          </p:val>
                                        </p:tav>
                                      </p:tavLst>
                                    </p:anim>
                                  </p:childTnLst>
                                </p:cTn>
                              </p:par>
                              <p:par>
                                <p:cTn id="497" presetID="2" presetClass="exit" presetSubtype="6" fill="hold" nodeType="withEffect">
                                  <p:stCondLst>
                                    <p:cond delay="0"/>
                                  </p:stCondLst>
                                  <p:childTnLst>
                                    <p:anim calcmode="lin" valueType="num">
                                      <p:cBhvr additive="base">
                                        <p:cTn id="498" dur="3750"/>
                                        <p:tgtEl>
                                          <p:spTgt spid="69"/>
                                        </p:tgtEl>
                                        <p:attrNameLst>
                                          <p:attrName>ppt_x</p:attrName>
                                        </p:attrNameLst>
                                      </p:cBhvr>
                                      <p:tavLst>
                                        <p:tav tm="0">
                                          <p:val>
                                            <p:strVal val="ppt_x"/>
                                          </p:val>
                                        </p:tav>
                                        <p:tav tm="100000">
                                          <p:val>
                                            <p:strVal val="1+ppt_w/2"/>
                                          </p:val>
                                        </p:tav>
                                      </p:tavLst>
                                    </p:anim>
                                    <p:anim calcmode="lin" valueType="num">
                                      <p:cBhvr additive="base">
                                        <p:cTn id="499" dur="3750"/>
                                        <p:tgtEl>
                                          <p:spTgt spid="69"/>
                                        </p:tgtEl>
                                        <p:attrNameLst>
                                          <p:attrName>ppt_y</p:attrName>
                                        </p:attrNameLst>
                                      </p:cBhvr>
                                      <p:tavLst>
                                        <p:tav tm="0">
                                          <p:val>
                                            <p:strVal val="ppt_y"/>
                                          </p:val>
                                        </p:tav>
                                        <p:tav tm="100000">
                                          <p:val>
                                            <p:strVal val="1+ppt_h/2"/>
                                          </p:val>
                                        </p:tav>
                                      </p:tavLst>
                                    </p:anim>
                                    <p:set>
                                      <p:cBhvr>
                                        <p:cTn id="500" dur="1" fill="hold">
                                          <p:stCondLst>
                                            <p:cond delay="3749"/>
                                          </p:stCondLst>
                                        </p:cTn>
                                        <p:tgtEl>
                                          <p:spTgt spid="69"/>
                                        </p:tgtEl>
                                        <p:attrNameLst>
                                          <p:attrName>style.visibility</p:attrName>
                                        </p:attrNameLst>
                                      </p:cBhvr>
                                      <p:to>
                                        <p:strVal val="hidden"/>
                                      </p:to>
                                    </p:set>
                                  </p:childTnLst>
                                </p:cTn>
                              </p:par>
                              <p:par>
                                <p:cTn id="501" presetID="2" presetClass="entr" presetSubtype="9" fill="hold" nodeType="withEffect">
                                  <p:stCondLst>
                                    <p:cond delay="0"/>
                                  </p:stCondLst>
                                  <p:childTnLst>
                                    <p:set>
                                      <p:cBhvr>
                                        <p:cTn id="502" dur="1" fill="hold">
                                          <p:stCondLst>
                                            <p:cond delay="0"/>
                                          </p:stCondLst>
                                        </p:cTn>
                                        <p:tgtEl>
                                          <p:spTgt spid="79"/>
                                        </p:tgtEl>
                                        <p:attrNameLst>
                                          <p:attrName>style.visibility</p:attrName>
                                        </p:attrNameLst>
                                      </p:cBhvr>
                                      <p:to>
                                        <p:strVal val="visible"/>
                                      </p:to>
                                    </p:set>
                                    <p:anim calcmode="lin" valueType="num">
                                      <p:cBhvr additive="base">
                                        <p:cTn id="503" dur="3750" fill="hold"/>
                                        <p:tgtEl>
                                          <p:spTgt spid="79"/>
                                        </p:tgtEl>
                                        <p:attrNameLst>
                                          <p:attrName>ppt_x</p:attrName>
                                        </p:attrNameLst>
                                      </p:cBhvr>
                                      <p:tavLst>
                                        <p:tav tm="0">
                                          <p:val>
                                            <p:strVal val="0-#ppt_w/2"/>
                                          </p:val>
                                        </p:tav>
                                        <p:tav tm="100000">
                                          <p:val>
                                            <p:strVal val="#ppt_x"/>
                                          </p:val>
                                        </p:tav>
                                      </p:tavLst>
                                    </p:anim>
                                    <p:anim calcmode="lin" valueType="num">
                                      <p:cBhvr additive="base">
                                        <p:cTn id="504" dur="3750" fill="hold"/>
                                        <p:tgtEl>
                                          <p:spTgt spid="79"/>
                                        </p:tgtEl>
                                        <p:attrNameLst>
                                          <p:attrName>ppt_y</p:attrName>
                                        </p:attrNameLst>
                                      </p:cBhvr>
                                      <p:tavLst>
                                        <p:tav tm="0">
                                          <p:val>
                                            <p:strVal val="0-#ppt_h/2"/>
                                          </p:val>
                                        </p:tav>
                                        <p:tav tm="100000">
                                          <p:val>
                                            <p:strVal val="#ppt_y"/>
                                          </p:val>
                                        </p:tav>
                                      </p:tavLst>
                                    </p:anim>
                                  </p:childTnLst>
                                </p:cTn>
                              </p:par>
                              <p:par>
                                <p:cTn id="505" presetID="2" presetClass="exit" presetSubtype="6" fill="hold" nodeType="withEffect">
                                  <p:stCondLst>
                                    <p:cond delay="0"/>
                                  </p:stCondLst>
                                  <p:childTnLst>
                                    <p:anim calcmode="lin" valueType="num">
                                      <p:cBhvr additive="base">
                                        <p:cTn id="506" dur="3750"/>
                                        <p:tgtEl>
                                          <p:spTgt spid="79"/>
                                        </p:tgtEl>
                                        <p:attrNameLst>
                                          <p:attrName>ppt_x</p:attrName>
                                        </p:attrNameLst>
                                      </p:cBhvr>
                                      <p:tavLst>
                                        <p:tav tm="0">
                                          <p:val>
                                            <p:strVal val="ppt_x"/>
                                          </p:val>
                                        </p:tav>
                                        <p:tav tm="100000">
                                          <p:val>
                                            <p:strVal val="1+ppt_w/2"/>
                                          </p:val>
                                        </p:tav>
                                      </p:tavLst>
                                    </p:anim>
                                    <p:anim calcmode="lin" valueType="num">
                                      <p:cBhvr additive="base">
                                        <p:cTn id="507" dur="3750"/>
                                        <p:tgtEl>
                                          <p:spTgt spid="79"/>
                                        </p:tgtEl>
                                        <p:attrNameLst>
                                          <p:attrName>ppt_y</p:attrName>
                                        </p:attrNameLst>
                                      </p:cBhvr>
                                      <p:tavLst>
                                        <p:tav tm="0">
                                          <p:val>
                                            <p:strVal val="ppt_y"/>
                                          </p:val>
                                        </p:tav>
                                        <p:tav tm="100000">
                                          <p:val>
                                            <p:strVal val="1+ppt_h/2"/>
                                          </p:val>
                                        </p:tav>
                                      </p:tavLst>
                                    </p:anim>
                                    <p:set>
                                      <p:cBhvr>
                                        <p:cTn id="508" dur="1" fill="hold">
                                          <p:stCondLst>
                                            <p:cond delay="3749"/>
                                          </p:stCondLst>
                                        </p:cTn>
                                        <p:tgtEl>
                                          <p:spTgt spid="79"/>
                                        </p:tgtEl>
                                        <p:attrNameLst>
                                          <p:attrName>style.visibility</p:attrName>
                                        </p:attrNameLst>
                                      </p:cBhvr>
                                      <p:to>
                                        <p:strVal val="hidden"/>
                                      </p:to>
                                    </p:set>
                                  </p:childTnLst>
                                </p:cTn>
                              </p:par>
                              <p:par>
                                <p:cTn id="509" presetID="2" presetClass="entr" presetSubtype="9" fill="hold" nodeType="withEffect">
                                  <p:stCondLst>
                                    <p:cond delay="0"/>
                                  </p:stCondLst>
                                  <p:childTnLst>
                                    <p:set>
                                      <p:cBhvr>
                                        <p:cTn id="510" dur="1" fill="hold">
                                          <p:stCondLst>
                                            <p:cond delay="0"/>
                                          </p:stCondLst>
                                        </p:cTn>
                                        <p:tgtEl>
                                          <p:spTgt spid="65"/>
                                        </p:tgtEl>
                                        <p:attrNameLst>
                                          <p:attrName>style.visibility</p:attrName>
                                        </p:attrNameLst>
                                      </p:cBhvr>
                                      <p:to>
                                        <p:strVal val="visible"/>
                                      </p:to>
                                    </p:set>
                                    <p:anim calcmode="lin" valueType="num">
                                      <p:cBhvr additive="base">
                                        <p:cTn id="511" dur="3750" fill="hold"/>
                                        <p:tgtEl>
                                          <p:spTgt spid="65"/>
                                        </p:tgtEl>
                                        <p:attrNameLst>
                                          <p:attrName>ppt_x</p:attrName>
                                        </p:attrNameLst>
                                      </p:cBhvr>
                                      <p:tavLst>
                                        <p:tav tm="0">
                                          <p:val>
                                            <p:strVal val="0-#ppt_w/2"/>
                                          </p:val>
                                        </p:tav>
                                        <p:tav tm="100000">
                                          <p:val>
                                            <p:strVal val="#ppt_x"/>
                                          </p:val>
                                        </p:tav>
                                      </p:tavLst>
                                    </p:anim>
                                    <p:anim calcmode="lin" valueType="num">
                                      <p:cBhvr additive="base">
                                        <p:cTn id="512" dur="3750" fill="hold"/>
                                        <p:tgtEl>
                                          <p:spTgt spid="65"/>
                                        </p:tgtEl>
                                        <p:attrNameLst>
                                          <p:attrName>ppt_y</p:attrName>
                                        </p:attrNameLst>
                                      </p:cBhvr>
                                      <p:tavLst>
                                        <p:tav tm="0">
                                          <p:val>
                                            <p:strVal val="0-#ppt_h/2"/>
                                          </p:val>
                                        </p:tav>
                                        <p:tav tm="100000">
                                          <p:val>
                                            <p:strVal val="#ppt_y"/>
                                          </p:val>
                                        </p:tav>
                                      </p:tavLst>
                                    </p:anim>
                                  </p:childTnLst>
                                </p:cTn>
                              </p:par>
                              <p:par>
                                <p:cTn id="513" presetID="2" presetClass="exit" presetSubtype="6" fill="hold" nodeType="withEffect">
                                  <p:stCondLst>
                                    <p:cond delay="0"/>
                                  </p:stCondLst>
                                  <p:childTnLst>
                                    <p:anim calcmode="lin" valueType="num">
                                      <p:cBhvr additive="base">
                                        <p:cTn id="514" dur="3750"/>
                                        <p:tgtEl>
                                          <p:spTgt spid="65"/>
                                        </p:tgtEl>
                                        <p:attrNameLst>
                                          <p:attrName>ppt_x</p:attrName>
                                        </p:attrNameLst>
                                      </p:cBhvr>
                                      <p:tavLst>
                                        <p:tav tm="0">
                                          <p:val>
                                            <p:strVal val="ppt_x"/>
                                          </p:val>
                                        </p:tav>
                                        <p:tav tm="100000">
                                          <p:val>
                                            <p:strVal val="1+ppt_w/2"/>
                                          </p:val>
                                        </p:tav>
                                      </p:tavLst>
                                    </p:anim>
                                    <p:anim calcmode="lin" valueType="num">
                                      <p:cBhvr additive="base">
                                        <p:cTn id="515" dur="3750"/>
                                        <p:tgtEl>
                                          <p:spTgt spid="65"/>
                                        </p:tgtEl>
                                        <p:attrNameLst>
                                          <p:attrName>ppt_y</p:attrName>
                                        </p:attrNameLst>
                                      </p:cBhvr>
                                      <p:tavLst>
                                        <p:tav tm="0">
                                          <p:val>
                                            <p:strVal val="ppt_y"/>
                                          </p:val>
                                        </p:tav>
                                        <p:tav tm="100000">
                                          <p:val>
                                            <p:strVal val="1+ppt_h/2"/>
                                          </p:val>
                                        </p:tav>
                                      </p:tavLst>
                                    </p:anim>
                                    <p:set>
                                      <p:cBhvr>
                                        <p:cTn id="516" dur="1" fill="hold">
                                          <p:stCondLst>
                                            <p:cond delay="3749"/>
                                          </p:stCondLst>
                                        </p:cTn>
                                        <p:tgtEl>
                                          <p:spTgt spid="65"/>
                                        </p:tgtEl>
                                        <p:attrNameLst>
                                          <p:attrName>style.visibility</p:attrName>
                                        </p:attrNameLst>
                                      </p:cBhvr>
                                      <p:to>
                                        <p:strVal val="hidden"/>
                                      </p:to>
                                    </p:set>
                                  </p:childTnLst>
                                </p:cTn>
                              </p:par>
                              <p:par>
                                <p:cTn id="517" presetID="2" presetClass="entr" presetSubtype="9" fill="hold" nodeType="withEffect">
                                  <p:stCondLst>
                                    <p:cond delay="0"/>
                                  </p:stCondLst>
                                  <p:childTnLst>
                                    <p:set>
                                      <p:cBhvr>
                                        <p:cTn id="518" dur="1" fill="hold">
                                          <p:stCondLst>
                                            <p:cond delay="0"/>
                                          </p:stCondLst>
                                        </p:cTn>
                                        <p:tgtEl>
                                          <p:spTgt spid="68"/>
                                        </p:tgtEl>
                                        <p:attrNameLst>
                                          <p:attrName>style.visibility</p:attrName>
                                        </p:attrNameLst>
                                      </p:cBhvr>
                                      <p:to>
                                        <p:strVal val="visible"/>
                                      </p:to>
                                    </p:set>
                                    <p:anim calcmode="lin" valueType="num">
                                      <p:cBhvr additive="base">
                                        <p:cTn id="519" dur="3750" fill="hold"/>
                                        <p:tgtEl>
                                          <p:spTgt spid="68"/>
                                        </p:tgtEl>
                                        <p:attrNameLst>
                                          <p:attrName>ppt_x</p:attrName>
                                        </p:attrNameLst>
                                      </p:cBhvr>
                                      <p:tavLst>
                                        <p:tav tm="0">
                                          <p:val>
                                            <p:strVal val="0-#ppt_w/2"/>
                                          </p:val>
                                        </p:tav>
                                        <p:tav tm="100000">
                                          <p:val>
                                            <p:strVal val="#ppt_x"/>
                                          </p:val>
                                        </p:tav>
                                      </p:tavLst>
                                    </p:anim>
                                    <p:anim calcmode="lin" valueType="num">
                                      <p:cBhvr additive="base">
                                        <p:cTn id="520" dur="3750" fill="hold"/>
                                        <p:tgtEl>
                                          <p:spTgt spid="68"/>
                                        </p:tgtEl>
                                        <p:attrNameLst>
                                          <p:attrName>ppt_y</p:attrName>
                                        </p:attrNameLst>
                                      </p:cBhvr>
                                      <p:tavLst>
                                        <p:tav tm="0">
                                          <p:val>
                                            <p:strVal val="0-#ppt_h/2"/>
                                          </p:val>
                                        </p:tav>
                                        <p:tav tm="100000">
                                          <p:val>
                                            <p:strVal val="#ppt_y"/>
                                          </p:val>
                                        </p:tav>
                                      </p:tavLst>
                                    </p:anim>
                                  </p:childTnLst>
                                </p:cTn>
                              </p:par>
                              <p:par>
                                <p:cTn id="521" presetID="2" presetClass="exit" presetSubtype="6" fill="hold" nodeType="withEffect">
                                  <p:stCondLst>
                                    <p:cond delay="0"/>
                                  </p:stCondLst>
                                  <p:childTnLst>
                                    <p:anim calcmode="lin" valueType="num">
                                      <p:cBhvr additive="base">
                                        <p:cTn id="522" dur="3750"/>
                                        <p:tgtEl>
                                          <p:spTgt spid="68"/>
                                        </p:tgtEl>
                                        <p:attrNameLst>
                                          <p:attrName>ppt_x</p:attrName>
                                        </p:attrNameLst>
                                      </p:cBhvr>
                                      <p:tavLst>
                                        <p:tav tm="0">
                                          <p:val>
                                            <p:strVal val="ppt_x"/>
                                          </p:val>
                                        </p:tav>
                                        <p:tav tm="100000">
                                          <p:val>
                                            <p:strVal val="1+ppt_w/2"/>
                                          </p:val>
                                        </p:tav>
                                      </p:tavLst>
                                    </p:anim>
                                    <p:anim calcmode="lin" valueType="num">
                                      <p:cBhvr additive="base">
                                        <p:cTn id="523" dur="3750"/>
                                        <p:tgtEl>
                                          <p:spTgt spid="68"/>
                                        </p:tgtEl>
                                        <p:attrNameLst>
                                          <p:attrName>ppt_y</p:attrName>
                                        </p:attrNameLst>
                                      </p:cBhvr>
                                      <p:tavLst>
                                        <p:tav tm="0">
                                          <p:val>
                                            <p:strVal val="ppt_y"/>
                                          </p:val>
                                        </p:tav>
                                        <p:tav tm="100000">
                                          <p:val>
                                            <p:strVal val="1+ppt_h/2"/>
                                          </p:val>
                                        </p:tav>
                                      </p:tavLst>
                                    </p:anim>
                                    <p:set>
                                      <p:cBhvr>
                                        <p:cTn id="524" dur="1" fill="hold">
                                          <p:stCondLst>
                                            <p:cond delay="3749"/>
                                          </p:stCondLst>
                                        </p:cTn>
                                        <p:tgtEl>
                                          <p:spTgt spid="68"/>
                                        </p:tgtEl>
                                        <p:attrNameLst>
                                          <p:attrName>style.visibility</p:attrName>
                                        </p:attrNameLst>
                                      </p:cBhvr>
                                      <p:to>
                                        <p:strVal val="hidden"/>
                                      </p:to>
                                    </p:set>
                                  </p:childTnLst>
                                </p:cTn>
                              </p:par>
                              <p:par>
                                <p:cTn id="525" presetID="2" presetClass="entr" presetSubtype="9" fill="hold" nodeType="withEffect">
                                  <p:stCondLst>
                                    <p:cond delay="0"/>
                                  </p:stCondLst>
                                  <p:childTnLst>
                                    <p:set>
                                      <p:cBhvr>
                                        <p:cTn id="526" dur="1" fill="hold">
                                          <p:stCondLst>
                                            <p:cond delay="0"/>
                                          </p:stCondLst>
                                        </p:cTn>
                                        <p:tgtEl>
                                          <p:spTgt spid="73"/>
                                        </p:tgtEl>
                                        <p:attrNameLst>
                                          <p:attrName>style.visibility</p:attrName>
                                        </p:attrNameLst>
                                      </p:cBhvr>
                                      <p:to>
                                        <p:strVal val="visible"/>
                                      </p:to>
                                    </p:set>
                                    <p:anim calcmode="lin" valueType="num">
                                      <p:cBhvr additive="base">
                                        <p:cTn id="527" dur="3750" fill="hold"/>
                                        <p:tgtEl>
                                          <p:spTgt spid="73"/>
                                        </p:tgtEl>
                                        <p:attrNameLst>
                                          <p:attrName>ppt_x</p:attrName>
                                        </p:attrNameLst>
                                      </p:cBhvr>
                                      <p:tavLst>
                                        <p:tav tm="0">
                                          <p:val>
                                            <p:strVal val="0-#ppt_w/2"/>
                                          </p:val>
                                        </p:tav>
                                        <p:tav tm="100000">
                                          <p:val>
                                            <p:strVal val="#ppt_x"/>
                                          </p:val>
                                        </p:tav>
                                      </p:tavLst>
                                    </p:anim>
                                    <p:anim calcmode="lin" valueType="num">
                                      <p:cBhvr additive="base">
                                        <p:cTn id="528" dur="3750" fill="hold"/>
                                        <p:tgtEl>
                                          <p:spTgt spid="73"/>
                                        </p:tgtEl>
                                        <p:attrNameLst>
                                          <p:attrName>ppt_y</p:attrName>
                                        </p:attrNameLst>
                                      </p:cBhvr>
                                      <p:tavLst>
                                        <p:tav tm="0">
                                          <p:val>
                                            <p:strVal val="0-#ppt_h/2"/>
                                          </p:val>
                                        </p:tav>
                                        <p:tav tm="100000">
                                          <p:val>
                                            <p:strVal val="#ppt_y"/>
                                          </p:val>
                                        </p:tav>
                                      </p:tavLst>
                                    </p:anim>
                                  </p:childTnLst>
                                </p:cTn>
                              </p:par>
                              <p:par>
                                <p:cTn id="529" presetID="2" presetClass="exit" presetSubtype="6" fill="hold" nodeType="withEffect">
                                  <p:stCondLst>
                                    <p:cond delay="0"/>
                                  </p:stCondLst>
                                  <p:childTnLst>
                                    <p:anim calcmode="lin" valueType="num">
                                      <p:cBhvr additive="base">
                                        <p:cTn id="530" dur="3750"/>
                                        <p:tgtEl>
                                          <p:spTgt spid="73"/>
                                        </p:tgtEl>
                                        <p:attrNameLst>
                                          <p:attrName>ppt_x</p:attrName>
                                        </p:attrNameLst>
                                      </p:cBhvr>
                                      <p:tavLst>
                                        <p:tav tm="0">
                                          <p:val>
                                            <p:strVal val="ppt_x"/>
                                          </p:val>
                                        </p:tav>
                                        <p:tav tm="100000">
                                          <p:val>
                                            <p:strVal val="1+ppt_w/2"/>
                                          </p:val>
                                        </p:tav>
                                      </p:tavLst>
                                    </p:anim>
                                    <p:anim calcmode="lin" valueType="num">
                                      <p:cBhvr additive="base">
                                        <p:cTn id="531" dur="3750"/>
                                        <p:tgtEl>
                                          <p:spTgt spid="73"/>
                                        </p:tgtEl>
                                        <p:attrNameLst>
                                          <p:attrName>ppt_y</p:attrName>
                                        </p:attrNameLst>
                                      </p:cBhvr>
                                      <p:tavLst>
                                        <p:tav tm="0">
                                          <p:val>
                                            <p:strVal val="ppt_y"/>
                                          </p:val>
                                        </p:tav>
                                        <p:tav tm="100000">
                                          <p:val>
                                            <p:strVal val="1+ppt_h/2"/>
                                          </p:val>
                                        </p:tav>
                                      </p:tavLst>
                                    </p:anim>
                                    <p:set>
                                      <p:cBhvr>
                                        <p:cTn id="532" dur="1" fill="hold">
                                          <p:stCondLst>
                                            <p:cond delay="3749"/>
                                          </p:stCondLst>
                                        </p:cTn>
                                        <p:tgtEl>
                                          <p:spTgt spid="73"/>
                                        </p:tgtEl>
                                        <p:attrNameLst>
                                          <p:attrName>style.visibility</p:attrName>
                                        </p:attrNameLst>
                                      </p:cBhvr>
                                      <p:to>
                                        <p:strVal val="hidden"/>
                                      </p:to>
                                    </p:set>
                                  </p:childTnLst>
                                </p:cTn>
                              </p:par>
                              <p:par>
                                <p:cTn id="533" presetID="2" presetClass="entr" presetSubtype="9" fill="hold" nodeType="withEffect">
                                  <p:stCondLst>
                                    <p:cond delay="0"/>
                                  </p:stCondLst>
                                  <p:childTnLst>
                                    <p:set>
                                      <p:cBhvr>
                                        <p:cTn id="534" dur="1" fill="hold">
                                          <p:stCondLst>
                                            <p:cond delay="0"/>
                                          </p:stCondLst>
                                        </p:cTn>
                                        <p:tgtEl>
                                          <p:spTgt spid="80"/>
                                        </p:tgtEl>
                                        <p:attrNameLst>
                                          <p:attrName>style.visibility</p:attrName>
                                        </p:attrNameLst>
                                      </p:cBhvr>
                                      <p:to>
                                        <p:strVal val="visible"/>
                                      </p:to>
                                    </p:set>
                                    <p:anim calcmode="lin" valueType="num">
                                      <p:cBhvr additive="base">
                                        <p:cTn id="535" dur="3750" fill="hold"/>
                                        <p:tgtEl>
                                          <p:spTgt spid="80"/>
                                        </p:tgtEl>
                                        <p:attrNameLst>
                                          <p:attrName>ppt_x</p:attrName>
                                        </p:attrNameLst>
                                      </p:cBhvr>
                                      <p:tavLst>
                                        <p:tav tm="0">
                                          <p:val>
                                            <p:strVal val="0-#ppt_w/2"/>
                                          </p:val>
                                        </p:tav>
                                        <p:tav tm="100000">
                                          <p:val>
                                            <p:strVal val="#ppt_x"/>
                                          </p:val>
                                        </p:tav>
                                      </p:tavLst>
                                    </p:anim>
                                    <p:anim calcmode="lin" valueType="num">
                                      <p:cBhvr additive="base">
                                        <p:cTn id="536" dur="3750" fill="hold"/>
                                        <p:tgtEl>
                                          <p:spTgt spid="80"/>
                                        </p:tgtEl>
                                        <p:attrNameLst>
                                          <p:attrName>ppt_y</p:attrName>
                                        </p:attrNameLst>
                                      </p:cBhvr>
                                      <p:tavLst>
                                        <p:tav tm="0">
                                          <p:val>
                                            <p:strVal val="0-#ppt_h/2"/>
                                          </p:val>
                                        </p:tav>
                                        <p:tav tm="100000">
                                          <p:val>
                                            <p:strVal val="#ppt_y"/>
                                          </p:val>
                                        </p:tav>
                                      </p:tavLst>
                                    </p:anim>
                                  </p:childTnLst>
                                </p:cTn>
                              </p:par>
                              <p:par>
                                <p:cTn id="537" presetID="2" presetClass="exit" presetSubtype="6" fill="hold" nodeType="withEffect">
                                  <p:stCondLst>
                                    <p:cond delay="0"/>
                                  </p:stCondLst>
                                  <p:childTnLst>
                                    <p:anim calcmode="lin" valueType="num">
                                      <p:cBhvr additive="base">
                                        <p:cTn id="538" dur="3750"/>
                                        <p:tgtEl>
                                          <p:spTgt spid="80"/>
                                        </p:tgtEl>
                                        <p:attrNameLst>
                                          <p:attrName>ppt_x</p:attrName>
                                        </p:attrNameLst>
                                      </p:cBhvr>
                                      <p:tavLst>
                                        <p:tav tm="0">
                                          <p:val>
                                            <p:strVal val="ppt_x"/>
                                          </p:val>
                                        </p:tav>
                                        <p:tav tm="100000">
                                          <p:val>
                                            <p:strVal val="1+ppt_w/2"/>
                                          </p:val>
                                        </p:tav>
                                      </p:tavLst>
                                    </p:anim>
                                    <p:anim calcmode="lin" valueType="num">
                                      <p:cBhvr additive="base">
                                        <p:cTn id="539" dur="3750"/>
                                        <p:tgtEl>
                                          <p:spTgt spid="80"/>
                                        </p:tgtEl>
                                        <p:attrNameLst>
                                          <p:attrName>ppt_y</p:attrName>
                                        </p:attrNameLst>
                                      </p:cBhvr>
                                      <p:tavLst>
                                        <p:tav tm="0">
                                          <p:val>
                                            <p:strVal val="ppt_y"/>
                                          </p:val>
                                        </p:tav>
                                        <p:tav tm="100000">
                                          <p:val>
                                            <p:strVal val="1+ppt_h/2"/>
                                          </p:val>
                                        </p:tav>
                                      </p:tavLst>
                                    </p:anim>
                                    <p:set>
                                      <p:cBhvr>
                                        <p:cTn id="540" dur="1" fill="hold">
                                          <p:stCondLst>
                                            <p:cond delay="3749"/>
                                          </p:stCondLst>
                                        </p:cTn>
                                        <p:tgtEl>
                                          <p:spTgt spid="80"/>
                                        </p:tgtEl>
                                        <p:attrNameLst>
                                          <p:attrName>style.visibility</p:attrName>
                                        </p:attrNameLst>
                                      </p:cBhvr>
                                      <p:to>
                                        <p:strVal val="hidden"/>
                                      </p:to>
                                    </p:set>
                                  </p:childTnLst>
                                </p:cTn>
                              </p:par>
                              <p:par>
                                <p:cTn id="541" presetID="2" presetClass="entr" presetSubtype="9" fill="hold" nodeType="withEffect">
                                  <p:stCondLst>
                                    <p:cond delay="0"/>
                                  </p:stCondLst>
                                  <p:childTnLst>
                                    <p:set>
                                      <p:cBhvr>
                                        <p:cTn id="542" dur="1" fill="hold">
                                          <p:stCondLst>
                                            <p:cond delay="0"/>
                                          </p:stCondLst>
                                        </p:cTn>
                                        <p:tgtEl>
                                          <p:spTgt spid="81"/>
                                        </p:tgtEl>
                                        <p:attrNameLst>
                                          <p:attrName>style.visibility</p:attrName>
                                        </p:attrNameLst>
                                      </p:cBhvr>
                                      <p:to>
                                        <p:strVal val="visible"/>
                                      </p:to>
                                    </p:set>
                                    <p:anim calcmode="lin" valueType="num">
                                      <p:cBhvr additive="base">
                                        <p:cTn id="543" dur="3750" fill="hold"/>
                                        <p:tgtEl>
                                          <p:spTgt spid="81"/>
                                        </p:tgtEl>
                                        <p:attrNameLst>
                                          <p:attrName>ppt_x</p:attrName>
                                        </p:attrNameLst>
                                      </p:cBhvr>
                                      <p:tavLst>
                                        <p:tav tm="0">
                                          <p:val>
                                            <p:strVal val="0-#ppt_w/2"/>
                                          </p:val>
                                        </p:tav>
                                        <p:tav tm="100000">
                                          <p:val>
                                            <p:strVal val="#ppt_x"/>
                                          </p:val>
                                        </p:tav>
                                      </p:tavLst>
                                    </p:anim>
                                    <p:anim calcmode="lin" valueType="num">
                                      <p:cBhvr additive="base">
                                        <p:cTn id="544" dur="3750" fill="hold"/>
                                        <p:tgtEl>
                                          <p:spTgt spid="81"/>
                                        </p:tgtEl>
                                        <p:attrNameLst>
                                          <p:attrName>ppt_y</p:attrName>
                                        </p:attrNameLst>
                                      </p:cBhvr>
                                      <p:tavLst>
                                        <p:tav tm="0">
                                          <p:val>
                                            <p:strVal val="0-#ppt_h/2"/>
                                          </p:val>
                                        </p:tav>
                                        <p:tav tm="100000">
                                          <p:val>
                                            <p:strVal val="#ppt_y"/>
                                          </p:val>
                                        </p:tav>
                                      </p:tavLst>
                                    </p:anim>
                                  </p:childTnLst>
                                </p:cTn>
                              </p:par>
                              <p:par>
                                <p:cTn id="545" presetID="2" presetClass="exit" presetSubtype="6" fill="hold" nodeType="withEffect">
                                  <p:stCondLst>
                                    <p:cond delay="0"/>
                                  </p:stCondLst>
                                  <p:childTnLst>
                                    <p:anim calcmode="lin" valueType="num">
                                      <p:cBhvr additive="base">
                                        <p:cTn id="546" dur="3750"/>
                                        <p:tgtEl>
                                          <p:spTgt spid="81"/>
                                        </p:tgtEl>
                                        <p:attrNameLst>
                                          <p:attrName>ppt_x</p:attrName>
                                        </p:attrNameLst>
                                      </p:cBhvr>
                                      <p:tavLst>
                                        <p:tav tm="0">
                                          <p:val>
                                            <p:strVal val="ppt_x"/>
                                          </p:val>
                                        </p:tav>
                                        <p:tav tm="100000">
                                          <p:val>
                                            <p:strVal val="1+ppt_w/2"/>
                                          </p:val>
                                        </p:tav>
                                      </p:tavLst>
                                    </p:anim>
                                    <p:anim calcmode="lin" valueType="num">
                                      <p:cBhvr additive="base">
                                        <p:cTn id="547" dur="3750"/>
                                        <p:tgtEl>
                                          <p:spTgt spid="81"/>
                                        </p:tgtEl>
                                        <p:attrNameLst>
                                          <p:attrName>ppt_y</p:attrName>
                                        </p:attrNameLst>
                                      </p:cBhvr>
                                      <p:tavLst>
                                        <p:tav tm="0">
                                          <p:val>
                                            <p:strVal val="ppt_y"/>
                                          </p:val>
                                        </p:tav>
                                        <p:tav tm="100000">
                                          <p:val>
                                            <p:strVal val="1+ppt_h/2"/>
                                          </p:val>
                                        </p:tav>
                                      </p:tavLst>
                                    </p:anim>
                                    <p:set>
                                      <p:cBhvr>
                                        <p:cTn id="548" dur="1" fill="hold">
                                          <p:stCondLst>
                                            <p:cond delay="3749"/>
                                          </p:stCondLst>
                                        </p:cTn>
                                        <p:tgtEl>
                                          <p:spTgt spid="81"/>
                                        </p:tgtEl>
                                        <p:attrNameLst>
                                          <p:attrName>style.visibility</p:attrName>
                                        </p:attrNameLst>
                                      </p:cBhvr>
                                      <p:to>
                                        <p:strVal val="hidden"/>
                                      </p:to>
                                    </p:set>
                                  </p:childTnLst>
                                </p:cTn>
                              </p:par>
                              <p:par>
                                <p:cTn id="549" presetID="2" presetClass="entr" presetSubtype="9" fill="hold" nodeType="withEffect">
                                  <p:stCondLst>
                                    <p:cond delay="0"/>
                                  </p:stCondLst>
                                  <p:childTnLst>
                                    <p:set>
                                      <p:cBhvr>
                                        <p:cTn id="550" dur="1" fill="hold">
                                          <p:stCondLst>
                                            <p:cond delay="0"/>
                                          </p:stCondLst>
                                        </p:cTn>
                                        <p:tgtEl>
                                          <p:spTgt spid="67"/>
                                        </p:tgtEl>
                                        <p:attrNameLst>
                                          <p:attrName>style.visibility</p:attrName>
                                        </p:attrNameLst>
                                      </p:cBhvr>
                                      <p:to>
                                        <p:strVal val="visible"/>
                                      </p:to>
                                    </p:set>
                                    <p:anim calcmode="lin" valueType="num">
                                      <p:cBhvr additive="base">
                                        <p:cTn id="551" dur="3750" fill="hold"/>
                                        <p:tgtEl>
                                          <p:spTgt spid="67"/>
                                        </p:tgtEl>
                                        <p:attrNameLst>
                                          <p:attrName>ppt_x</p:attrName>
                                        </p:attrNameLst>
                                      </p:cBhvr>
                                      <p:tavLst>
                                        <p:tav tm="0">
                                          <p:val>
                                            <p:strVal val="0-#ppt_w/2"/>
                                          </p:val>
                                        </p:tav>
                                        <p:tav tm="100000">
                                          <p:val>
                                            <p:strVal val="#ppt_x"/>
                                          </p:val>
                                        </p:tav>
                                      </p:tavLst>
                                    </p:anim>
                                    <p:anim calcmode="lin" valueType="num">
                                      <p:cBhvr additive="base">
                                        <p:cTn id="552" dur="3750" fill="hold"/>
                                        <p:tgtEl>
                                          <p:spTgt spid="67"/>
                                        </p:tgtEl>
                                        <p:attrNameLst>
                                          <p:attrName>ppt_y</p:attrName>
                                        </p:attrNameLst>
                                      </p:cBhvr>
                                      <p:tavLst>
                                        <p:tav tm="0">
                                          <p:val>
                                            <p:strVal val="0-#ppt_h/2"/>
                                          </p:val>
                                        </p:tav>
                                        <p:tav tm="100000">
                                          <p:val>
                                            <p:strVal val="#ppt_y"/>
                                          </p:val>
                                        </p:tav>
                                      </p:tavLst>
                                    </p:anim>
                                  </p:childTnLst>
                                </p:cTn>
                              </p:par>
                              <p:par>
                                <p:cTn id="553" presetID="2" presetClass="exit" presetSubtype="6" fill="hold" nodeType="withEffect">
                                  <p:stCondLst>
                                    <p:cond delay="0"/>
                                  </p:stCondLst>
                                  <p:childTnLst>
                                    <p:anim calcmode="lin" valueType="num">
                                      <p:cBhvr additive="base">
                                        <p:cTn id="554" dur="3750"/>
                                        <p:tgtEl>
                                          <p:spTgt spid="67"/>
                                        </p:tgtEl>
                                        <p:attrNameLst>
                                          <p:attrName>ppt_x</p:attrName>
                                        </p:attrNameLst>
                                      </p:cBhvr>
                                      <p:tavLst>
                                        <p:tav tm="0">
                                          <p:val>
                                            <p:strVal val="ppt_x"/>
                                          </p:val>
                                        </p:tav>
                                        <p:tav tm="100000">
                                          <p:val>
                                            <p:strVal val="1+ppt_w/2"/>
                                          </p:val>
                                        </p:tav>
                                      </p:tavLst>
                                    </p:anim>
                                    <p:anim calcmode="lin" valueType="num">
                                      <p:cBhvr additive="base">
                                        <p:cTn id="555" dur="3750"/>
                                        <p:tgtEl>
                                          <p:spTgt spid="67"/>
                                        </p:tgtEl>
                                        <p:attrNameLst>
                                          <p:attrName>ppt_y</p:attrName>
                                        </p:attrNameLst>
                                      </p:cBhvr>
                                      <p:tavLst>
                                        <p:tav tm="0">
                                          <p:val>
                                            <p:strVal val="ppt_y"/>
                                          </p:val>
                                        </p:tav>
                                        <p:tav tm="100000">
                                          <p:val>
                                            <p:strVal val="1+ppt_h/2"/>
                                          </p:val>
                                        </p:tav>
                                      </p:tavLst>
                                    </p:anim>
                                    <p:set>
                                      <p:cBhvr>
                                        <p:cTn id="556" dur="1" fill="hold">
                                          <p:stCondLst>
                                            <p:cond delay="3749"/>
                                          </p:stCondLst>
                                        </p:cTn>
                                        <p:tgtEl>
                                          <p:spTgt spid="67"/>
                                        </p:tgtEl>
                                        <p:attrNameLst>
                                          <p:attrName>style.visibility</p:attrName>
                                        </p:attrNameLst>
                                      </p:cBhvr>
                                      <p:to>
                                        <p:strVal val="hidden"/>
                                      </p:to>
                                    </p:set>
                                  </p:childTnLst>
                                </p:cTn>
                              </p:par>
                              <p:par>
                                <p:cTn id="557" presetID="2" presetClass="entr" presetSubtype="9" fill="hold" nodeType="withEffect">
                                  <p:stCondLst>
                                    <p:cond delay="0"/>
                                  </p:stCondLst>
                                  <p:childTnLst>
                                    <p:set>
                                      <p:cBhvr>
                                        <p:cTn id="558" dur="1" fill="hold">
                                          <p:stCondLst>
                                            <p:cond delay="0"/>
                                          </p:stCondLst>
                                        </p:cTn>
                                        <p:tgtEl>
                                          <p:spTgt spid="70"/>
                                        </p:tgtEl>
                                        <p:attrNameLst>
                                          <p:attrName>style.visibility</p:attrName>
                                        </p:attrNameLst>
                                      </p:cBhvr>
                                      <p:to>
                                        <p:strVal val="visible"/>
                                      </p:to>
                                    </p:set>
                                    <p:anim calcmode="lin" valueType="num">
                                      <p:cBhvr additive="base">
                                        <p:cTn id="559" dur="3750" fill="hold"/>
                                        <p:tgtEl>
                                          <p:spTgt spid="70"/>
                                        </p:tgtEl>
                                        <p:attrNameLst>
                                          <p:attrName>ppt_x</p:attrName>
                                        </p:attrNameLst>
                                      </p:cBhvr>
                                      <p:tavLst>
                                        <p:tav tm="0">
                                          <p:val>
                                            <p:strVal val="0-#ppt_w/2"/>
                                          </p:val>
                                        </p:tav>
                                        <p:tav tm="100000">
                                          <p:val>
                                            <p:strVal val="#ppt_x"/>
                                          </p:val>
                                        </p:tav>
                                      </p:tavLst>
                                    </p:anim>
                                    <p:anim calcmode="lin" valueType="num">
                                      <p:cBhvr additive="base">
                                        <p:cTn id="560" dur="3750" fill="hold"/>
                                        <p:tgtEl>
                                          <p:spTgt spid="70"/>
                                        </p:tgtEl>
                                        <p:attrNameLst>
                                          <p:attrName>ppt_y</p:attrName>
                                        </p:attrNameLst>
                                      </p:cBhvr>
                                      <p:tavLst>
                                        <p:tav tm="0">
                                          <p:val>
                                            <p:strVal val="0-#ppt_h/2"/>
                                          </p:val>
                                        </p:tav>
                                        <p:tav tm="100000">
                                          <p:val>
                                            <p:strVal val="#ppt_y"/>
                                          </p:val>
                                        </p:tav>
                                      </p:tavLst>
                                    </p:anim>
                                  </p:childTnLst>
                                </p:cTn>
                              </p:par>
                              <p:par>
                                <p:cTn id="561" presetID="2" presetClass="exit" presetSubtype="6" fill="hold" nodeType="withEffect">
                                  <p:stCondLst>
                                    <p:cond delay="0"/>
                                  </p:stCondLst>
                                  <p:childTnLst>
                                    <p:anim calcmode="lin" valueType="num">
                                      <p:cBhvr additive="base">
                                        <p:cTn id="562" dur="3750"/>
                                        <p:tgtEl>
                                          <p:spTgt spid="70"/>
                                        </p:tgtEl>
                                        <p:attrNameLst>
                                          <p:attrName>ppt_x</p:attrName>
                                        </p:attrNameLst>
                                      </p:cBhvr>
                                      <p:tavLst>
                                        <p:tav tm="0">
                                          <p:val>
                                            <p:strVal val="ppt_x"/>
                                          </p:val>
                                        </p:tav>
                                        <p:tav tm="100000">
                                          <p:val>
                                            <p:strVal val="1+ppt_w/2"/>
                                          </p:val>
                                        </p:tav>
                                      </p:tavLst>
                                    </p:anim>
                                    <p:anim calcmode="lin" valueType="num">
                                      <p:cBhvr additive="base">
                                        <p:cTn id="563" dur="3750"/>
                                        <p:tgtEl>
                                          <p:spTgt spid="70"/>
                                        </p:tgtEl>
                                        <p:attrNameLst>
                                          <p:attrName>ppt_y</p:attrName>
                                        </p:attrNameLst>
                                      </p:cBhvr>
                                      <p:tavLst>
                                        <p:tav tm="0">
                                          <p:val>
                                            <p:strVal val="ppt_y"/>
                                          </p:val>
                                        </p:tav>
                                        <p:tav tm="100000">
                                          <p:val>
                                            <p:strVal val="1+ppt_h/2"/>
                                          </p:val>
                                        </p:tav>
                                      </p:tavLst>
                                    </p:anim>
                                    <p:set>
                                      <p:cBhvr>
                                        <p:cTn id="564" dur="1" fill="hold">
                                          <p:stCondLst>
                                            <p:cond delay="3749"/>
                                          </p:stCondLst>
                                        </p:cTn>
                                        <p:tgtEl>
                                          <p:spTgt spid="70"/>
                                        </p:tgtEl>
                                        <p:attrNameLst>
                                          <p:attrName>style.visibility</p:attrName>
                                        </p:attrNameLst>
                                      </p:cBhvr>
                                      <p:to>
                                        <p:strVal val="hidden"/>
                                      </p:to>
                                    </p:set>
                                  </p:childTnLst>
                                </p:cTn>
                              </p:par>
                              <p:par>
                                <p:cTn id="565" presetID="2" presetClass="entr" presetSubtype="9" fill="hold" nodeType="withEffect">
                                  <p:stCondLst>
                                    <p:cond delay="0"/>
                                  </p:stCondLst>
                                  <p:childTnLst>
                                    <p:set>
                                      <p:cBhvr>
                                        <p:cTn id="566" dur="1" fill="hold">
                                          <p:stCondLst>
                                            <p:cond delay="0"/>
                                          </p:stCondLst>
                                        </p:cTn>
                                        <p:tgtEl>
                                          <p:spTgt spid="71"/>
                                        </p:tgtEl>
                                        <p:attrNameLst>
                                          <p:attrName>style.visibility</p:attrName>
                                        </p:attrNameLst>
                                      </p:cBhvr>
                                      <p:to>
                                        <p:strVal val="visible"/>
                                      </p:to>
                                    </p:set>
                                    <p:anim calcmode="lin" valueType="num">
                                      <p:cBhvr additive="base">
                                        <p:cTn id="567" dur="3750" fill="hold"/>
                                        <p:tgtEl>
                                          <p:spTgt spid="71"/>
                                        </p:tgtEl>
                                        <p:attrNameLst>
                                          <p:attrName>ppt_x</p:attrName>
                                        </p:attrNameLst>
                                      </p:cBhvr>
                                      <p:tavLst>
                                        <p:tav tm="0">
                                          <p:val>
                                            <p:strVal val="0-#ppt_w/2"/>
                                          </p:val>
                                        </p:tav>
                                        <p:tav tm="100000">
                                          <p:val>
                                            <p:strVal val="#ppt_x"/>
                                          </p:val>
                                        </p:tav>
                                      </p:tavLst>
                                    </p:anim>
                                    <p:anim calcmode="lin" valueType="num">
                                      <p:cBhvr additive="base">
                                        <p:cTn id="568" dur="3750" fill="hold"/>
                                        <p:tgtEl>
                                          <p:spTgt spid="71"/>
                                        </p:tgtEl>
                                        <p:attrNameLst>
                                          <p:attrName>ppt_y</p:attrName>
                                        </p:attrNameLst>
                                      </p:cBhvr>
                                      <p:tavLst>
                                        <p:tav tm="0">
                                          <p:val>
                                            <p:strVal val="0-#ppt_h/2"/>
                                          </p:val>
                                        </p:tav>
                                        <p:tav tm="100000">
                                          <p:val>
                                            <p:strVal val="#ppt_y"/>
                                          </p:val>
                                        </p:tav>
                                      </p:tavLst>
                                    </p:anim>
                                  </p:childTnLst>
                                </p:cTn>
                              </p:par>
                              <p:par>
                                <p:cTn id="569" presetID="2" presetClass="exit" presetSubtype="6" fill="hold" nodeType="withEffect">
                                  <p:stCondLst>
                                    <p:cond delay="0"/>
                                  </p:stCondLst>
                                  <p:childTnLst>
                                    <p:anim calcmode="lin" valueType="num">
                                      <p:cBhvr additive="base">
                                        <p:cTn id="570" dur="3750"/>
                                        <p:tgtEl>
                                          <p:spTgt spid="71"/>
                                        </p:tgtEl>
                                        <p:attrNameLst>
                                          <p:attrName>ppt_x</p:attrName>
                                        </p:attrNameLst>
                                      </p:cBhvr>
                                      <p:tavLst>
                                        <p:tav tm="0">
                                          <p:val>
                                            <p:strVal val="ppt_x"/>
                                          </p:val>
                                        </p:tav>
                                        <p:tav tm="100000">
                                          <p:val>
                                            <p:strVal val="1+ppt_w/2"/>
                                          </p:val>
                                        </p:tav>
                                      </p:tavLst>
                                    </p:anim>
                                    <p:anim calcmode="lin" valueType="num">
                                      <p:cBhvr additive="base">
                                        <p:cTn id="571" dur="3750"/>
                                        <p:tgtEl>
                                          <p:spTgt spid="71"/>
                                        </p:tgtEl>
                                        <p:attrNameLst>
                                          <p:attrName>ppt_y</p:attrName>
                                        </p:attrNameLst>
                                      </p:cBhvr>
                                      <p:tavLst>
                                        <p:tav tm="0">
                                          <p:val>
                                            <p:strVal val="ppt_y"/>
                                          </p:val>
                                        </p:tav>
                                        <p:tav tm="100000">
                                          <p:val>
                                            <p:strVal val="1+ppt_h/2"/>
                                          </p:val>
                                        </p:tav>
                                      </p:tavLst>
                                    </p:anim>
                                    <p:set>
                                      <p:cBhvr>
                                        <p:cTn id="572" dur="1" fill="hold">
                                          <p:stCondLst>
                                            <p:cond delay="3749"/>
                                          </p:stCondLst>
                                        </p:cTn>
                                        <p:tgtEl>
                                          <p:spTgt spid="71"/>
                                        </p:tgtEl>
                                        <p:attrNameLst>
                                          <p:attrName>style.visibility</p:attrName>
                                        </p:attrNameLst>
                                      </p:cBhvr>
                                      <p:to>
                                        <p:strVal val="hidden"/>
                                      </p:to>
                                    </p:set>
                                  </p:childTnLst>
                                </p:cTn>
                              </p:par>
                              <p:par>
                                <p:cTn id="573" presetID="2" presetClass="entr" presetSubtype="9" fill="hold" nodeType="withEffect">
                                  <p:stCondLst>
                                    <p:cond delay="0"/>
                                  </p:stCondLst>
                                  <p:childTnLst>
                                    <p:set>
                                      <p:cBhvr>
                                        <p:cTn id="574" dur="1" fill="hold">
                                          <p:stCondLst>
                                            <p:cond delay="0"/>
                                          </p:stCondLst>
                                        </p:cTn>
                                        <p:tgtEl>
                                          <p:spTgt spid="72"/>
                                        </p:tgtEl>
                                        <p:attrNameLst>
                                          <p:attrName>style.visibility</p:attrName>
                                        </p:attrNameLst>
                                      </p:cBhvr>
                                      <p:to>
                                        <p:strVal val="visible"/>
                                      </p:to>
                                    </p:set>
                                    <p:anim calcmode="lin" valueType="num">
                                      <p:cBhvr additive="base">
                                        <p:cTn id="575" dur="3750" fill="hold"/>
                                        <p:tgtEl>
                                          <p:spTgt spid="72"/>
                                        </p:tgtEl>
                                        <p:attrNameLst>
                                          <p:attrName>ppt_x</p:attrName>
                                        </p:attrNameLst>
                                      </p:cBhvr>
                                      <p:tavLst>
                                        <p:tav tm="0">
                                          <p:val>
                                            <p:strVal val="0-#ppt_w/2"/>
                                          </p:val>
                                        </p:tav>
                                        <p:tav tm="100000">
                                          <p:val>
                                            <p:strVal val="#ppt_x"/>
                                          </p:val>
                                        </p:tav>
                                      </p:tavLst>
                                    </p:anim>
                                    <p:anim calcmode="lin" valueType="num">
                                      <p:cBhvr additive="base">
                                        <p:cTn id="576" dur="3750" fill="hold"/>
                                        <p:tgtEl>
                                          <p:spTgt spid="72"/>
                                        </p:tgtEl>
                                        <p:attrNameLst>
                                          <p:attrName>ppt_y</p:attrName>
                                        </p:attrNameLst>
                                      </p:cBhvr>
                                      <p:tavLst>
                                        <p:tav tm="0">
                                          <p:val>
                                            <p:strVal val="0-#ppt_h/2"/>
                                          </p:val>
                                        </p:tav>
                                        <p:tav tm="100000">
                                          <p:val>
                                            <p:strVal val="#ppt_y"/>
                                          </p:val>
                                        </p:tav>
                                      </p:tavLst>
                                    </p:anim>
                                  </p:childTnLst>
                                </p:cTn>
                              </p:par>
                              <p:par>
                                <p:cTn id="577" presetID="2" presetClass="exit" presetSubtype="6" fill="hold" nodeType="withEffect">
                                  <p:stCondLst>
                                    <p:cond delay="0"/>
                                  </p:stCondLst>
                                  <p:childTnLst>
                                    <p:anim calcmode="lin" valueType="num">
                                      <p:cBhvr additive="base">
                                        <p:cTn id="578" dur="3750"/>
                                        <p:tgtEl>
                                          <p:spTgt spid="72"/>
                                        </p:tgtEl>
                                        <p:attrNameLst>
                                          <p:attrName>ppt_x</p:attrName>
                                        </p:attrNameLst>
                                      </p:cBhvr>
                                      <p:tavLst>
                                        <p:tav tm="0">
                                          <p:val>
                                            <p:strVal val="ppt_x"/>
                                          </p:val>
                                        </p:tav>
                                        <p:tav tm="100000">
                                          <p:val>
                                            <p:strVal val="1+ppt_w/2"/>
                                          </p:val>
                                        </p:tav>
                                      </p:tavLst>
                                    </p:anim>
                                    <p:anim calcmode="lin" valueType="num">
                                      <p:cBhvr additive="base">
                                        <p:cTn id="579" dur="3750"/>
                                        <p:tgtEl>
                                          <p:spTgt spid="72"/>
                                        </p:tgtEl>
                                        <p:attrNameLst>
                                          <p:attrName>ppt_y</p:attrName>
                                        </p:attrNameLst>
                                      </p:cBhvr>
                                      <p:tavLst>
                                        <p:tav tm="0">
                                          <p:val>
                                            <p:strVal val="ppt_y"/>
                                          </p:val>
                                        </p:tav>
                                        <p:tav tm="100000">
                                          <p:val>
                                            <p:strVal val="1+ppt_h/2"/>
                                          </p:val>
                                        </p:tav>
                                      </p:tavLst>
                                    </p:anim>
                                    <p:set>
                                      <p:cBhvr>
                                        <p:cTn id="580" dur="1" fill="hold">
                                          <p:stCondLst>
                                            <p:cond delay="3749"/>
                                          </p:stCondLst>
                                        </p:cTn>
                                        <p:tgtEl>
                                          <p:spTgt spid="72"/>
                                        </p:tgtEl>
                                        <p:attrNameLst>
                                          <p:attrName>style.visibility</p:attrName>
                                        </p:attrNameLst>
                                      </p:cBhvr>
                                      <p:to>
                                        <p:strVal val="hidden"/>
                                      </p:to>
                                    </p:set>
                                  </p:childTnLst>
                                </p:cTn>
                              </p:par>
                              <p:par>
                                <p:cTn id="581" presetID="2" presetClass="entr" presetSubtype="9" fill="hold" nodeType="withEffect">
                                  <p:stCondLst>
                                    <p:cond delay="0"/>
                                  </p:stCondLst>
                                  <p:childTnLst>
                                    <p:set>
                                      <p:cBhvr>
                                        <p:cTn id="582" dur="1" fill="hold">
                                          <p:stCondLst>
                                            <p:cond delay="0"/>
                                          </p:stCondLst>
                                        </p:cTn>
                                        <p:tgtEl>
                                          <p:spTgt spid="76"/>
                                        </p:tgtEl>
                                        <p:attrNameLst>
                                          <p:attrName>style.visibility</p:attrName>
                                        </p:attrNameLst>
                                      </p:cBhvr>
                                      <p:to>
                                        <p:strVal val="visible"/>
                                      </p:to>
                                    </p:set>
                                    <p:anim calcmode="lin" valueType="num">
                                      <p:cBhvr additive="base">
                                        <p:cTn id="583" dur="3750" fill="hold"/>
                                        <p:tgtEl>
                                          <p:spTgt spid="76"/>
                                        </p:tgtEl>
                                        <p:attrNameLst>
                                          <p:attrName>ppt_x</p:attrName>
                                        </p:attrNameLst>
                                      </p:cBhvr>
                                      <p:tavLst>
                                        <p:tav tm="0">
                                          <p:val>
                                            <p:strVal val="0-#ppt_w/2"/>
                                          </p:val>
                                        </p:tav>
                                        <p:tav tm="100000">
                                          <p:val>
                                            <p:strVal val="#ppt_x"/>
                                          </p:val>
                                        </p:tav>
                                      </p:tavLst>
                                    </p:anim>
                                    <p:anim calcmode="lin" valueType="num">
                                      <p:cBhvr additive="base">
                                        <p:cTn id="584" dur="3750" fill="hold"/>
                                        <p:tgtEl>
                                          <p:spTgt spid="76"/>
                                        </p:tgtEl>
                                        <p:attrNameLst>
                                          <p:attrName>ppt_y</p:attrName>
                                        </p:attrNameLst>
                                      </p:cBhvr>
                                      <p:tavLst>
                                        <p:tav tm="0">
                                          <p:val>
                                            <p:strVal val="0-#ppt_h/2"/>
                                          </p:val>
                                        </p:tav>
                                        <p:tav tm="100000">
                                          <p:val>
                                            <p:strVal val="#ppt_y"/>
                                          </p:val>
                                        </p:tav>
                                      </p:tavLst>
                                    </p:anim>
                                  </p:childTnLst>
                                </p:cTn>
                              </p:par>
                              <p:par>
                                <p:cTn id="585" presetID="2" presetClass="exit" presetSubtype="6" fill="hold" nodeType="withEffect">
                                  <p:stCondLst>
                                    <p:cond delay="0"/>
                                  </p:stCondLst>
                                  <p:childTnLst>
                                    <p:anim calcmode="lin" valueType="num">
                                      <p:cBhvr additive="base">
                                        <p:cTn id="586" dur="3750"/>
                                        <p:tgtEl>
                                          <p:spTgt spid="76"/>
                                        </p:tgtEl>
                                        <p:attrNameLst>
                                          <p:attrName>ppt_x</p:attrName>
                                        </p:attrNameLst>
                                      </p:cBhvr>
                                      <p:tavLst>
                                        <p:tav tm="0">
                                          <p:val>
                                            <p:strVal val="ppt_x"/>
                                          </p:val>
                                        </p:tav>
                                        <p:tav tm="100000">
                                          <p:val>
                                            <p:strVal val="1+ppt_w/2"/>
                                          </p:val>
                                        </p:tav>
                                      </p:tavLst>
                                    </p:anim>
                                    <p:anim calcmode="lin" valueType="num">
                                      <p:cBhvr additive="base">
                                        <p:cTn id="587" dur="3750"/>
                                        <p:tgtEl>
                                          <p:spTgt spid="76"/>
                                        </p:tgtEl>
                                        <p:attrNameLst>
                                          <p:attrName>ppt_y</p:attrName>
                                        </p:attrNameLst>
                                      </p:cBhvr>
                                      <p:tavLst>
                                        <p:tav tm="0">
                                          <p:val>
                                            <p:strVal val="ppt_y"/>
                                          </p:val>
                                        </p:tav>
                                        <p:tav tm="100000">
                                          <p:val>
                                            <p:strVal val="1+ppt_h/2"/>
                                          </p:val>
                                        </p:tav>
                                      </p:tavLst>
                                    </p:anim>
                                    <p:set>
                                      <p:cBhvr>
                                        <p:cTn id="588" dur="1" fill="hold">
                                          <p:stCondLst>
                                            <p:cond delay="3749"/>
                                          </p:stCondLst>
                                        </p:cTn>
                                        <p:tgtEl>
                                          <p:spTgt spid="76"/>
                                        </p:tgtEl>
                                        <p:attrNameLst>
                                          <p:attrName>style.visibility</p:attrName>
                                        </p:attrNameLst>
                                      </p:cBhvr>
                                      <p:to>
                                        <p:strVal val="hidden"/>
                                      </p:to>
                                    </p:set>
                                  </p:childTnLst>
                                </p:cTn>
                              </p:par>
                              <p:par>
                                <p:cTn id="589" presetID="2" presetClass="entr" presetSubtype="9" fill="hold" nodeType="withEffect">
                                  <p:stCondLst>
                                    <p:cond delay="0"/>
                                  </p:stCondLst>
                                  <p:childTnLst>
                                    <p:set>
                                      <p:cBhvr>
                                        <p:cTn id="590" dur="1" fill="hold">
                                          <p:stCondLst>
                                            <p:cond delay="0"/>
                                          </p:stCondLst>
                                        </p:cTn>
                                        <p:tgtEl>
                                          <p:spTgt spid="75"/>
                                        </p:tgtEl>
                                        <p:attrNameLst>
                                          <p:attrName>style.visibility</p:attrName>
                                        </p:attrNameLst>
                                      </p:cBhvr>
                                      <p:to>
                                        <p:strVal val="visible"/>
                                      </p:to>
                                    </p:set>
                                    <p:anim calcmode="lin" valueType="num">
                                      <p:cBhvr additive="base">
                                        <p:cTn id="591" dur="3750" fill="hold"/>
                                        <p:tgtEl>
                                          <p:spTgt spid="75"/>
                                        </p:tgtEl>
                                        <p:attrNameLst>
                                          <p:attrName>ppt_x</p:attrName>
                                        </p:attrNameLst>
                                      </p:cBhvr>
                                      <p:tavLst>
                                        <p:tav tm="0">
                                          <p:val>
                                            <p:strVal val="0-#ppt_w/2"/>
                                          </p:val>
                                        </p:tav>
                                        <p:tav tm="100000">
                                          <p:val>
                                            <p:strVal val="#ppt_x"/>
                                          </p:val>
                                        </p:tav>
                                      </p:tavLst>
                                    </p:anim>
                                    <p:anim calcmode="lin" valueType="num">
                                      <p:cBhvr additive="base">
                                        <p:cTn id="592" dur="3750" fill="hold"/>
                                        <p:tgtEl>
                                          <p:spTgt spid="75"/>
                                        </p:tgtEl>
                                        <p:attrNameLst>
                                          <p:attrName>ppt_y</p:attrName>
                                        </p:attrNameLst>
                                      </p:cBhvr>
                                      <p:tavLst>
                                        <p:tav tm="0">
                                          <p:val>
                                            <p:strVal val="0-#ppt_h/2"/>
                                          </p:val>
                                        </p:tav>
                                        <p:tav tm="100000">
                                          <p:val>
                                            <p:strVal val="#ppt_y"/>
                                          </p:val>
                                        </p:tav>
                                      </p:tavLst>
                                    </p:anim>
                                  </p:childTnLst>
                                </p:cTn>
                              </p:par>
                              <p:par>
                                <p:cTn id="593" presetID="2" presetClass="exit" presetSubtype="6" fill="hold" nodeType="withEffect">
                                  <p:stCondLst>
                                    <p:cond delay="0"/>
                                  </p:stCondLst>
                                  <p:childTnLst>
                                    <p:anim calcmode="lin" valueType="num">
                                      <p:cBhvr additive="base">
                                        <p:cTn id="594" dur="3750"/>
                                        <p:tgtEl>
                                          <p:spTgt spid="75"/>
                                        </p:tgtEl>
                                        <p:attrNameLst>
                                          <p:attrName>ppt_x</p:attrName>
                                        </p:attrNameLst>
                                      </p:cBhvr>
                                      <p:tavLst>
                                        <p:tav tm="0">
                                          <p:val>
                                            <p:strVal val="ppt_x"/>
                                          </p:val>
                                        </p:tav>
                                        <p:tav tm="100000">
                                          <p:val>
                                            <p:strVal val="1+ppt_w/2"/>
                                          </p:val>
                                        </p:tav>
                                      </p:tavLst>
                                    </p:anim>
                                    <p:anim calcmode="lin" valueType="num">
                                      <p:cBhvr additive="base">
                                        <p:cTn id="595" dur="3750"/>
                                        <p:tgtEl>
                                          <p:spTgt spid="75"/>
                                        </p:tgtEl>
                                        <p:attrNameLst>
                                          <p:attrName>ppt_y</p:attrName>
                                        </p:attrNameLst>
                                      </p:cBhvr>
                                      <p:tavLst>
                                        <p:tav tm="0">
                                          <p:val>
                                            <p:strVal val="ppt_y"/>
                                          </p:val>
                                        </p:tav>
                                        <p:tav tm="100000">
                                          <p:val>
                                            <p:strVal val="1+ppt_h/2"/>
                                          </p:val>
                                        </p:tav>
                                      </p:tavLst>
                                    </p:anim>
                                    <p:set>
                                      <p:cBhvr>
                                        <p:cTn id="596" dur="1" fill="hold">
                                          <p:stCondLst>
                                            <p:cond delay="3749"/>
                                          </p:stCondLst>
                                        </p:cTn>
                                        <p:tgtEl>
                                          <p:spTgt spid="75"/>
                                        </p:tgtEl>
                                        <p:attrNameLst>
                                          <p:attrName>style.visibility</p:attrName>
                                        </p:attrNameLst>
                                      </p:cBhvr>
                                      <p:to>
                                        <p:strVal val="hidden"/>
                                      </p:to>
                                    </p:set>
                                  </p:childTnLst>
                                </p:cTn>
                              </p:par>
                              <p:par>
                                <p:cTn id="597" presetID="2" presetClass="entr" presetSubtype="9" fill="hold" nodeType="withEffect">
                                  <p:stCondLst>
                                    <p:cond delay="0"/>
                                  </p:stCondLst>
                                  <p:childTnLst>
                                    <p:set>
                                      <p:cBhvr>
                                        <p:cTn id="598" dur="1" fill="hold">
                                          <p:stCondLst>
                                            <p:cond delay="0"/>
                                          </p:stCondLst>
                                        </p:cTn>
                                        <p:tgtEl>
                                          <p:spTgt spid="82"/>
                                        </p:tgtEl>
                                        <p:attrNameLst>
                                          <p:attrName>style.visibility</p:attrName>
                                        </p:attrNameLst>
                                      </p:cBhvr>
                                      <p:to>
                                        <p:strVal val="visible"/>
                                      </p:to>
                                    </p:set>
                                    <p:anim calcmode="lin" valueType="num">
                                      <p:cBhvr additive="base">
                                        <p:cTn id="599" dur="3750" fill="hold"/>
                                        <p:tgtEl>
                                          <p:spTgt spid="82"/>
                                        </p:tgtEl>
                                        <p:attrNameLst>
                                          <p:attrName>ppt_x</p:attrName>
                                        </p:attrNameLst>
                                      </p:cBhvr>
                                      <p:tavLst>
                                        <p:tav tm="0">
                                          <p:val>
                                            <p:strVal val="0-#ppt_w/2"/>
                                          </p:val>
                                        </p:tav>
                                        <p:tav tm="100000">
                                          <p:val>
                                            <p:strVal val="#ppt_x"/>
                                          </p:val>
                                        </p:tav>
                                      </p:tavLst>
                                    </p:anim>
                                    <p:anim calcmode="lin" valueType="num">
                                      <p:cBhvr additive="base">
                                        <p:cTn id="600" dur="3750" fill="hold"/>
                                        <p:tgtEl>
                                          <p:spTgt spid="82"/>
                                        </p:tgtEl>
                                        <p:attrNameLst>
                                          <p:attrName>ppt_y</p:attrName>
                                        </p:attrNameLst>
                                      </p:cBhvr>
                                      <p:tavLst>
                                        <p:tav tm="0">
                                          <p:val>
                                            <p:strVal val="0-#ppt_h/2"/>
                                          </p:val>
                                        </p:tav>
                                        <p:tav tm="100000">
                                          <p:val>
                                            <p:strVal val="#ppt_y"/>
                                          </p:val>
                                        </p:tav>
                                      </p:tavLst>
                                    </p:anim>
                                  </p:childTnLst>
                                </p:cTn>
                              </p:par>
                              <p:par>
                                <p:cTn id="601" presetID="2" presetClass="exit" presetSubtype="6" fill="hold" nodeType="withEffect">
                                  <p:stCondLst>
                                    <p:cond delay="0"/>
                                  </p:stCondLst>
                                  <p:childTnLst>
                                    <p:anim calcmode="lin" valueType="num">
                                      <p:cBhvr additive="base">
                                        <p:cTn id="602" dur="3750"/>
                                        <p:tgtEl>
                                          <p:spTgt spid="82"/>
                                        </p:tgtEl>
                                        <p:attrNameLst>
                                          <p:attrName>ppt_x</p:attrName>
                                        </p:attrNameLst>
                                      </p:cBhvr>
                                      <p:tavLst>
                                        <p:tav tm="0">
                                          <p:val>
                                            <p:strVal val="ppt_x"/>
                                          </p:val>
                                        </p:tav>
                                        <p:tav tm="100000">
                                          <p:val>
                                            <p:strVal val="1+ppt_w/2"/>
                                          </p:val>
                                        </p:tav>
                                      </p:tavLst>
                                    </p:anim>
                                    <p:anim calcmode="lin" valueType="num">
                                      <p:cBhvr additive="base">
                                        <p:cTn id="603" dur="3750"/>
                                        <p:tgtEl>
                                          <p:spTgt spid="82"/>
                                        </p:tgtEl>
                                        <p:attrNameLst>
                                          <p:attrName>ppt_y</p:attrName>
                                        </p:attrNameLst>
                                      </p:cBhvr>
                                      <p:tavLst>
                                        <p:tav tm="0">
                                          <p:val>
                                            <p:strVal val="ppt_y"/>
                                          </p:val>
                                        </p:tav>
                                        <p:tav tm="100000">
                                          <p:val>
                                            <p:strVal val="1+ppt_h/2"/>
                                          </p:val>
                                        </p:tav>
                                      </p:tavLst>
                                    </p:anim>
                                    <p:set>
                                      <p:cBhvr>
                                        <p:cTn id="604" dur="1" fill="hold">
                                          <p:stCondLst>
                                            <p:cond delay="3749"/>
                                          </p:stCondLst>
                                        </p:cTn>
                                        <p:tgtEl>
                                          <p:spTgt spid="82"/>
                                        </p:tgtEl>
                                        <p:attrNameLst>
                                          <p:attrName>style.visibility</p:attrName>
                                        </p:attrNameLst>
                                      </p:cBhvr>
                                      <p:to>
                                        <p:strVal val="hidden"/>
                                      </p:to>
                                    </p:set>
                                  </p:childTnLst>
                                </p:cTn>
                              </p:par>
                              <p:par>
                                <p:cTn id="605" presetID="2" presetClass="entr" presetSubtype="9" fill="hold" nodeType="withEffect">
                                  <p:stCondLst>
                                    <p:cond delay="0"/>
                                  </p:stCondLst>
                                  <p:childTnLst>
                                    <p:set>
                                      <p:cBhvr>
                                        <p:cTn id="606" dur="1" fill="hold">
                                          <p:stCondLst>
                                            <p:cond delay="0"/>
                                          </p:stCondLst>
                                        </p:cTn>
                                        <p:tgtEl>
                                          <p:spTgt spid="86"/>
                                        </p:tgtEl>
                                        <p:attrNameLst>
                                          <p:attrName>style.visibility</p:attrName>
                                        </p:attrNameLst>
                                      </p:cBhvr>
                                      <p:to>
                                        <p:strVal val="visible"/>
                                      </p:to>
                                    </p:set>
                                    <p:anim calcmode="lin" valueType="num">
                                      <p:cBhvr additive="base">
                                        <p:cTn id="607" dur="3750" fill="hold"/>
                                        <p:tgtEl>
                                          <p:spTgt spid="86"/>
                                        </p:tgtEl>
                                        <p:attrNameLst>
                                          <p:attrName>ppt_x</p:attrName>
                                        </p:attrNameLst>
                                      </p:cBhvr>
                                      <p:tavLst>
                                        <p:tav tm="0">
                                          <p:val>
                                            <p:strVal val="0-#ppt_w/2"/>
                                          </p:val>
                                        </p:tav>
                                        <p:tav tm="100000">
                                          <p:val>
                                            <p:strVal val="#ppt_x"/>
                                          </p:val>
                                        </p:tav>
                                      </p:tavLst>
                                    </p:anim>
                                    <p:anim calcmode="lin" valueType="num">
                                      <p:cBhvr additive="base">
                                        <p:cTn id="608" dur="3750" fill="hold"/>
                                        <p:tgtEl>
                                          <p:spTgt spid="86"/>
                                        </p:tgtEl>
                                        <p:attrNameLst>
                                          <p:attrName>ppt_y</p:attrName>
                                        </p:attrNameLst>
                                      </p:cBhvr>
                                      <p:tavLst>
                                        <p:tav tm="0">
                                          <p:val>
                                            <p:strVal val="0-#ppt_h/2"/>
                                          </p:val>
                                        </p:tav>
                                        <p:tav tm="100000">
                                          <p:val>
                                            <p:strVal val="#ppt_y"/>
                                          </p:val>
                                        </p:tav>
                                      </p:tavLst>
                                    </p:anim>
                                  </p:childTnLst>
                                </p:cTn>
                              </p:par>
                              <p:par>
                                <p:cTn id="609" presetID="2" presetClass="exit" presetSubtype="6" fill="hold" nodeType="withEffect">
                                  <p:stCondLst>
                                    <p:cond delay="0"/>
                                  </p:stCondLst>
                                  <p:childTnLst>
                                    <p:anim calcmode="lin" valueType="num">
                                      <p:cBhvr additive="base">
                                        <p:cTn id="610" dur="3750"/>
                                        <p:tgtEl>
                                          <p:spTgt spid="86"/>
                                        </p:tgtEl>
                                        <p:attrNameLst>
                                          <p:attrName>ppt_x</p:attrName>
                                        </p:attrNameLst>
                                      </p:cBhvr>
                                      <p:tavLst>
                                        <p:tav tm="0">
                                          <p:val>
                                            <p:strVal val="ppt_x"/>
                                          </p:val>
                                        </p:tav>
                                        <p:tav tm="100000">
                                          <p:val>
                                            <p:strVal val="1+ppt_w/2"/>
                                          </p:val>
                                        </p:tav>
                                      </p:tavLst>
                                    </p:anim>
                                    <p:anim calcmode="lin" valueType="num">
                                      <p:cBhvr additive="base">
                                        <p:cTn id="611" dur="3750"/>
                                        <p:tgtEl>
                                          <p:spTgt spid="86"/>
                                        </p:tgtEl>
                                        <p:attrNameLst>
                                          <p:attrName>ppt_y</p:attrName>
                                        </p:attrNameLst>
                                      </p:cBhvr>
                                      <p:tavLst>
                                        <p:tav tm="0">
                                          <p:val>
                                            <p:strVal val="ppt_y"/>
                                          </p:val>
                                        </p:tav>
                                        <p:tav tm="100000">
                                          <p:val>
                                            <p:strVal val="1+ppt_h/2"/>
                                          </p:val>
                                        </p:tav>
                                      </p:tavLst>
                                    </p:anim>
                                    <p:set>
                                      <p:cBhvr>
                                        <p:cTn id="612" dur="1" fill="hold">
                                          <p:stCondLst>
                                            <p:cond delay="3749"/>
                                          </p:stCondLst>
                                        </p:cTn>
                                        <p:tgtEl>
                                          <p:spTgt spid="86"/>
                                        </p:tgtEl>
                                        <p:attrNameLst>
                                          <p:attrName>style.visibility</p:attrName>
                                        </p:attrNameLst>
                                      </p:cBhvr>
                                      <p:to>
                                        <p:strVal val="hidden"/>
                                      </p:to>
                                    </p:set>
                                  </p:childTnLst>
                                </p:cTn>
                              </p:par>
                              <p:par>
                                <p:cTn id="613" presetID="2" presetClass="entr" presetSubtype="9" fill="hold" nodeType="withEffect">
                                  <p:stCondLst>
                                    <p:cond delay="0"/>
                                  </p:stCondLst>
                                  <p:childTnLst>
                                    <p:set>
                                      <p:cBhvr>
                                        <p:cTn id="614" dur="1" fill="hold">
                                          <p:stCondLst>
                                            <p:cond delay="0"/>
                                          </p:stCondLst>
                                        </p:cTn>
                                        <p:tgtEl>
                                          <p:spTgt spid="90"/>
                                        </p:tgtEl>
                                        <p:attrNameLst>
                                          <p:attrName>style.visibility</p:attrName>
                                        </p:attrNameLst>
                                      </p:cBhvr>
                                      <p:to>
                                        <p:strVal val="visible"/>
                                      </p:to>
                                    </p:set>
                                    <p:anim calcmode="lin" valueType="num">
                                      <p:cBhvr additive="base">
                                        <p:cTn id="615" dur="3750" fill="hold"/>
                                        <p:tgtEl>
                                          <p:spTgt spid="90"/>
                                        </p:tgtEl>
                                        <p:attrNameLst>
                                          <p:attrName>ppt_x</p:attrName>
                                        </p:attrNameLst>
                                      </p:cBhvr>
                                      <p:tavLst>
                                        <p:tav tm="0">
                                          <p:val>
                                            <p:strVal val="0-#ppt_w/2"/>
                                          </p:val>
                                        </p:tav>
                                        <p:tav tm="100000">
                                          <p:val>
                                            <p:strVal val="#ppt_x"/>
                                          </p:val>
                                        </p:tav>
                                      </p:tavLst>
                                    </p:anim>
                                    <p:anim calcmode="lin" valueType="num">
                                      <p:cBhvr additive="base">
                                        <p:cTn id="616" dur="3750" fill="hold"/>
                                        <p:tgtEl>
                                          <p:spTgt spid="90"/>
                                        </p:tgtEl>
                                        <p:attrNameLst>
                                          <p:attrName>ppt_y</p:attrName>
                                        </p:attrNameLst>
                                      </p:cBhvr>
                                      <p:tavLst>
                                        <p:tav tm="0">
                                          <p:val>
                                            <p:strVal val="0-#ppt_h/2"/>
                                          </p:val>
                                        </p:tav>
                                        <p:tav tm="100000">
                                          <p:val>
                                            <p:strVal val="#ppt_y"/>
                                          </p:val>
                                        </p:tav>
                                      </p:tavLst>
                                    </p:anim>
                                  </p:childTnLst>
                                </p:cTn>
                              </p:par>
                              <p:par>
                                <p:cTn id="617" presetID="2" presetClass="exit" presetSubtype="6" fill="hold" nodeType="withEffect">
                                  <p:stCondLst>
                                    <p:cond delay="0"/>
                                  </p:stCondLst>
                                  <p:childTnLst>
                                    <p:anim calcmode="lin" valueType="num">
                                      <p:cBhvr additive="base">
                                        <p:cTn id="618" dur="3750"/>
                                        <p:tgtEl>
                                          <p:spTgt spid="90"/>
                                        </p:tgtEl>
                                        <p:attrNameLst>
                                          <p:attrName>ppt_x</p:attrName>
                                        </p:attrNameLst>
                                      </p:cBhvr>
                                      <p:tavLst>
                                        <p:tav tm="0">
                                          <p:val>
                                            <p:strVal val="ppt_x"/>
                                          </p:val>
                                        </p:tav>
                                        <p:tav tm="100000">
                                          <p:val>
                                            <p:strVal val="1+ppt_w/2"/>
                                          </p:val>
                                        </p:tav>
                                      </p:tavLst>
                                    </p:anim>
                                    <p:anim calcmode="lin" valueType="num">
                                      <p:cBhvr additive="base">
                                        <p:cTn id="619" dur="3750"/>
                                        <p:tgtEl>
                                          <p:spTgt spid="90"/>
                                        </p:tgtEl>
                                        <p:attrNameLst>
                                          <p:attrName>ppt_y</p:attrName>
                                        </p:attrNameLst>
                                      </p:cBhvr>
                                      <p:tavLst>
                                        <p:tav tm="0">
                                          <p:val>
                                            <p:strVal val="ppt_y"/>
                                          </p:val>
                                        </p:tav>
                                        <p:tav tm="100000">
                                          <p:val>
                                            <p:strVal val="1+ppt_h/2"/>
                                          </p:val>
                                        </p:tav>
                                      </p:tavLst>
                                    </p:anim>
                                    <p:set>
                                      <p:cBhvr>
                                        <p:cTn id="620" dur="1" fill="hold">
                                          <p:stCondLst>
                                            <p:cond delay="3749"/>
                                          </p:stCondLst>
                                        </p:cTn>
                                        <p:tgtEl>
                                          <p:spTgt spid="90"/>
                                        </p:tgtEl>
                                        <p:attrNameLst>
                                          <p:attrName>style.visibility</p:attrName>
                                        </p:attrNameLst>
                                      </p:cBhvr>
                                      <p:to>
                                        <p:strVal val="hidden"/>
                                      </p:to>
                                    </p:set>
                                  </p:childTnLst>
                                </p:cTn>
                              </p:par>
                              <p:par>
                                <p:cTn id="621" presetID="2" presetClass="entr" presetSubtype="9" fill="hold" nodeType="withEffect">
                                  <p:stCondLst>
                                    <p:cond delay="0"/>
                                  </p:stCondLst>
                                  <p:childTnLst>
                                    <p:set>
                                      <p:cBhvr>
                                        <p:cTn id="622" dur="1" fill="hold">
                                          <p:stCondLst>
                                            <p:cond delay="0"/>
                                          </p:stCondLst>
                                        </p:cTn>
                                        <p:tgtEl>
                                          <p:spTgt spid="83"/>
                                        </p:tgtEl>
                                        <p:attrNameLst>
                                          <p:attrName>style.visibility</p:attrName>
                                        </p:attrNameLst>
                                      </p:cBhvr>
                                      <p:to>
                                        <p:strVal val="visible"/>
                                      </p:to>
                                    </p:set>
                                    <p:anim calcmode="lin" valueType="num">
                                      <p:cBhvr additive="base">
                                        <p:cTn id="623" dur="3750" fill="hold"/>
                                        <p:tgtEl>
                                          <p:spTgt spid="83"/>
                                        </p:tgtEl>
                                        <p:attrNameLst>
                                          <p:attrName>ppt_x</p:attrName>
                                        </p:attrNameLst>
                                      </p:cBhvr>
                                      <p:tavLst>
                                        <p:tav tm="0">
                                          <p:val>
                                            <p:strVal val="0-#ppt_w/2"/>
                                          </p:val>
                                        </p:tav>
                                        <p:tav tm="100000">
                                          <p:val>
                                            <p:strVal val="#ppt_x"/>
                                          </p:val>
                                        </p:tav>
                                      </p:tavLst>
                                    </p:anim>
                                    <p:anim calcmode="lin" valueType="num">
                                      <p:cBhvr additive="base">
                                        <p:cTn id="624" dur="3750" fill="hold"/>
                                        <p:tgtEl>
                                          <p:spTgt spid="83"/>
                                        </p:tgtEl>
                                        <p:attrNameLst>
                                          <p:attrName>ppt_y</p:attrName>
                                        </p:attrNameLst>
                                      </p:cBhvr>
                                      <p:tavLst>
                                        <p:tav tm="0">
                                          <p:val>
                                            <p:strVal val="0-#ppt_h/2"/>
                                          </p:val>
                                        </p:tav>
                                        <p:tav tm="100000">
                                          <p:val>
                                            <p:strVal val="#ppt_y"/>
                                          </p:val>
                                        </p:tav>
                                      </p:tavLst>
                                    </p:anim>
                                  </p:childTnLst>
                                </p:cTn>
                              </p:par>
                              <p:par>
                                <p:cTn id="625" presetID="2" presetClass="exit" presetSubtype="6" fill="hold" nodeType="withEffect">
                                  <p:stCondLst>
                                    <p:cond delay="0"/>
                                  </p:stCondLst>
                                  <p:childTnLst>
                                    <p:anim calcmode="lin" valueType="num">
                                      <p:cBhvr additive="base">
                                        <p:cTn id="626" dur="3750"/>
                                        <p:tgtEl>
                                          <p:spTgt spid="83"/>
                                        </p:tgtEl>
                                        <p:attrNameLst>
                                          <p:attrName>ppt_x</p:attrName>
                                        </p:attrNameLst>
                                      </p:cBhvr>
                                      <p:tavLst>
                                        <p:tav tm="0">
                                          <p:val>
                                            <p:strVal val="ppt_x"/>
                                          </p:val>
                                        </p:tav>
                                        <p:tav tm="100000">
                                          <p:val>
                                            <p:strVal val="1+ppt_w/2"/>
                                          </p:val>
                                        </p:tav>
                                      </p:tavLst>
                                    </p:anim>
                                    <p:anim calcmode="lin" valueType="num">
                                      <p:cBhvr additive="base">
                                        <p:cTn id="627" dur="3750"/>
                                        <p:tgtEl>
                                          <p:spTgt spid="83"/>
                                        </p:tgtEl>
                                        <p:attrNameLst>
                                          <p:attrName>ppt_y</p:attrName>
                                        </p:attrNameLst>
                                      </p:cBhvr>
                                      <p:tavLst>
                                        <p:tav tm="0">
                                          <p:val>
                                            <p:strVal val="ppt_y"/>
                                          </p:val>
                                        </p:tav>
                                        <p:tav tm="100000">
                                          <p:val>
                                            <p:strVal val="1+ppt_h/2"/>
                                          </p:val>
                                        </p:tav>
                                      </p:tavLst>
                                    </p:anim>
                                    <p:set>
                                      <p:cBhvr>
                                        <p:cTn id="628" dur="1" fill="hold">
                                          <p:stCondLst>
                                            <p:cond delay="3749"/>
                                          </p:stCondLst>
                                        </p:cTn>
                                        <p:tgtEl>
                                          <p:spTgt spid="83"/>
                                        </p:tgtEl>
                                        <p:attrNameLst>
                                          <p:attrName>style.visibility</p:attrName>
                                        </p:attrNameLst>
                                      </p:cBhvr>
                                      <p:to>
                                        <p:strVal val="hidden"/>
                                      </p:to>
                                    </p:set>
                                  </p:childTnLst>
                                </p:cTn>
                              </p:par>
                              <p:par>
                                <p:cTn id="629" presetID="2" presetClass="entr" presetSubtype="9" fill="hold" nodeType="withEffect">
                                  <p:stCondLst>
                                    <p:cond delay="0"/>
                                  </p:stCondLst>
                                  <p:childTnLst>
                                    <p:set>
                                      <p:cBhvr>
                                        <p:cTn id="630" dur="1" fill="hold">
                                          <p:stCondLst>
                                            <p:cond delay="0"/>
                                          </p:stCondLst>
                                        </p:cTn>
                                        <p:tgtEl>
                                          <p:spTgt spid="77"/>
                                        </p:tgtEl>
                                        <p:attrNameLst>
                                          <p:attrName>style.visibility</p:attrName>
                                        </p:attrNameLst>
                                      </p:cBhvr>
                                      <p:to>
                                        <p:strVal val="visible"/>
                                      </p:to>
                                    </p:set>
                                    <p:anim calcmode="lin" valueType="num">
                                      <p:cBhvr additive="base">
                                        <p:cTn id="631" dur="3750" fill="hold"/>
                                        <p:tgtEl>
                                          <p:spTgt spid="77"/>
                                        </p:tgtEl>
                                        <p:attrNameLst>
                                          <p:attrName>ppt_x</p:attrName>
                                        </p:attrNameLst>
                                      </p:cBhvr>
                                      <p:tavLst>
                                        <p:tav tm="0">
                                          <p:val>
                                            <p:strVal val="0-#ppt_w/2"/>
                                          </p:val>
                                        </p:tav>
                                        <p:tav tm="100000">
                                          <p:val>
                                            <p:strVal val="#ppt_x"/>
                                          </p:val>
                                        </p:tav>
                                      </p:tavLst>
                                    </p:anim>
                                    <p:anim calcmode="lin" valueType="num">
                                      <p:cBhvr additive="base">
                                        <p:cTn id="632" dur="3750" fill="hold"/>
                                        <p:tgtEl>
                                          <p:spTgt spid="77"/>
                                        </p:tgtEl>
                                        <p:attrNameLst>
                                          <p:attrName>ppt_y</p:attrName>
                                        </p:attrNameLst>
                                      </p:cBhvr>
                                      <p:tavLst>
                                        <p:tav tm="0">
                                          <p:val>
                                            <p:strVal val="0-#ppt_h/2"/>
                                          </p:val>
                                        </p:tav>
                                        <p:tav tm="100000">
                                          <p:val>
                                            <p:strVal val="#ppt_y"/>
                                          </p:val>
                                        </p:tav>
                                      </p:tavLst>
                                    </p:anim>
                                  </p:childTnLst>
                                </p:cTn>
                              </p:par>
                              <p:par>
                                <p:cTn id="633" presetID="2" presetClass="exit" presetSubtype="6" fill="hold" nodeType="withEffect">
                                  <p:stCondLst>
                                    <p:cond delay="0"/>
                                  </p:stCondLst>
                                  <p:childTnLst>
                                    <p:anim calcmode="lin" valueType="num">
                                      <p:cBhvr additive="base">
                                        <p:cTn id="634" dur="3750"/>
                                        <p:tgtEl>
                                          <p:spTgt spid="77"/>
                                        </p:tgtEl>
                                        <p:attrNameLst>
                                          <p:attrName>ppt_x</p:attrName>
                                        </p:attrNameLst>
                                      </p:cBhvr>
                                      <p:tavLst>
                                        <p:tav tm="0">
                                          <p:val>
                                            <p:strVal val="ppt_x"/>
                                          </p:val>
                                        </p:tav>
                                        <p:tav tm="100000">
                                          <p:val>
                                            <p:strVal val="1+ppt_w/2"/>
                                          </p:val>
                                        </p:tav>
                                      </p:tavLst>
                                    </p:anim>
                                    <p:anim calcmode="lin" valueType="num">
                                      <p:cBhvr additive="base">
                                        <p:cTn id="635" dur="3750"/>
                                        <p:tgtEl>
                                          <p:spTgt spid="77"/>
                                        </p:tgtEl>
                                        <p:attrNameLst>
                                          <p:attrName>ppt_y</p:attrName>
                                        </p:attrNameLst>
                                      </p:cBhvr>
                                      <p:tavLst>
                                        <p:tav tm="0">
                                          <p:val>
                                            <p:strVal val="ppt_y"/>
                                          </p:val>
                                        </p:tav>
                                        <p:tav tm="100000">
                                          <p:val>
                                            <p:strVal val="1+ppt_h/2"/>
                                          </p:val>
                                        </p:tav>
                                      </p:tavLst>
                                    </p:anim>
                                    <p:set>
                                      <p:cBhvr>
                                        <p:cTn id="636" dur="1" fill="hold">
                                          <p:stCondLst>
                                            <p:cond delay="3749"/>
                                          </p:stCondLst>
                                        </p:cTn>
                                        <p:tgtEl>
                                          <p:spTgt spid="77"/>
                                        </p:tgtEl>
                                        <p:attrNameLst>
                                          <p:attrName>style.visibility</p:attrName>
                                        </p:attrNameLst>
                                      </p:cBhvr>
                                      <p:to>
                                        <p:strVal val="hidden"/>
                                      </p:to>
                                    </p:set>
                                  </p:childTnLst>
                                </p:cTn>
                              </p:par>
                              <p:par>
                                <p:cTn id="637" presetID="2" presetClass="entr" presetSubtype="9" fill="hold" nodeType="withEffect">
                                  <p:stCondLst>
                                    <p:cond delay="0"/>
                                  </p:stCondLst>
                                  <p:childTnLst>
                                    <p:set>
                                      <p:cBhvr>
                                        <p:cTn id="638" dur="1" fill="hold">
                                          <p:stCondLst>
                                            <p:cond delay="0"/>
                                          </p:stCondLst>
                                        </p:cTn>
                                        <p:tgtEl>
                                          <p:spTgt spid="87"/>
                                        </p:tgtEl>
                                        <p:attrNameLst>
                                          <p:attrName>style.visibility</p:attrName>
                                        </p:attrNameLst>
                                      </p:cBhvr>
                                      <p:to>
                                        <p:strVal val="visible"/>
                                      </p:to>
                                    </p:set>
                                    <p:anim calcmode="lin" valueType="num">
                                      <p:cBhvr additive="base">
                                        <p:cTn id="639" dur="3750" fill="hold"/>
                                        <p:tgtEl>
                                          <p:spTgt spid="87"/>
                                        </p:tgtEl>
                                        <p:attrNameLst>
                                          <p:attrName>ppt_x</p:attrName>
                                        </p:attrNameLst>
                                      </p:cBhvr>
                                      <p:tavLst>
                                        <p:tav tm="0">
                                          <p:val>
                                            <p:strVal val="0-#ppt_w/2"/>
                                          </p:val>
                                        </p:tav>
                                        <p:tav tm="100000">
                                          <p:val>
                                            <p:strVal val="#ppt_x"/>
                                          </p:val>
                                        </p:tav>
                                      </p:tavLst>
                                    </p:anim>
                                    <p:anim calcmode="lin" valueType="num">
                                      <p:cBhvr additive="base">
                                        <p:cTn id="640" dur="3750" fill="hold"/>
                                        <p:tgtEl>
                                          <p:spTgt spid="87"/>
                                        </p:tgtEl>
                                        <p:attrNameLst>
                                          <p:attrName>ppt_y</p:attrName>
                                        </p:attrNameLst>
                                      </p:cBhvr>
                                      <p:tavLst>
                                        <p:tav tm="0">
                                          <p:val>
                                            <p:strVal val="0-#ppt_h/2"/>
                                          </p:val>
                                        </p:tav>
                                        <p:tav tm="100000">
                                          <p:val>
                                            <p:strVal val="#ppt_y"/>
                                          </p:val>
                                        </p:tav>
                                      </p:tavLst>
                                    </p:anim>
                                  </p:childTnLst>
                                </p:cTn>
                              </p:par>
                              <p:par>
                                <p:cTn id="641" presetID="2" presetClass="exit" presetSubtype="6" fill="hold" nodeType="withEffect">
                                  <p:stCondLst>
                                    <p:cond delay="0"/>
                                  </p:stCondLst>
                                  <p:childTnLst>
                                    <p:anim calcmode="lin" valueType="num">
                                      <p:cBhvr additive="base">
                                        <p:cTn id="642" dur="3750"/>
                                        <p:tgtEl>
                                          <p:spTgt spid="87"/>
                                        </p:tgtEl>
                                        <p:attrNameLst>
                                          <p:attrName>ppt_x</p:attrName>
                                        </p:attrNameLst>
                                      </p:cBhvr>
                                      <p:tavLst>
                                        <p:tav tm="0">
                                          <p:val>
                                            <p:strVal val="ppt_x"/>
                                          </p:val>
                                        </p:tav>
                                        <p:tav tm="100000">
                                          <p:val>
                                            <p:strVal val="1+ppt_w/2"/>
                                          </p:val>
                                        </p:tav>
                                      </p:tavLst>
                                    </p:anim>
                                    <p:anim calcmode="lin" valueType="num">
                                      <p:cBhvr additive="base">
                                        <p:cTn id="643" dur="3750"/>
                                        <p:tgtEl>
                                          <p:spTgt spid="87"/>
                                        </p:tgtEl>
                                        <p:attrNameLst>
                                          <p:attrName>ppt_y</p:attrName>
                                        </p:attrNameLst>
                                      </p:cBhvr>
                                      <p:tavLst>
                                        <p:tav tm="0">
                                          <p:val>
                                            <p:strVal val="ppt_y"/>
                                          </p:val>
                                        </p:tav>
                                        <p:tav tm="100000">
                                          <p:val>
                                            <p:strVal val="1+ppt_h/2"/>
                                          </p:val>
                                        </p:tav>
                                      </p:tavLst>
                                    </p:anim>
                                    <p:set>
                                      <p:cBhvr>
                                        <p:cTn id="644" dur="1" fill="hold">
                                          <p:stCondLst>
                                            <p:cond delay="3749"/>
                                          </p:stCondLst>
                                        </p:cTn>
                                        <p:tgtEl>
                                          <p:spTgt spid="87"/>
                                        </p:tgtEl>
                                        <p:attrNameLst>
                                          <p:attrName>style.visibility</p:attrName>
                                        </p:attrNameLst>
                                      </p:cBhvr>
                                      <p:to>
                                        <p:strVal val="hidden"/>
                                      </p:to>
                                    </p:set>
                                  </p:childTnLst>
                                </p:cTn>
                              </p:par>
                              <p:par>
                                <p:cTn id="645" presetID="2" presetClass="entr" presetSubtype="9" fill="hold" nodeType="withEffect">
                                  <p:stCondLst>
                                    <p:cond delay="0"/>
                                  </p:stCondLst>
                                  <p:childTnLst>
                                    <p:set>
                                      <p:cBhvr>
                                        <p:cTn id="646" dur="1" fill="hold">
                                          <p:stCondLst>
                                            <p:cond delay="0"/>
                                          </p:stCondLst>
                                        </p:cTn>
                                        <p:tgtEl>
                                          <p:spTgt spid="84"/>
                                        </p:tgtEl>
                                        <p:attrNameLst>
                                          <p:attrName>style.visibility</p:attrName>
                                        </p:attrNameLst>
                                      </p:cBhvr>
                                      <p:to>
                                        <p:strVal val="visible"/>
                                      </p:to>
                                    </p:set>
                                    <p:anim calcmode="lin" valueType="num">
                                      <p:cBhvr additive="base">
                                        <p:cTn id="647" dur="3750" fill="hold"/>
                                        <p:tgtEl>
                                          <p:spTgt spid="84"/>
                                        </p:tgtEl>
                                        <p:attrNameLst>
                                          <p:attrName>ppt_x</p:attrName>
                                        </p:attrNameLst>
                                      </p:cBhvr>
                                      <p:tavLst>
                                        <p:tav tm="0">
                                          <p:val>
                                            <p:strVal val="0-#ppt_w/2"/>
                                          </p:val>
                                        </p:tav>
                                        <p:tav tm="100000">
                                          <p:val>
                                            <p:strVal val="#ppt_x"/>
                                          </p:val>
                                        </p:tav>
                                      </p:tavLst>
                                    </p:anim>
                                    <p:anim calcmode="lin" valueType="num">
                                      <p:cBhvr additive="base">
                                        <p:cTn id="648" dur="3750" fill="hold"/>
                                        <p:tgtEl>
                                          <p:spTgt spid="84"/>
                                        </p:tgtEl>
                                        <p:attrNameLst>
                                          <p:attrName>ppt_y</p:attrName>
                                        </p:attrNameLst>
                                      </p:cBhvr>
                                      <p:tavLst>
                                        <p:tav tm="0">
                                          <p:val>
                                            <p:strVal val="0-#ppt_h/2"/>
                                          </p:val>
                                        </p:tav>
                                        <p:tav tm="100000">
                                          <p:val>
                                            <p:strVal val="#ppt_y"/>
                                          </p:val>
                                        </p:tav>
                                      </p:tavLst>
                                    </p:anim>
                                  </p:childTnLst>
                                </p:cTn>
                              </p:par>
                              <p:par>
                                <p:cTn id="649" presetID="2" presetClass="exit" presetSubtype="6" fill="hold" nodeType="withEffect">
                                  <p:stCondLst>
                                    <p:cond delay="0"/>
                                  </p:stCondLst>
                                  <p:childTnLst>
                                    <p:anim calcmode="lin" valueType="num">
                                      <p:cBhvr additive="base">
                                        <p:cTn id="650" dur="3750"/>
                                        <p:tgtEl>
                                          <p:spTgt spid="84"/>
                                        </p:tgtEl>
                                        <p:attrNameLst>
                                          <p:attrName>ppt_x</p:attrName>
                                        </p:attrNameLst>
                                      </p:cBhvr>
                                      <p:tavLst>
                                        <p:tav tm="0">
                                          <p:val>
                                            <p:strVal val="ppt_x"/>
                                          </p:val>
                                        </p:tav>
                                        <p:tav tm="100000">
                                          <p:val>
                                            <p:strVal val="1+ppt_w/2"/>
                                          </p:val>
                                        </p:tav>
                                      </p:tavLst>
                                    </p:anim>
                                    <p:anim calcmode="lin" valueType="num">
                                      <p:cBhvr additive="base">
                                        <p:cTn id="651" dur="3750"/>
                                        <p:tgtEl>
                                          <p:spTgt spid="84"/>
                                        </p:tgtEl>
                                        <p:attrNameLst>
                                          <p:attrName>ppt_y</p:attrName>
                                        </p:attrNameLst>
                                      </p:cBhvr>
                                      <p:tavLst>
                                        <p:tav tm="0">
                                          <p:val>
                                            <p:strVal val="ppt_y"/>
                                          </p:val>
                                        </p:tav>
                                        <p:tav tm="100000">
                                          <p:val>
                                            <p:strVal val="1+ppt_h/2"/>
                                          </p:val>
                                        </p:tav>
                                      </p:tavLst>
                                    </p:anim>
                                    <p:set>
                                      <p:cBhvr>
                                        <p:cTn id="652" dur="1" fill="hold">
                                          <p:stCondLst>
                                            <p:cond delay="3749"/>
                                          </p:stCondLst>
                                        </p:cTn>
                                        <p:tgtEl>
                                          <p:spTgt spid="84"/>
                                        </p:tgtEl>
                                        <p:attrNameLst>
                                          <p:attrName>style.visibility</p:attrName>
                                        </p:attrNameLst>
                                      </p:cBhvr>
                                      <p:to>
                                        <p:strVal val="hidden"/>
                                      </p:to>
                                    </p:set>
                                  </p:childTnLst>
                                </p:cTn>
                              </p:par>
                              <p:par>
                                <p:cTn id="653" presetID="2" presetClass="entr" presetSubtype="9" fill="hold" nodeType="withEffect">
                                  <p:stCondLst>
                                    <p:cond delay="0"/>
                                  </p:stCondLst>
                                  <p:childTnLst>
                                    <p:set>
                                      <p:cBhvr>
                                        <p:cTn id="654" dur="1" fill="hold">
                                          <p:stCondLst>
                                            <p:cond delay="0"/>
                                          </p:stCondLst>
                                        </p:cTn>
                                        <p:tgtEl>
                                          <p:spTgt spid="85"/>
                                        </p:tgtEl>
                                        <p:attrNameLst>
                                          <p:attrName>style.visibility</p:attrName>
                                        </p:attrNameLst>
                                      </p:cBhvr>
                                      <p:to>
                                        <p:strVal val="visible"/>
                                      </p:to>
                                    </p:set>
                                    <p:anim calcmode="lin" valueType="num">
                                      <p:cBhvr additive="base">
                                        <p:cTn id="655" dur="3750" fill="hold"/>
                                        <p:tgtEl>
                                          <p:spTgt spid="85"/>
                                        </p:tgtEl>
                                        <p:attrNameLst>
                                          <p:attrName>ppt_x</p:attrName>
                                        </p:attrNameLst>
                                      </p:cBhvr>
                                      <p:tavLst>
                                        <p:tav tm="0">
                                          <p:val>
                                            <p:strVal val="0-#ppt_w/2"/>
                                          </p:val>
                                        </p:tav>
                                        <p:tav tm="100000">
                                          <p:val>
                                            <p:strVal val="#ppt_x"/>
                                          </p:val>
                                        </p:tav>
                                      </p:tavLst>
                                    </p:anim>
                                    <p:anim calcmode="lin" valueType="num">
                                      <p:cBhvr additive="base">
                                        <p:cTn id="656" dur="3750" fill="hold"/>
                                        <p:tgtEl>
                                          <p:spTgt spid="85"/>
                                        </p:tgtEl>
                                        <p:attrNameLst>
                                          <p:attrName>ppt_y</p:attrName>
                                        </p:attrNameLst>
                                      </p:cBhvr>
                                      <p:tavLst>
                                        <p:tav tm="0">
                                          <p:val>
                                            <p:strVal val="0-#ppt_h/2"/>
                                          </p:val>
                                        </p:tav>
                                        <p:tav tm="100000">
                                          <p:val>
                                            <p:strVal val="#ppt_y"/>
                                          </p:val>
                                        </p:tav>
                                      </p:tavLst>
                                    </p:anim>
                                  </p:childTnLst>
                                </p:cTn>
                              </p:par>
                              <p:par>
                                <p:cTn id="657" presetID="2" presetClass="exit" presetSubtype="6" fill="hold" nodeType="withEffect">
                                  <p:stCondLst>
                                    <p:cond delay="0"/>
                                  </p:stCondLst>
                                  <p:childTnLst>
                                    <p:anim calcmode="lin" valueType="num">
                                      <p:cBhvr additive="base">
                                        <p:cTn id="658" dur="3750"/>
                                        <p:tgtEl>
                                          <p:spTgt spid="85"/>
                                        </p:tgtEl>
                                        <p:attrNameLst>
                                          <p:attrName>ppt_x</p:attrName>
                                        </p:attrNameLst>
                                      </p:cBhvr>
                                      <p:tavLst>
                                        <p:tav tm="0">
                                          <p:val>
                                            <p:strVal val="ppt_x"/>
                                          </p:val>
                                        </p:tav>
                                        <p:tav tm="100000">
                                          <p:val>
                                            <p:strVal val="1+ppt_w/2"/>
                                          </p:val>
                                        </p:tav>
                                      </p:tavLst>
                                    </p:anim>
                                    <p:anim calcmode="lin" valueType="num">
                                      <p:cBhvr additive="base">
                                        <p:cTn id="659" dur="3750"/>
                                        <p:tgtEl>
                                          <p:spTgt spid="85"/>
                                        </p:tgtEl>
                                        <p:attrNameLst>
                                          <p:attrName>ppt_y</p:attrName>
                                        </p:attrNameLst>
                                      </p:cBhvr>
                                      <p:tavLst>
                                        <p:tav tm="0">
                                          <p:val>
                                            <p:strVal val="ppt_y"/>
                                          </p:val>
                                        </p:tav>
                                        <p:tav tm="100000">
                                          <p:val>
                                            <p:strVal val="1+ppt_h/2"/>
                                          </p:val>
                                        </p:tav>
                                      </p:tavLst>
                                    </p:anim>
                                    <p:set>
                                      <p:cBhvr>
                                        <p:cTn id="660" dur="1" fill="hold">
                                          <p:stCondLst>
                                            <p:cond delay="3749"/>
                                          </p:stCondLst>
                                        </p:cTn>
                                        <p:tgtEl>
                                          <p:spTgt spid="85"/>
                                        </p:tgtEl>
                                        <p:attrNameLst>
                                          <p:attrName>style.visibility</p:attrName>
                                        </p:attrNameLst>
                                      </p:cBhvr>
                                      <p:to>
                                        <p:strVal val="hidden"/>
                                      </p:to>
                                    </p:set>
                                  </p:childTnLst>
                                </p:cTn>
                              </p:par>
                              <p:par>
                                <p:cTn id="661" presetID="2" presetClass="entr" presetSubtype="9" fill="hold" nodeType="withEffect">
                                  <p:stCondLst>
                                    <p:cond delay="0"/>
                                  </p:stCondLst>
                                  <p:childTnLst>
                                    <p:set>
                                      <p:cBhvr>
                                        <p:cTn id="662" dur="1" fill="hold">
                                          <p:stCondLst>
                                            <p:cond delay="0"/>
                                          </p:stCondLst>
                                        </p:cTn>
                                        <p:tgtEl>
                                          <p:spTgt spid="92"/>
                                        </p:tgtEl>
                                        <p:attrNameLst>
                                          <p:attrName>style.visibility</p:attrName>
                                        </p:attrNameLst>
                                      </p:cBhvr>
                                      <p:to>
                                        <p:strVal val="visible"/>
                                      </p:to>
                                    </p:set>
                                    <p:anim calcmode="lin" valueType="num">
                                      <p:cBhvr additive="base">
                                        <p:cTn id="663" dur="3750" fill="hold"/>
                                        <p:tgtEl>
                                          <p:spTgt spid="92"/>
                                        </p:tgtEl>
                                        <p:attrNameLst>
                                          <p:attrName>ppt_x</p:attrName>
                                        </p:attrNameLst>
                                      </p:cBhvr>
                                      <p:tavLst>
                                        <p:tav tm="0">
                                          <p:val>
                                            <p:strVal val="0-#ppt_w/2"/>
                                          </p:val>
                                        </p:tav>
                                        <p:tav tm="100000">
                                          <p:val>
                                            <p:strVal val="#ppt_x"/>
                                          </p:val>
                                        </p:tav>
                                      </p:tavLst>
                                    </p:anim>
                                    <p:anim calcmode="lin" valueType="num">
                                      <p:cBhvr additive="base">
                                        <p:cTn id="664" dur="3750" fill="hold"/>
                                        <p:tgtEl>
                                          <p:spTgt spid="92"/>
                                        </p:tgtEl>
                                        <p:attrNameLst>
                                          <p:attrName>ppt_y</p:attrName>
                                        </p:attrNameLst>
                                      </p:cBhvr>
                                      <p:tavLst>
                                        <p:tav tm="0">
                                          <p:val>
                                            <p:strVal val="0-#ppt_h/2"/>
                                          </p:val>
                                        </p:tav>
                                        <p:tav tm="100000">
                                          <p:val>
                                            <p:strVal val="#ppt_y"/>
                                          </p:val>
                                        </p:tav>
                                      </p:tavLst>
                                    </p:anim>
                                  </p:childTnLst>
                                </p:cTn>
                              </p:par>
                              <p:par>
                                <p:cTn id="665" presetID="2" presetClass="exit" presetSubtype="6" fill="hold" nodeType="withEffect">
                                  <p:stCondLst>
                                    <p:cond delay="0"/>
                                  </p:stCondLst>
                                  <p:childTnLst>
                                    <p:anim calcmode="lin" valueType="num">
                                      <p:cBhvr additive="base">
                                        <p:cTn id="666" dur="3750"/>
                                        <p:tgtEl>
                                          <p:spTgt spid="92"/>
                                        </p:tgtEl>
                                        <p:attrNameLst>
                                          <p:attrName>ppt_x</p:attrName>
                                        </p:attrNameLst>
                                      </p:cBhvr>
                                      <p:tavLst>
                                        <p:tav tm="0">
                                          <p:val>
                                            <p:strVal val="ppt_x"/>
                                          </p:val>
                                        </p:tav>
                                        <p:tav tm="100000">
                                          <p:val>
                                            <p:strVal val="1+ppt_w/2"/>
                                          </p:val>
                                        </p:tav>
                                      </p:tavLst>
                                    </p:anim>
                                    <p:anim calcmode="lin" valueType="num">
                                      <p:cBhvr additive="base">
                                        <p:cTn id="667" dur="3750"/>
                                        <p:tgtEl>
                                          <p:spTgt spid="92"/>
                                        </p:tgtEl>
                                        <p:attrNameLst>
                                          <p:attrName>ppt_y</p:attrName>
                                        </p:attrNameLst>
                                      </p:cBhvr>
                                      <p:tavLst>
                                        <p:tav tm="0">
                                          <p:val>
                                            <p:strVal val="ppt_y"/>
                                          </p:val>
                                        </p:tav>
                                        <p:tav tm="100000">
                                          <p:val>
                                            <p:strVal val="1+ppt_h/2"/>
                                          </p:val>
                                        </p:tav>
                                      </p:tavLst>
                                    </p:anim>
                                    <p:set>
                                      <p:cBhvr>
                                        <p:cTn id="668" dur="1" fill="hold">
                                          <p:stCondLst>
                                            <p:cond delay="3749"/>
                                          </p:stCondLst>
                                        </p:cTn>
                                        <p:tgtEl>
                                          <p:spTgt spid="92"/>
                                        </p:tgtEl>
                                        <p:attrNameLst>
                                          <p:attrName>style.visibility</p:attrName>
                                        </p:attrNameLst>
                                      </p:cBhvr>
                                      <p:to>
                                        <p:strVal val="hidden"/>
                                      </p:to>
                                    </p:set>
                                  </p:childTnLst>
                                </p:cTn>
                              </p:par>
                              <p:par>
                                <p:cTn id="669" presetID="2" presetClass="entr" presetSubtype="9" fill="hold" nodeType="withEffect">
                                  <p:stCondLst>
                                    <p:cond delay="0"/>
                                  </p:stCondLst>
                                  <p:childTnLst>
                                    <p:set>
                                      <p:cBhvr>
                                        <p:cTn id="670" dur="1" fill="hold">
                                          <p:stCondLst>
                                            <p:cond delay="0"/>
                                          </p:stCondLst>
                                        </p:cTn>
                                        <p:tgtEl>
                                          <p:spTgt spid="94"/>
                                        </p:tgtEl>
                                        <p:attrNameLst>
                                          <p:attrName>style.visibility</p:attrName>
                                        </p:attrNameLst>
                                      </p:cBhvr>
                                      <p:to>
                                        <p:strVal val="visible"/>
                                      </p:to>
                                    </p:set>
                                    <p:anim calcmode="lin" valueType="num">
                                      <p:cBhvr additive="base">
                                        <p:cTn id="671" dur="3750" fill="hold"/>
                                        <p:tgtEl>
                                          <p:spTgt spid="94"/>
                                        </p:tgtEl>
                                        <p:attrNameLst>
                                          <p:attrName>ppt_x</p:attrName>
                                        </p:attrNameLst>
                                      </p:cBhvr>
                                      <p:tavLst>
                                        <p:tav tm="0">
                                          <p:val>
                                            <p:strVal val="0-#ppt_w/2"/>
                                          </p:val>
                                        </p:tav>
                                        <p:tav tm="100000">
                                          <p:val>
                                            <p:strVal val="#ppt_x"/>
                                          </p:val>
                                        </p:tav>
                                      </p:tavLst>
                                    </p:anim>
                                    <p:anim calcmode="lin" valueType="num">
                                      <p:cBhvr additive="base">
                                        <p:cTn id="672" dur="3750" fill="hold"/>
                                        <p:tgtEl>
                                          <p:spTgt spid="94"/>
                                        </p:tgtEl>
                                        <p:attrNameLst>
                                          <p:attrName>ppt_y</p:attrName>
                                        </p:attrNameLst>
                                      </p:cBhvr>
                                      <p:tavLst>
                                        <p:tav tm="0">
                                          <p:val>
                                            <p:strVal val="0-#ppt_h/2"/>
                                          </p:val>
                                        </p:tav>
                                        <p:tav tm="100000">
                                          <p:val>
                                            <p:strVal val="#ppt_y"/>
                                          </p:val>
                                        </p:tav>
                                      </p:tavLst>
                                    </p:anim>
                                  </p:childTnLst>
                                </p:cTn>
                              </p:par>
                              <p:par>
                                <p:cTn id="673" presetID="2" presetClass="exit" presetSubtype="6" fill="hold" nodeType="withEffect">
                                  <p:stCondLst>
                                    <p:cond delay="0"/>
                                  </p:stCondLst>
                                  <p:childTnLst>
                                    <p:anim calcmode="lin" valueType="num">
                                      <p:cBhvr additive="base">
                                        <p:cTn id="674" dur="3750"/>
                                        <p:tgtEl>
                                          <p:spTgt spid="94"/>
                                        </p:tgtEl>
                                        <p:attrNameLst>
                                          <p:attrName>ppt_x</p:attrName>
                                        </p:attrNameLst>
                                      </p:cBhvr>
                                      <p:tavLst>
                                        <p:tav tm="0">
                                          <p:val>
                                            <p:strVal val="ppt_x"/>
                                          </p:val>
                                        </p:tav>
                                        <p:tav tm="100000">
                                          <p:val>
                                            <p:strVal val="1+ppt_w/2"/>
                                          </p:val>
                                        </p:tav>
                                      </p:tavLst>
                                    </p:anim>
                                    <p:anim calcmode="lin" valueType="num">
                                      <p:cBhvr additive="base">
                                        <p:cTn id="675" dur="3750"/>
                                        <p:tgtEl>
                                          <p:spTgt spid="94"/>
                                        </p:tgtEl>
                                        <p:attrNameLst>
                                          <p:attrName>ppt_y</p:attrName>
                                        </p:attrNameLst>
                                      </p:cBhvr>
                                      <p:tavLst>
                                        <p:tav tm="0">
                                          <p:val>
                                            <p:strVal val="ppt_y"/>
                                          </p:val>
                                        </p:tav>
                                        <p:tav tm="100000">
                                          <p:val>
                                            <p:strVal val="1+ppt_h/2"/>
                                          </p:val>
                                        </p:tav>
                                      </p:tavLst>
                                    </p:anim>
                                    <p:set>
                                      <p:cBhvr>
                                        <p:cTn id="676" dur="1" fill="hold">
                                          <p:stCondLst>
                                            <p:cond delay="3749"/>
                                          </p:stCondLst>
                                        </p:cTn>
                                        <p:tgtEl>
                                          <p:spTgt spid="94"/>
                                        </p:tgtEl>
                                        <p:attrNameLst>
                                          <p:attrName>style.visibility</p:attrName>
                                        </p:attrNameLst>
                                      </p:cBhvr>
                                      <p:to>
                                        <p:strVal val="hidden"/>
                                      </p:to>
                                    </p:set>
                                  </p:childTnLst>
                                </p:cTn>
                              </p:par>
                              <p:par>
                                <p:cTn id="677" presetID="2" presetClass="entr" presetSubtype="9" fill="hold" nodeType="withEffect">
                                  <p:stCondLst>
                                    <p:cond delay="0"/>
                                  </p:stCondLst>
                                  <p:childTnLst>
                                    <p:set>
                                      <p:cBhvr>
                                        <p:cTn id="678" dur="1" fill="hold">
                                          <p:stCondLst>
                                            <p:cond delay="0"/>
                                          </p:stCondLst>
                                        </p:cTn>
                                        <p:tgtEl>
                                          <p:spTgt spid="91"/>
                                        </p:tgtEl>
                                        <p:attrNameLst>
                                          <p:attrName>style.visibility</p:attrName>
                                        </p:attrNameLst>
                                      </p:cBhvr>
                                      <p:to>
                                        <p:strVal val="visible"/>
                                      </p:to>
                                    </p:set>
                                    <p:anim calcmode="lin" valueType="num">
                                      <p:cBhvr additive="base">
                                        <p:cTn id="679" dur="3750" fill="hold"/>
                                        <p:tgtEl>
                                          <p:spTgt spid="91"/>
                                        </p:tgtEl>
                                        <p:attrNameLst>
                                          <p:attrName>ppt_x</p:attrName>
                                        </p:attrNameLst>
                                      </p:cBhvr>
                                      <p:tavLst>
                                        <p:tav tm="0">
                                          <p:val>
                                            <p:strVal val="0-#ppt_w/2"/>
                                          </p:val>
                                        </p:tav>
                                        <p:tav tm="100000">
                                          <p:val>
                                            <p:strVal val="#ppt_x"/>
                                          </p:val>
                                        </p:tav>
                                      </p:tavLst>
                                    </p:anim>
                                    <p:anim calcmode="lin" valueType="num">
                                      <p:cBhvr additive="base">
                                        <p:cTn id="680" dur="3750" fill="hold"/>
                                        <p:tgtEl>
                                          <p:spTgt spid="91"/>
                                        </p:tgtEl>
                                        <p:attrNameLst>
                                          <p:attrName>ppt_y</p:attrName>
                                        </p:attrNameLst>
                                      </p:cBhvr>
                                      <p:tavLst>
                                        <p:tav tm="0">
                                          <p:val>
                                            <p:strVal val="0-#ppt_h/2"/>
                                          </p:val>
                                        </p:tav>
                                        <p:tav tm="100000">
                                          <p:val>
                                            <p:strVal val="#ppt_y"/>
                                          </p:val>
                                        </p:tav>
                                      </p:tavLst>
                                    </p:anim>
                                  </p:childTnLst>
                                </p:cTn>
                              </p:par>
                              <p:par>
                                <p:cTn id="681" presetID="2" presetClass="exit" presetSubtype="6" fill="hold" nodeType="withEffect">
                                  <p:stCondLst>
                                    <p:cond delay="0"/>
                                  </p:stCondLst>
                                  <p:childTnLst>
                                    <p:anim calcmode="lin" valueType="num">
                                      <p:cBhvr additive="base">
                                        <p:cTn id="682" dur="3750"/>
                                        <p:tgtEl>
                                          <p:spTgt spid="91"/>
                                        </p:tgtEl>
                                        <p:attrNameLst>
                                          <p:attrName>ppt_x</p:attrName>
                                        </p:attrNameLst>
                                      </p:cBhvr>
                                      <p:tavLst>
                                        <p:tav tm="0">
                                          <p:val>
                                            <p:strVal val="ppt_x"/>
                                          </p:val>
                                        </p:tav>
                                        <p:tav tm="100000">
                                          <p:val>
                                            <p:strVal val="1+ppt_w/2"/>
                                          </p:val>
                                        </p:tav>
                                      </p:tavLst>
                                    </p:anim>
                                    <p:anim calcmode="lin" valueType="num">
                                      <p:cBhvr additive="base">
                                        <p:cTn id="683" dur="3750"/>
                                        <p:tgtEl>
                                          <p:spTgt spid="91"/>
                                        </p:tgtEl>
                                        <p:attrNameLst>
                                          <p:attrName>ppt_y</p:attrName>
                                        </p:attrNameLst>
                                      </p:cBhvr>
                                      <p:tavLst>
                                        <p:tav tm="0">
                                          <p:val>
                                            <p:strVal val="ppt_y"/>
                                          </p:val>
                                        </p:tav>
                                        <p:tav tm="100000">
                                          <p:val>
                                            <p:strVal val="1+ppt_h/2"/>
                                          </p:val>
                                        </p:tav>
                                      </p:tavLst>
                                    </p:anim>
                                    <p:set>
                                      <p:cBhvr>
                                        <p:cTn id="684" dur="1" fill="hold">
                                          <p:stCondLst>
                                            <p:cond delay="3749"/>
                                          </p:stCondLst>
                                        </p:cTn>
                                        <p:tgtEl>
                                          <p:spTgt spid="91"/>
                                        </p:tgtEl>
                                        <p:attrNameLst>
                                          <p:attrName>style.visibility</p:attrName>
                                        </p:attrNameLst>
                                      </p:cBhvr>
                                      <p:to>
                                        <p:strVal val="hidden"/>
                                      </p:to>
                                    </p:set>
                                  </p:childTnLst>
                                </p:cTn>
                              </p:par>
                              <p:par>
                                <p:cTn id="685" presetID="2" presetClass="entr" presetSubtype="9" fill="hold" nodeType="withEffect">
                                  <p:stCondLst>
                                    <p:cond delay="0"/>
                                  </p:stCondLst>
                                  <p:childTnLst>
                                    <p:set>
                                      <p:cBhvr>
                                        <p:cTn id="686" dur="1" fill="hold">
                                          <p:stCondLst>
                                            <p:cond delay="0"/>
                                          </p:stCondLst>
                                        </p:cTn>
                                        <p:tgtEl>
                                          <p:spTgt spid="89"/>
                                        </p:tgtEl>
                                        <p:attrNameLst>
                                          <p:attrName>style.visibility</p:attrName>
                                        </p:attrNameLst>
                                      </p:cBhvr>
                                      <p:to>
                                        <p:strVal val="visible"/>
                                      </p:to>
                                    </p:set>
                                    <p:anim calcmode="lin" valueType="num">
                                      <p:cBhvr additive="base">
                                        <p:cTn id="687" dur="3750" fill="hold"/>
                                        <p:tgtEl>
                                          <p:spTgt spid="89"/>
                                        </p:tgtEl>
                                        <p:attrNameLst>
                                          <p:attrName>ppt_x</p:attrName>
                                        </p:attrNameLst>
                                      </p:cBhvr>
                                      <p:tavLst>
                                        <p:tav tm="0">
                                          <p:val>
                                            <p:strVal val="0-#ppt_w/2"/>
                                          </p:val>
                                        </p:tav>
                                        <p:tav tm="100000">
                                          <p:val>
                                            <p:strVal val="#ppt_x"/>
                                          </p:val>
                                        </p:tav>
                                      </p:tavLst>
                                    </p:anim>
                                    <p:anim calcmode="lin" valueType="num">
                                      <p:cBhvr additive="base">
                                        <p:cTn id="688" dur="3750" fill="hold"/>
                                        <p:tgtEl>
                                          <p:spTgt spid="89"/>
                                        </p:tgtEl>
                                        <p:attrNameLst>
                                          <p:attrName>ppt_y</p:attrName>
                                        </p:attrNameLst>
                                      </p:cBhvr>
                                      <p:tavLst>
                                        <p:tav tm="0">
                                          <p:val>
                                            <p:strVal val="0-#ppt_h/2"/>
                                          </p:val>
                                        </p:tav>
                                        <p:tav tm="100000">
                                          <p:val>
                                            <p:strVal val="#ppt_y"/>
                                          </p:val>
                                        </p:tav>
                                      </p:tavLst>
                                    </p:anim>
                                  </p:childTnLst>
                                </p:cTn>
                              </p:par>
                              <p:par>
                                <p:cTn id="689" presetID="2" presetClass="exit" presetSubtype="6" fill="hold" nodeType="withEffect">
                                  <p:stCondLst>
                                    <p:cond delay="0"/>
                                  </p:stCondLst>
                                  <p:childTnLst>
                                    <p:anim calcmode="lin" valueType="num">
                                      <p:cBhvr additive="base">
                                        <p:cTn id="690" dur="3750"/>
                                        <p:tgtEl>
                                          <p:spTgt spid="89"/>
                                        </p:tgtEl>
                                        <p:attrNameLst>
                                          <p:attrName>ppt_x</p:attrName>
                                        </p:attrNameLst>
                                      </p:cBhvr>
                                      <p:tavLst>
                                        <p:tav tm="0">
                                          <p:val>
                                            <p:strVal val="ppt_x"/>
                                          </p:val>
                                        </p:tav>
                                        <p:tav tm="100000">
                                          <p:val>
                                            <p:strVal val="1+ppt_w/2"/>
                                          </p:val>
                                        </p:tav>
                                      </p:tavLst>
                                    </p:anim>
                                    <p:anim calcmode="lin" valueType="num">
                                      <p:cBhvr additive="base">
                                        <p:cTn id="691" dur="3750"/>
                                        <p:tgtEl>
                                          <p:spTgt spid="89"/>
                                        </p:tgtEl>
                                        <p:attrNameLst>
                                          <p:attrName>ppt_y</p:attrName>
                                        </p:attrNameLst>
                                      </p:cBhvr>
                                      <p:tavLst>
                                        <p:tav tm="0">
                                          <p:val>
                                            <p:strVal val="ppt_y"/>
                                          </p:val>
                                        </p:tav>
                                        <p:tav tm="100000">
                                          <p:val>
                                            <p:strVal val="1+ppt_h/2"/>
                                          </p:val>
                                        </p:tav>
                                      </p:tavLst>
                                    </p:anim>
                                    <p:set>
                                      <p:cBhvr>
                                        <p:cTn id="692" dur="1" fill="hold">
                                          <p:stCondLst>
                                            <p:cond delay="3749"/>
                                          </p:stCondLst>
                                        </p:cTn>
                                        <p:tgtEl>
                                          <p:spTgt spid="89"/>
                                        </p:tgtEl>
                                        <p:attrNameLst>
                                          <p:attrName>style.visibility</p:attrName>
                                        </p:attrNameLst>
                                      </p:cBhvr>
                                      <p:to>
                                        <p:strVal val="hidden"/>
                                      </p:to>
                                    </p:set>
                                  </p:childTnLst>
                                </p:cTn>
                              </p:par>
                              <p:par>
                                <p:cTn id="693" presetID="2" presetClass="entr" presetSubtype="9" fill="hold" nodeType="withEffect">
                                  <p:stCondLst>
                                    <p:cond delay="0"/>
                                  </p:stCondLst>
                                  <p:childTnLst>
                                    <p:set>
                                      <p:cBhvr>
                                        <p:cTn id="694" dur="1" fill="hold">
                                          <p:stCondLst>
                                            <p:cond delay="0"/>
                                          </p:stCondLst>
                                        </p:cTn>
                                        <p:tgtEl>
                                          <p:spTgt spid="88"/>
                                        </p:tgtEl>
                                        <p:attrNameLst>
                                          <p:attrName>style.visibility</p:attrName>
                                        </p:attrNameLst>
                                      </p:cBhvr>
                                      <p:to>
                                        <p:strVal val="visible"/>
                                      </p:to>
                                    </p:set>
                                    <p:anim calcmode="lin" valueType="num">
                                      <p:cBhvr additive="base">
                                        <p:cTn id="695" dur="3750" fill="hold"/>
                                        <p:tgtEl>
                                          <p:spTgt spid="88"/>
                                        </p:tgtEl>
                                        <p:attrNameLst>
                                          <p:attrName>ppt_x</p:attrName>
                                        </p:attrNameLst>
                                      </p:cBhvr>
                                      <p:tavLst>
                                        <p:tav tm="0">
                                          <p:val>
                                            <p:strVal val="0-#ppt_w/2"/>
                                          </p:val>
                                        </p:tav>
                                        <p:tav tm="100000">
                                          <p:val>
                                            <p:strVal val="#ppt_x"/>
                                          </p:val>
                                        </p:tav>
                                      </p:tavLst>
                                    </p:anim>
                                    <p:anim calcmode="lin" valueType="num">
                                      <p:cBhvr additive="base">
                                        <p:cTn id="696" dur="3750" fill="hold"/>
                                        <p:tgtEl>
                                          <p:spTgt spid="88"/>
                                        </p:tgtEl>
                                        <p:attrNameLst>
                                          <p:attrName>ppt_y</p:attrName>
                                        </p:attrNameLst>
                                      </p:cBhvr>
                                      <p:tavLst>
                                        <p:tav tm="0">
                                          <p:val>
                                            <p:strVal val="0-#ppt_h/2"/>
                                          </p:val>
                                        </p:tav>
                                        <p:tav tm="100000">
                                          <p:val>
                                            <p:strVal val="#ppt_y"/>
                                          </p:val>
                                        </p:tav>
                                      </p:tavLst>
                                    </p:anim>
                                  </p:childTnLst>
                                </p:cTn>
                              </p:par>
                              <p:par>
                                <p:cTn id="697" presetID="2" presetClass="exit" presetSubtype="6" fill="hold" nodeType="withEffect">
                                  <p:stCondLst>
                                    <p:cond delay="0"/>
                                  </p:stCondLst>
                                  <p:childTnLst>
                                    <p:anim calcmode="lin" valueType="num">
                                      <p:cBhvr additive="base">
                                        <p:cTn id="698" dur="3750"/>
                                        <p:tgtEl>
                                          <p:spTgt spid="88"/>
                                        </p:tgtEl>
                                        <p:attrNameLst>
                                          <p:attrName>ppt_x</p:attrName>
                                        </p:attrNameLst>
                                      </p:cBhvr>
                                      <p:tavLst>
                                        <p:tav tm="0">
                                          <p:val>
                                            <p:strVal val="ppt_x"/>
                                          </p:val>
                                        </p:tav>
                                        <p:tav tm="100000">
                                          <p:val>
                                            <p:strVal val="1+ppt_w/2"/>
                                          </p:val>
                                        </p:tav>
                                      </p:tavLst>
                                    </p:anim>
                                    <p:anim calcmode="lin" valueType="num">
                                      <p:cBhvr additive="base">
                                        <p:cTn id="699" dur="3750"/>
                                        <p:tgtEl>
                                          <p:spTgt spid="88"/>
                                        </p:tgtEl>
                                        <p:attrNameLst>
                                          <p:attrName>ppt_y</p:attrName>
                                        </p:attrNameLst>
                                      </p:cBhvr>
                                      <p:tavLst>
                                        <p:tav tm="0">
                                          <p:val>
                                            <p:strVal val="ppt_y"/>
                                          </p:val>
                                        </p:tav>
                                        <p:tav tm="100000">
                                          <p:val>
                                            <p:strVal val="1+ppt_h/2"/>
                                          </p:val>
                                        </p:tav>
                                      </p:tavLst>
                                    </p:anim>
                                    <p:set>
                                      <p:cBhvr>
                                        <p:cTn id="700" dur="1" fill="hold">
                                          <p:stCondLst>
                                            <p:cond delay="3749"/>
                                          </p:stCondLst>
                                        </p:cTn>
                                        <p:tgtEl>
                                          <p:spTgt spid="88"/>
                                        </p:tgtEl>
                                        <p:attrNameLst>
                                          <p:attrName>style.visibility</p:attrName>
                                        </p:attrNameLst>
                                      </p:cBhvr>
                                      <p:to>
                                        <p:strVal val="hidden"/>
                                      </p:to>
                                    </p:set>
                                  </p:childTnLst>
                                </p:cTn>
                              </p:par>
                              <p:par>
                                <p:cTn id="701" presetID="2" presetClass="entr" presetSubtype="9" fill="hold" nodeType="withEffect">
                                  <p:stCondLst>
                                    <p:cond delay="0"/>
                                  </p:stCondLst>
                                  <p:childTnLst>
                                    <p:set>
                                      <p:cBhvr>
                                        <p:cTn id="702" dur="1" fill="hold">
                                          <p:stCondLst>
                                            <p:cond delay="0"/>
                                          </p:stCondLst>
                                        </p:cTn>
                                        <p:tgtEl>
                                          <p:spTgt spid="96"/>
                                        </p:tgtEl>
                                        <p:attrNameLst>
                                          <p:attrName>style.visibility</p:attrName>
                                        </p:attrNameLst>
                                      </p:cBhvr>
                                      <p:to>
                                        <p:strVal val="visible"/>
                                      </p:to>
                                    </p:set>
                                    <p:anim calcmode="lin" valueType="num">
                                      <p:cBhvr additive="base">
                                        <p:cTn id="703" dur="3750" fill="hold"/>
                                        <p:tgtEl>
                                          <p:spTgt spid="96"/>
                                        </p:tgtEl>
                                        <p:attrNameLst>
                                          <p:attrName>ppt_x</p:attrName>
                                        </p:attrNameLst>
                                      </p:cBhvr>
                                      <p:tavLst>
                                        <p:tav tm="0">
                                          <p:val>
                                            <p:strVal val="0-#ppt_w/2"/>
                                          </p:val>
                                        </p:tav>
                                        <p:tav tm="100000">
                                          <p:val>
                                            <p:strVal val="#ppt_x"/>
                                          </p:val>
                                        </p:tav>
                                      </p:tavLst>
                                    </p:anim>
                                    <p:anim calcmode="lin" valueType="num">
                                      <p:cBhvr additive="base">
                                        <p:cTn id="704" dur="3750" fill="hold"/>
                                        <p:tgtEl>
                                          <p:spTgt spid="96"/>
                                        </p:tgtEl>
                                        <p:attrNameLst>
                                          <p:attrName>ppt_y</p:attrName>
                                        </p:attrNameLst>
                                      </p:cBhvr>
                                      <p:tavLst>
                                        <p:tav tm="0">
                                          <p:val>
                                            <p:strVal val="0-#ppt_h/2"/>
                                          </p:val>
                                        </p:tav>
                                        <p:tav tm="100000">
                                          <p:val>
                                            <p:strVal val="#ppt_y"/>
                                          </p:val>
                                        </p:tav>
                                      </p:tavLst>
                                    </p:anim>
                                  </p:childTnLst>
                                </p:cTn>
                              </p:par>
                              <p:par>
                                <p:cTn id="705" presetID="2" presetClass="exit" presetSubtype="6" fill="hold" nodeType="withEffect">
                                  <p:stCondLst>
                                    <p:cond delay="0"/>
                                  </p:stCondLst>
                                  <p:childTnLst>
                                    <p:anim calcmode="lin" valueType="num">
                                      <p:cBhvr additive="base">
                                        <p:cTn id="706" dur="3750"/>
                                        <p:tgtEl>
                                          <p:spTgt spid="96"/>
                                        </p:tgtEl>
                                        <p:attrNameLst>
                                          <p:attrName>ppt_x</p:attrName>
                                        </p:attrNameLst>
                                      </p:cBhvr>
                                      <p:tavLst>
                                        <p:tav tm="0">
                                          <p:val>
                                            <p:strVal val="ppt_x"/>
                                          </p:val>
                                        </p:tav>
                                        <p:tav tm="100000">
                                          <p:val>
                                            <p:strVal val="1+ppt_w/2"/>
                                          </p:val>
                                        </p:tav>
                                      </p:tavLst>
                                    </p:anim>
                                    <p:anim calcmode="lin" valueType="num">
                                      <p:cBhvr additive="base">
                                        <p:cTn id="707" dur="3750"/>
                                        <p:tgtEl>
                                          <p:spTgt spid="96"/>
                                        </p:tgtEl>
                                        <p:attrNameLst>
                                          <p:attrName>ppt_y</p:attrName>
                                        </p:attrNameLst>
                                      </p:cBhvr>
                                      <p:tavLst>
                                        <p:tav tm="0">
                                          <p:val>
                                            <p:strVal val="ppt_y"/>
                                          </p:val>
                                        </p:tav>
                                        <p:tav tm="100000">
                                          <p:val>
                                            <p:strVal val="1+ppt_h/2"/>
                                          </p:val>
                                        </p:tav>
                                      </p:tavLst>
                                    </p:anim>
                                    <p:set>
                                      <p:cBhvr>
                                        <p:cTn id="708" dur="1" fill="hold">
                                          <p:stCondLst>
                                            <p:cond delay="3749"/>
                                          </p:stCondLst>
                                        </p:cTn>
                                        <p:tgtEl>
                                          <p:spTgt spid="96"/>
                                        </p:tgtEl>
                                        <p:attrNameLst>
                                          <p:attrName>style.visibility</p:attrName>
                                        </p:attrNameLst>
                                      </p:cBhvr>
                                      <p:to>
                                        <p:strVal val="hidden"/>
                                      </p:to>
                                    </p:set>
                                  </p:childTnLst>
                                </p:cTn>
                              </p:par>
                              <p:par>
                                <p:cTn id="709" presetID="2" presetClass="entr" presetSubtype="9" fill="hold" nodeType="withEffect">
                                  <p:stCondLst>
                                    <p:cond delay="0"/>
                                  </p:stCondLst>
                                  <p:childTnLst>
                                    <p:set>
                                      <p:cBhvr>
                                        <p:cTn id="710" dur="1" fill="hold">
                                          <p:stCondLst>
                                            <p:cond delay="0"/>
                                          </p:stCondLst>
                                        </p:cTn>
                                        <p:tgtEl>
                                          <p:spTgt spid="93"/>
                                        </p:tgtEl>
                                        <p:attrNameLst>
                                          <p:attrName>style.visibility</p:attrName>
                                        </p:attrNameLst>
                                      </p:cBhvr>
                                      <p:to>
                                        <p:strVal val="visible"/>
                                      </p:to>
                                    </p:set>
                                    <p:anim calcmode="lin" valueType="num">
                                      <p:cBhvr additive="base">
                                        <p:cTn id="711" dur="3750" fill="hold"/>
                                        <p:tgtEl>
                                          <p:spTgt spid="93"/>
                                        </p:tgtEl>
                                        <p:attrNameLst>
                                          <p:attrName>ppt_x</p:attrName>
                                        </p:attrNameLst>
                                      </p:cBhvr>
                                      <p:tavLst>
                                        <p:tav tm="0">
                                          <p:val>
                                            <p:strVal val="0-#ppt_w/2"/>
                                          </p:val>
                                        </p:tav>
                                        <p:tav tm="100000">
                                          <p:val>
                                            <p:strVal val="#ppt_x"/>
                                          </p:val>
                                        </p:tav>
                                      </p:tavLst>
                                    </p:anim>
                                    <p:anim calcmode="lin" valueType="num">
                                      <p:cBhvr additive="base">
                                        <p:cTn id="712" dur="3750" fill="hold"/>
                                        <p:tgtEl>
                                          <p:spTgt spid="93"/>
                                        </p:tgtEl>
                                        <p:attrNameLst>
                                          <p:attrName>ppt_y</p:attrName>
                                        </p:attrNameLst>
                                      </p:cBhvr>
                                      <p:tavLst>
                                        <p:tav tm="0">
                                          <p:val>
                                            <p:strVal val="0-#ppt_h/2"/>
                                          </p:val>
                                        </p:tav>
                                        <p:tav tm="100000">
                                          <p:val>
                                            <p:strVal val="#ppt_y"/>
                                          </p:val>
                                        </p:tav>
                                      </p:tavLst>
                                    </p:anim>
                                  </p:childTnLst>
                                </p:cTn>
                              </p:par>
                              <p:par>
                                <p:cTn id="713" presetID="2" presetClass="exit" presetSubtype="6" fill="hold" nodeType="withEffect">
                                  <p:stCondLst>
                                    <p:cond delay="0"/>
                                  </p:stCondLst>
                                  <p:childTnLst>
                                    <p:anim calcmode="lin" valueType="num">
                                      <p:cBhvr additive="base">
                                        <p:cTn id="714" dur="3750"/>
                                        <p:tgtEl>
                                          <p:spTgt spid="93"/>
                                        </p:tgtEl>
                                        <p:attrNameLst>
                                          <p:attrName>ppt_x</p:attrName>
                                        </p:attrNameLst>
                                      </p:cBhvr>
                                      <p:tavLst>
                                        <p:tav tm="0">
                                          <p:val>
                                            <p:strVal val="ppt_x"/>
                                          </p:val>
                                        </p:tav>
                                        <p:tav tm="100000">
                                          <p:val>
                                            <p:strVal val="1+ppt_w/2"/>
                                          </p:val>
                                        </p:tav>
                                      </p:tavLst>
                                    </p:anim>
                                    <p:anim calcmode="lin" valueType="num">
                                      <p:cBhvr additive="base">
                                        <p:cTn id="715" dur="3750"/>
                                        <p:tgtEl>
                                          <p:spTgt spid="93"/>
                                        </p:tgtEl>
                                        <p:attrNameLst>
                                          <p:attrName>ppt_y</p:attrName>
                                        </p:attrNameLst>
                                      </p:cBhvr>
                                      <p:tavLst>
                                        <p:tav tm="0">
                                          <p:val>
                                            <p:strVal val="ppt_y"/>
                                          </p:val>
                                        </p:tav>
                                        <p:tav tm="100000">
                                          <p:val>
                                            <p:strVal val="1+ppt_h/2"/>
                                          </p:val>
                                        </p:tav>
                                      </p:tavLst>
                                    </p:anim>
                                    <p:set>
                                      <p:cBhvr>
                                        <p:cTn id="716" dur="1" fill="hold">
                                          <p:stCondLst>
                                            <p:cond delay="3749"/>
                                          </p:stCondLst>
                                        </p:cTn>
                                        <p:tgtEl>
                                          <p:spTgt spid="93"/>
                                        </p:tgtEl>
                                        <p:attrNameLst>
                                          <p:attrName>style.visibility</p:attrName>
                                        </p:attrNameLst>
                                      </p:cBhvr>
                                      <p:to>
                                        <p:strVal val="hidden"/>
                                      </p:to>
                                    </p:set>
                                  </p:childTnLst>
                                </p:cTn>
                              </p:par>
                              <p:par>
                                <p:cTn id="717" presetID="2" presetClass="entr" presetSubtype="9" fill="hold" nodeType="withEffect">
                                  <p:stCondLst>
                                    <p:cond delay="0"/>
                                  </p:stCondLst>
                                  <p:childTnLst>
                                    <p:set>
                                      <p:cBhvr>
                                        <p:cTn id="718" dur="1" fill="hold">
                                          <p:stCondLst>
                                            <p:cond delay="0"/>
                                          </p:stCondLst>
                                        </p:cTn>
                                        <p:tgtEl>
                                          <p:spTgt spid="95"/>
                                        </p:tgtEl>
                                        <p:attrNameLst>
                                          <p:attrName>style.visibility</p:attrName>
                                        </p:attrNameLst>
                                      </p:cBhvr>
                                      <p:to>
                                        <p:strVal val="visible"/>
                                      </p:to>
                                    </p:set>
                                    <p:anim calcmode="lin" valueType="num">
                                      <p:cBhvr additive="base">
                                        <p:cTn id="719" dur="3750" fill="hold"/>
                                        <p:tgtEl>
                                          <p:spTgt spid="95"/>
                                        </p:tgtEl>
                                        <p:attrNameLst>
                                          <p:attrName>ppt_x</p:attrName>
                                        </p:attrNameLst>
                                      </p:cBhvr>
                                      <p:tavLst>
                                        <p:tav tm="0">
                                          <p:val>
                                            <p:strVal val="0-#ppt_w/2"/>
                                          </p:val>
                                        </p:tav>
                                        <p:tav tm="100000">
                                          <p:val>
                                            <p:strVal val="#ppt_x"/>
                                          </p:val>
                                        </p:tav>
                                      </p:tavLst>
                                    </p:anim>
                                    <p:anim calcmode="lin" valueType="num">
                                      <p:cBhvr additive="base">
                                        <p:cTn id="720" dur="3750" fill="hold"/>
                                        <p:tgtEl>
                                          <p:spTgt spid="95"/>
                                        </p:tgtEl>
                                        <p:attrNameLst>
                                          <p:attrName>ppt_y</p:attrName>
                                        </p:attrNameLst>
                                      </p:cBhvr>
                                      <p:tavLst>
                                        <p:tav tm="0">
                                          <p:val>
                                            <p:strVal val="0-#ppt_h/2"/>
                                          </p:val>
                                        </p:tav>
                                        <p:tav tm="100000">
                                          <p:val>
                                            <p:strVal val="#ppt_y"/>
                                          </p:val>
                                        </p:tav>
                                      </p:tavLst>
                                    </p:anim>
                                  </p:childTnLst>
                                </p:cTn>
                              </p:par>
                              <p:par>
                                <p:cTn id="721" presetID="2" presetClass="exit" presetSubtype="6" fill="hold" nodeType="withEffect">
                                  <p:stCondLst>
                                    <p:cond delay="0"/>
                                  </p:stCondLst>
                                  <p:childTnLst>
                                    <p:anim calcmode="lin" valueType="num">
                                      <p:cBhvr additive="base">
                                        <p:cTn id="722" dur="3750"/>
                                        <p:tgtEl>
                                          <p:spTgt spid="95"/>
                                        </p:tgtEl>
                                        <p:attrNameLst>
                                          <p:attrName>ppt_x</p:attrName>
                                        </p:attrNameLst>
                                      </p:cBhvr>
                                      <p:tavLst>
                                        <p:tav tm="0">
                                          <p:val>
                                            <p:strVal val="ppt_x"/>
                                          </p:val>
                                        </p:tav>
                                        <p:tav tm="100000">
                                          <p:val>
                                            <p:strVal val="1+ppt_w/2"/>
                                          </p:val>
                                        </p:tav>
                                      </p:tavLst>
                                    </p:anim>
                                    <p:anim calcmode="lin" valueType="num">
                                      <p:cBhvr additive="base">
                                        <p:cTn id="723" dur="3750"/>
                                        <p:tgtEl>
                                          <p:spTgt spid="95"/>
                                        </p:tgtEl>
                                        <p:attrNameLst>
                                          <p:attrName>ppt_y</p:attrName>
                                        </p:attrNameLst>
                                      </p:cBhvr>
                                      <p:tavLst>
                                        <p:tav tm="0">
                                          <p:val>
                                            <p:strVal val="ppt_y"/>
                                          </p:val>
                                        </p:tav>
                                        <p:tav tm="100000">
                                          <p:val>
                                            <p:strVal val="1+ppt_h/2"/>
                                          </p:val>
                                        </p:tav>
                                      </p:tavLst>
                                    </p:anim>
                                    <p:set>
                                      <p:cBhvr>
                                        <p:cTn id="724" dur="1" fill="hold">
                                          <p:stCondLst>
                                            <p:cond delay="3749"/>
                                          </p:stCondLst>
                                        </p:cTn>
                                        <p:tgtEl>
                                          <p:spTgt spid="95"/>
                                        </p:tgtEl>
                                        <p:attrNameLst>
                                          <p:attrName>style.visibility</p:attrName>
                                        </p:attrNameLst>
                                      </p:cBhvr>
                                      <p:to>
                                        <p:strVal val="hidden"/>
                                      </p:to>
                                    </p:set>
                                  </p:childTnLst>
                                </p:cTn>
                              </p:par>
                              <p:par>
                                <p:cTn id="725" presetID="2" presetClass="entr" presetSubtype="9" fill="hold" nodeType="withEffect">
                                  <p:stCondLst>
                                    <p:cond delay="0"/>
                                  </p:stCondLst>
                                  <p:childTnLst>
                                    <p:set>
                                      <p:cBhvr>
                                        <p:cTn id="726" dur="1" fill="hold">
                                          <p:stCondLst>
                                            <p:cond delay="0"/>
                                          </p:stCondLst>
                                        </p:cTn>
                                        <p:tgtEl>
                                          <p:spTgt spid="74"/>
                                        </p:tgtEl>
                                        <p:attrNameLst>
                                          <p:attrName>style.visibility</p:attrName>
                                        </p:attrNameLst>
                                      </p:cBhvr>
                                      <p:to>
                                        <p:strVal val="visible"/>
                                      </p:to>
                                    </p:set>
                                    <p:anim calcmode="lin" valueType="num">
                                      <p:cBhvr additive="base">
                                        <p:cTn id="727" dur="3750" fill="hold"/>
                                        <p:tgtEl>
                                          <p:spTgt spid="74"/>
                                        </p:tgtEl>
                                        <p:attrNameLst>
                                          <p:attrName>ppt_x</p:attrName>
                                        </p:attrNameLst>
                                      </p:cBhvr>
                                      <p:tavLst>
                                        <p:tav tm="0">
                                          <p:val>
                                            <p:strVal val="0-#ppt_w/2"/>
                                          </p:val>
                                        </p:tav>
                                        <p:tav tm="100000">
                                          <p:val>
                                            <p:strVal val="#ppt_x"/>
                                          </p:val>
                                        </p:tav>
                                      </p:tavLst>
                                    </p:anim>
                                    <p:anim calcmode="lin" valueType="num">
                                      <p:cBhvr additive="base">
                                        <p:cTn id="728" dur="3750" fill="hold"/>
                                        <p:tgtEl>
                                          <p:spTgt spid="74"/>
                                        </p:tgtEl>
                                        <p:attrNameLst>
                                          <p:attrName>ppt_y</p:attrName>
                                        </p:attrNameLst>
                                      </p:cBhvr>
                                      <p:tavLst>
                                        <p:tav tm="0">
                                          <p:val>
                                            <p:strVal val="0-#ppt_h/2"/>
                                          </p:val>
                                        </p:tav>
                                        <p:tav tm="100000">
                                          <p:val>
                                            <p:strVal val="#ppt_y"/>
                                          </p:val>
                                        </p:tav>
                                      </p:tavLst>
                                    </p:anim>
                                  </p:childTnLst>
                                </p:cTn>
                              </p:par>
                              <p:par>
                                <p:cTn id="729" presetID="2" presetClass="exit" presetSubtype="6" fill="hold" nodeType="withEffect">
                                  <p:stCondLst>
                                    <p:cond delay="0"/>
                                  </p:stCondLst>
                                  <p:childTnLst>
                                    <p:anim calcmode="lin" valueType="num">
                                      <p:cBhvr additive="base">
                                        <p:cTn id="730" dur="3750"/>
                                        <p:tgtEl>
                                          <p:spTgt spid="74"/>
                                        </p:tgtEl>
                                        <p:attrNameLst>
                                          <p:attrName>ppt_x</p:attrName>
                                        </p:attrNameLst>
                                      </p:cBhvr>
                                      <p:tavLst>
                                        <p:tav tm="0">
                                          <p:val>
                                            <p:strVal val="ppt_x"/>
                                          </p:val>
                                        </p:tav>
                                        <p:tav tm="100000">
                                          <p:val>
                                            <p:strVal val="1+ppt_w/2"/>
                                          </p:val>
                                        </p:tav>
                                      </p:tavLst>
                                    </p:anim>
                                    <p:anim calcmode="lin" valueType="num">
                                      <p:cBhvr additive="base">
                                        <p:cTn id="731" dur="3750"/>
                                        <p:tgtEl>
                                          <p:spTgt spid="74"/>
                                        </p:tgtEl>
                                        <p:attrNameLst>
                                          <p:attrName>ppt_y</p:attrName>
                                        </p:attrNameLst>
                                      </p:cBhvr>
                                      <p:tavLst>
                                        <p:tav tm="0">
                                          <p:val>
                                            <p:strVal val="ppt_y"/>
                                          </p:val>
                                        </p:tav>
                                        <p:tav tm="100000">
                                          <p:val>
                                            <p:strVal val="1+ppt_h/2"/>
                                          </p:val>
                                        </p:tav>
                                      </p:tavLst>
                                    </p:anim>
                                    <p:set>
                                      <p:cBhvr>
                                        <p:cTn id="732" dur="1" fill="hold">
                                          <p:stCondLst>
                                            <p:cond delay="3749"/>
                                          </p:stCondLst>
                                        </p:cTn>
                                        <p:tgtEl>
                                          <p:spTgt spid="74"/>
                                        </p:tgtEl>
                                        <p:attrNameLst>
                                          <p:attrName>style.visibility</p:attrName>
                                        </p:attrNameLst>
                                      </p:cBhvr>
                                      <p:to>
                                        <p:strVal val="hidden"/>
                                      </p:to>
                                    </p:set>
                                  </p:childTnLst>
                                </p:cTn>
                              </p:par>
                              <p:par>
                                <p:cTn id="733" presetID="2" presetClass="entr" presetSubtype="9" fill="hold" nodeType="withEffect">
                                  <p:stCondLst>
                                    <p:cond delay="0"/>
                                  </p:stCondLst>
                                  <p:childTnLst>
                                    <p:set>
                                      <p:cBhvr>
                                        <p:cTn id="734" dur="1" fill="hold">
                                          <p:stCondLst>
                                            <p:cond delay="0"/>
                                          </p:stCondLst>
                                        </p:cTn>
                                        <p:tgtEl>
                                          <p:spTgt spid="78"/>
                                        </p:tgtEl>
                                        <p:attrNameLst>
                                          <p:attrName>style.visibility</p:attrName>
                                        </p:attrNameLst>
                                      </p:cBhvr>
                                      <p:to>
                                        <p:strVal val="visible"/>
                                      </p:to>
                                    </p:set>
                                    <p:anim calcmode="lin" valueType="num">
                                      <p:cBhvr additive="base">
                                        <p:cTn id="735" dur="3750" fill="hold"/>
                                        <p:tgtEl>
                                          <p:spTgt spid="78"/>
                                        </p:tgtEl>
                                        <p:attrNameLst>
                                          <p:attrName>ppt_x</p:attrName>
                                        </p:attrNameLst>
                                      </p:cBhvr>
                                      <p:tavLst>
                                        <p:tav tm="0">
                                          <p:val>
                                            <p:strVal val="0-#ppt_w/2"/>
                                          </p:val>
                                        </p:tav>
                                        <p:tav tm="100000">
                                          <p:val>
                                            <p:strVal val="#ppt_x"/>
                                          </p:val>
                                        </p:tav>
                                      </p:tavLst>
                                    </p:anim>
                                    <p:anim calcmode="lin" valueType="num">
                                      <p:cBhvr additive="base">
                                        <p:cTn id="736" dur="3750" fill="hold"/>
                                        <p:tgtEl>
                                          <p:spTgt spid="78"/>
                                        </p:tgtEl>
                                        <p:attrNameLst>
                                          <p:attrName>ppt_y</p:attrName>
                                        </p:attrNameLst>
                                      </p:cBhvr>
                                      <p:tavLst>
                                        <p:tav tm="0">
                                          <p:val>
                                            <p:strVal val="0-#ppt_h/2"/>
                                          </p:val>
                                        </p:tav>
                                        <p:tav tm="100000">
                                          <p:val>
                                            <p:strVal val="#ppt_y"/>
                                          </p:val>
                                        </p:tav>
                                      </p:tavLst>
                                    </p:anim>
                                  </p:childTnLst>
                                </p:cTn>
                              </p:par>
                              <p:par>
                                <p:cTn id="737" presetID="2" presetClass="exit" presetSubtype="6" fill="hold" nodeType="withEffect">
                                  <p:stCondLst>
                                    <p:cond delay="0"/>
                                  </p:stCondLst>
                                  <p:childTnLst>
                                    <p:anim calcmode="lin" valueType="num">
                                      <p:cBhvr additive="base">
                                        <p:cTn id="738" dur="3750"/>
                                        <p:tgtEl>
                                          <p:spTgt spid="78"/>
                                        </p:tgtEl>
                                        <p:attrNameLst>
                                          <p:attrName>ppt_x</p:attrName>
                                        </p:attrNameLst>
                                      </p:cBhvr>
                                      <p:tavLst>
                                        <p:tav tm="0">
                                          <p:val>
                                            <p:strVal val="ppt_x"/>
                                          </p:val>
                                        </p:tav>
                                        <p:tav tm="100000">
                                          <p:val>
                                            <p:strVal val="1+ppt_w/2"/>
                                          </p:val>
                                        </p:tav>
                                      </p:tavLst>
                                    </p:anim>
                                    <p:anim calcmode="lin" valueType="num">
                                      <p:cBhvr additive="base">
                                        <p:cTn id="739" dur="3750"/>
                                        <p:tgtEl>
                                          <p:spTgt spid="78"/>
                                        </p:tgtEl>
                                        <p:attrNameLst>
                                          <p:attrName>ppt_y</p:attrName>
                                        </p:attrNameLst>
                                      </p:cBhvr>
                                      <p:tavLst>
                                        <p:tav tm="0">
                                          <p:val>
                                            <p:strVal val="ppt_y"/>
                                          </p:val>
                                        </p:tav>
                                        <p:tav tm="100000">
                                          <p:val>
                                            <p:strVal val="1+ppt_h/2"/>
                                          </p:val>
                                        </p:tav>
                                      </p:tavLst>
                                    </p:anim>
                                    <p:set>
                                      <p:cBhvr>
                                        <p:cTn id="740" dur="1" fill="hold">
                                          <p:stCondLst>
                                            <p:cond delay="3749"/>
                                          </p:stCondLst>
                                        </p:cTn>
                                        <p:tgtEl>
                                          <p:spTgt spid="78"/>
                                        </p:tgtEl>
                                        <p:attrNameLst>
                                          <p:attrName>style.visibility</p:attrName>
                                        </p:attrNameLst>
                                      </p:cBhvr>
                                      <p:to>
                                        <p:strVal val="hidden"/>
                                      </p:to>
                                    </p:set>
                                  </p:childTnLst>
                                </p:cTn>
                              </p:par>
                              <p:par>
                                <p:cTn id="741" presetID="2" presetClass="entr" presetSubtype="3" fill="hold" nodeType="withEffect">
                                  <p:stCondLst>
                                    <p:cond delay="0"/>
                                  </p:stCondLst>
                                  <p:childTnLst>
                                    <p:set>
                                      <p:cBhvr>
                                        <p:cTn id="742" dur="1" fill="hold">
                                          <p:stCondLst>
                                            <p:cond delay="0"/>
                                          </p:stCondLst>
                                        </p:cTn>
                                        <p:tgtEl>
                                          <p:spTgt spid="141"/>
                                        </p:tgtEl>
                                        <p:attrNameLst>
                                          <p:attrName>style.visibility</p:attrName>
                                        </p:attrNameLst>
                                      </p:cBhvr>
                                      <p:to>
                                        <p:strVal val="visible"/>
                                      </p:to>
                                    </p:set>
                                    <p:anim calcmode="lin" valueType="num">
                                      <p:cBhvr additive="base">
                                        <p:cTn id="743" dur="3750" fill="hold"/>
                                        <p:tgtEl>
                                          <p:spTgt spid="141"/>
                                        </p:tgtEl>
                                        <p:attrNameLst>
                                          <p:attrName>ppt_x</p:attrName>
                                        </p:attrNameLst>
                                      </p:cBhvr>
                                      <p:tavLst>
                                        <p:tav tm="0">
                                          <p:val>
                                            <p:strVal val="1+#ppt_w/2"/>
                                          </p:val>
                                        </p:tav>
                                        <p:tav tm="100000">
                                          <p:val>
                                            <p:strVal val="#ppt_x"/>
                                          </p:val>
                                        </p:tav>
                                      </p:tavLst>
                                    </p:anim>
                                    <p:anim calcmode="lin" valueType="num">
                                      <p:cBhvr additive="base">
                                        <p:cTn id="744" dur="3750" fill="hold"/>
                                        <p:tgtEl>
                                          <p:spTgt spid="141"/>
                                        </p:tgtEl>
                                        <p:attrNameLst>
                                          <p:attrName>ppt_y</p:attrName>
                                        </p:attrNameLst>
                                      </p:cBhvr>
                                      <p:tavLst>
                                        <p:tav tm="0">
                                          <p:val>
                                            <p:strVal val="0-#ppt_h/2"/>
                                          </p:val>
                                        </p:tav>
                                        <p:tav tm="100000">
                                          <p:val>
                                            <p:strVal val="#ppt_y"/>
                                          </p:val>
                                        </p:tav>
                                      </p:tavLst>
                                    </p:anim>
                                  </p:childTnLst>
                                </p:cTn>
                              </p:par>
                              <p:par>
                                <p:cTn id="745" presetID="2" presetClass="exit" presetSubtype="12" fill="hold" nodeType="withEffect">
                                  <p:stCondLst>
                                    <p:cond delay="0"/>
                                  </p:stCondLst>
                                  <p:childTnLst>
                                    <p:anim calcmode="lin" valueType="num">
                                      <p:cBhvr additive="base">
                                        <p:cTn id="746" dur="3750"/>
                                        <p:tgtEl>
                                          <p:spTgt spid="141"/>
                                        </p:tgtEl>
                                        <p:attrNameLst>
                                          <p:attrName>ppt_x</p:attrName>
                                        </p:attrNameLst>
                                      </p:cBhvr>
                                      <p:tavLst>
                                        <p:tav tm="0">
                                          <p:val>
                                            <p:strVal val="ppt_x"/>
                                          </p:val>
                                        </p:tav>
                                        <p:tav tm="100000">
                                          <p:val>
                                            <p:strVal val="0-ppt_w/2"/>
                                          </p:val>
                                        </p:tav>
                                      </p:tavLst>
                                    </p:anim>
                                    <p:anim calcmode="lin" valueType="num">
                                      <p:cBhvr additive="base">
                                        <p:cTn id="747" dur="3750"/>
                                        <p:tgtEl>
                                          <p:spTgt spid="141"/>
                                        </p:tgtEl>
                                        <p:attrNameLst>
                                          <p:attrName>ppt_y</p:attrName>
                                        </p:attrNameLst>
                                      </p:cBhvr>
                                      <p:tavLst>
                                        <p:tav tm="0">
                                          <p:val>
                                            <p:strVal val="ppt_y"/>
                                          </p:val>
                                        </p:tav>
                                        <p:tav tm="100000">
                                          <p:val>
                                            <p:strVal val="1+ppt_h/2"/>
                                          </p:val>
                                        </p:tav>
                                      </p:tavLst>
                                    </p:anim>
                                    <p:set>
                                      <p:cBhvr>
                                        <p:cTn id="748" dur="1" fill="hold">
                                          <p:stCondLst>
                                            <p:cond delay="3749"/>
                                          </p:stCondLst>
                                        </p:cTn>
                                        <p:tgtEl>
                                          <p:spTgt spid="141"/>
                                        </p:tgtEl>
                                        <p:attrNameLst>
                                          <p:attrName>style.visibility</p:attrName>
                                        </p:attrNameLst>
                                      </p:cBhvr>
                                      <p:to>
                                        <p:strVal val="hidden"/>
                                      </p:to>
                                    </p:set>
                                  </p:childTnLst>
                                </p:cTn>
                              </p:par>
                              <p:par>
                                <p:cTn id="749" presetID="2" presetClass="entr" presetSubtype="3" fill="hold" nodeType="withEffect">
                                  <p:stCondLst>
                                    <p:cond delay="0"/>
                                  </p:stCondLst>
                                  <p:childTnLst>
                                    <p:set>
                                      <p:cBhvr>
                                        <p:cTn id="750" dur="1" fill="hold">
                                          <p:stCondLst>
                                            <p:cond delay="0"/>
                                          </p:stCondLst>
                                        </p:cTn>
                                        <p:tgtEl>
                                          <p:spTgt spid="140"/>
                                        </p:tgtEl>
                                        <p:attrNameLst>
                                          <p:attrName>style.visibility</p:attrName>
                                        </p:attrNameLst>
                                      </p:cBhvr>
                                      <p:to>
                                        <p:strVal val="visible"/>
                                      </p:to>
                                    </p:set>
                                    <p:anim calcmode="lin" valueType="num">
                                      <p:cBhvr additive="base">
                                        <p:cTn id="751" dur="3750" fill="hold"/>
                                        <p:tgtEl>
                                          <p:spTgt spid="140"/>
                                        </p:tgtEl>
                                        <p:attrNameLst>
                                          <p:attrName>ppt_x</p:attrName>
                                        </p:attrNameLst>
                                      </p:cBhvr>
                                      <p:tavLst>
                                        <p:tav tm="0">
                                          <p:val>
                                            <p:strVal val="1+#ppt_w/2"/>
                                          </p:val>
                                        </p:tav>
                                        <p:tav tm="100000">
                                          <p:val>
                                            <p:strVal val="#ppt_x"/>
                                          </p:val>
                                        </p:tav>
                                      </p:tavLst>
                                    </p:anim>
                                    <p:anim calcmode="lin" valueType="num">
                                      <p:cBhvr additive="base">
                                        <p:cTn id="752" dur="3750" fill="hold"/>
                                        <p:tgtEl>
                                          <p:spTgt spid="140"/>
                                        </p:tgtEl>
                                        <p:attrNameLst>
                                          <p:attrName>ppt_y</p:attrName>
                                        </p:attrNameLst>
                                      </p:cBhvr>
                                      <p:tavLst>
                                        <p:tav tm="0">
                                          <p:val>
                                            <p:strVal val="0-#ppt_h/2"/>
                                          </p:val>
                                        </p:tav>
                                        <p:tav tm="100000">
                                          <p:val>
                                            <p:strVal val="#ppt_y"/>
                                          </p:val>
                                        </p:tav>
                                      </p:tavLst>
                                    </p:anim>
                                  </p:childTnLst>
                                </p:cTn>
                              </p:par>
                              <p:par>
                                <p:cTn id="753" presetID="2" presetClass="exit" presetSubtype="12" fill="hold" nodeType="withEffect">
                                  <p:stCondLst>
                                    <p:cond delay="0"/>
                                  </p:stCondLst>
                                  <p:childTnLst>
                                    <p:anim calcmode="lin" valueType="num">
                                      <p:cBhvr additive="base">
                                        <p:cTn id="754" dur="3750"/>
                                        <p:tgtEl>
                                          <p:spTgt spid="140"/>
                                        </p:tgtEl>
                                        <p:attrNameLst>
                                          <p:attrName>ppt_x</p:attrName>
                                        </p:attrNameLst>
                                      </p:cBhvr>
                                      <p:tavLst>
                                        <p:tav tm="0">
                                          <p:val>
                                            <p:strVal val="ppt_x"/>
                                          </p:val>
                                        </p:tav>
                                        <p:tav tm="100000">
                                          <p:val>
                                            <p:strVal val="0-ppt_w/2"/>
                                          </p:val>
                                        </p:tav>
                                      </p:tavLst>
                                    </p:anim>
                                    <p:anim calcmode="lin" valueType="num">
                                      <p:cBhvr additive="base">
                                        <p:cTn id="755" dur="3750"/>
                                        <p:tgtEl>
                                          <p:spTgt spid="140"/>
                                        </p:tgtEl>
                                        <p:attrNameLst>
                                          <p:attrName>ppt_y</p:attrName>
                                        </p:attrNameLst>
                                      </p:cBhvr>
                                      <p:tavLst>
                                        <p:tav tm="0">
                                          <p:val>
                                            <p:strVal val="ppt_y"/>
                                          </p:val>
                                        </p:tav>
                                        <p:tav tm="100000">
                                          <p:val>
                                            <p:strVal val="1+ppt_h/2"/>
                                          </p:val>
                                        </p:tav>
                                      </p:tavLst>
                                    </p:anim>
                                    <p:set>
                                      <p:cBhvr>
                                        <p:cTn id="756" dur="1" fill="hold">
                                          <p:stCondLst>
                                            <p:cond delay="3749"/>
                                          </p:stCondLst>
                                        </p:cTn>
                                        <p:tgtEl>
                                          <p:spTgt spid="140"/>
                                        </p:tgtEl>
                                        <p:attrNameLst>
                                          <p:attrName>style.visibility</p:attrName>
                                        </p:attrNameLst>
                                      </p:cBhvr>
                                      <p:to>
                                        <p:strVal val="hidden"/>
                                      </p:to>
                                    </p:set>
                                  </p:childTnLst>
                                </p:cTn>
                              </p:par>
                              <p:par>
                                <p:cTn id="757" presetID="2" presetClass="entr" presetSubtype="3" fill="hold" nodeType="withEffect">
                                  <p:stCondLst>
                                    <p:cond delay="0"/>
                                  </p:stCondLst>
                                  <p:childTnLst>
                                    <p:set>
                                      <p:cBhvr>
                                        <p:cTn id="758" dur="1" fill="hold">
                                          <p:stCondLst>
                                            <p:cond delay="0"/>
                                          </p:stCondLst>
                                        </p:cTn>
                                        <p:tgtEl>
                                          <p:spTgt spid="136"/>
                                        </p:tgtEl>
                                        <p:attrNameLst>
                                          <p:attrName>style.visibility</p:attrName>
                                        </p:attrNameLst>
                                      </p:cBhvr>
                                      <p:to>
                                        <p:strVal val="visible"/>
                                      </p:to>
                                    </p:set>
                                    <p:anim calcmode="lin" valueType="num">
                                      <p:cBhvr additive="base">
                                        <p:cTn id="759" dur="3750" fill="hold"/>
                                        <p:tgtEl>
                                          <p:spTgt spid="136"/>
                                        </p:tgtEl>
                                        <p:attrNameLst>
                                          <p:attrName>ppt_x</p:attrName>
                                        </p:attrNameLst>
                                      </p:cBhvr>
                                      <p:tavLst>
                                        <p:tav tm="0">
                                          <p:val>
                                            <p:strVal val="1+#ppt_w/2"/>
                                          </p:val>
                                        </p:tav>
                                        <p:tav tm="100000">
                                          <p:val>
                                            <p:strVal val="#ppt_x"/>
                                          </p:val>
                                        </p:tav>
                                      </p:tavLst>
                                    </p:anim>
                                    <p:anim calcmode="lin" valueType="num">
                                      <p:cBhvr additive="base">
                                        <p:cTn id="760" dur="3750" fill="hold"/>
                                        <p:tgtEl>
                                          <p:spTgt spid="136"/>
                                        </p:tgtEl>
                                        <p:attrNameLst>
                                          <p:attrName>ppt_y</p:attrName>
                                        </p:attrNameLst>
                                      </p:cBhvr>
                                      <p:tavLst>
                                        <p:tav tm="0">
                                          <p:val>
                                            <p:strVal val="0-#ppt_h/2"/>
                                          </p:val>
                                        </p:tav>
                                        <p:tav tm="100000">
                                          <p:val>
                                            <p:strVal val="#ppt_y"/>
                                          </p:val>
                                        </p:tav>
                                      </p:tavLst>
                                    </p:anim>
                                  </p:childTnLst>
                                </p:cTn>
                              </p:par>
                              <p:par>
                                <p:cTn id="761" presetID="2" presetClass="exit" presetSubtype="12" fill="hold" nodeType="withEffect">
                                  <p:stCondLst>
                                    <p:cond delay="0"/>
                                  </p:stCondLst>
                                  <p:childTnLst>
                                    <p:anim calcmode="lin" valueType="num">
                                      <p:cBhvr additive="base">
                                        <p:cTn id="762" dur="3750"/>
                                        <p:tgtEl>
                                          <p:spTgt spid="136"/>
                                        </p:tgtEl>
                                        <p:attrNameLst>
                                          <p:attrName>ppt_x</p:attrName>
                                        </p:attrNameLst>
                                      </p:cBhvr>
                                      <p:tavLst>
                                        <p:tav tm="0">
                                          <p:val>
                                            <p:strVal val="ppt_x"/>
                                          </p:val>
                                        </p:tav>
                                        <p:tav tm="100000">
                                          <p:val>
                                            <p:strVal val="0-ppt_w/2"/>
                                          </p:val>
                                        </p:tav>
                                      </p:tavLst>
                                    </p:anim>
                                    <p:anim calcmode="lin" valueType="num">
                                      <p:cBhvr additive="base">
                                        <p:cTn id="763" dur="3750"/>
                                        <p:tgtEl>
                                          <p:spTgt spid="136"/>
                                        </p:tgtEl>
                                        <p:attrNameLst>
                                          <p:attrName>ppt_y</p:attrName>
                                        </p:attrNameLst>
                                      </p:cBhvr>
                                      <p:tavLst>
                                        <p:tav tm="0">
                                          <p:val>
                                            <p:strVal val="ppt_y"/>
                                          </p:val>
                                        </p:tav>
                                        <p:tav tm="100000">
                                          <p:val>
                                            <p:strVal val="1+ppt_h/2"/>
                                          </p:val>
                                        </p:tav>
                                      </p:tavLst>
                                    </p:anim>
                                    <p:set>
                                      <p:cBhvr>
                                        <p:cTn id="764" dur="1" fill="hold">
                                          <p:stCondLst>
                                            <p:cond delay="3749"/>
                                          </p:stCondLst>
                                        </p:cTn>
                                        <p:tgtEl>
                                          <p:spTgt spid="136"/>
                                        </p:tgtEl>
                                        <p:attrNameLst>
                                          <p:attrName>style.visibility</p:attrName>
                                        </p:attrNameLst>
                                      </p:cBhvr>
                                      <p:to>
                                        <p:strVal val="hidden"/>
                                      </p:to>
                                    </p:set>
                                  </p:childTnLst>
                                </p:cTn>
                              </p:par>
                              <p:par>
                                <p:cTn id="765" presetID="2" presetClass="entr" presetSubtype="3" fill="hold" nodeType="withEffect">
                                  <p:stCondLst>
                                    <p:cond delay="0"/>
                                  </p:stCondLst>
                                  <p:childTnLst>
                                    <p:set>
                                      <p:cBhvr>
                                        <p:cTn id="766" dur="1" fill="hold">
                                          <p:stCondLst>
                                            <p:cond delay="0"/>
                                          </p:stCondLst>
                                        </p:cTn>
                                        <p:tgtEl>
                                          <p:spTgt spid="131"/>
                                        </p:tgtEl>
                                        <p:attrNameLst>
                                          <p:attrName>style.visibility</p:attrName>
                                        </p:attrNameLst>
                                      </p:cBhvr>
                                      <p:to>
                                        <p:strVal val="visible"/>
                                      </p:to>
                                    </p:set>
                                    <p:anim calcmode="lin" valueType="num">
                                      <p:cBhvr additive="base">
                                        <p:cTn id="767" dur="3750" fill="hold"/>
                                        <p:tgtEl>
                                          <p:spTgt spid="131"/>
                                        </p:tgtEl>
                                        <p:attrNameLst>
                                          <p:attrName>ppt_x</p:attrName>
                                        </p:attrNameLst>
                                      </p:cBhvr>
                                      <p:tavLst>
                                        <p:tav tm="0">
                                          <p:val>
                                            <p:strVal val="1+#ppt_w/2"/>
                                          </p:val>
                                        </p:tav>
                                        <p:tav tm="100000">
                                          <p:val>
                                            <p:strVal val="#ppt_x"/>
                                          </p:val>
                                        </p:tav>
                                      </p:tavLst>
                                    </p:anim>
                                    <p:anim calcmode="lin" valueType="num">
                                      <p:cBhvr additive="base">
                                        <p:cTn id="768" dur="3750" fill="hold"/>
                                        <p:tgtEl>
                                          <p:spTgt spid="131"/>
                                        </p:tgtEl>
                                        <p:attrNameLst>
                                          <p:attrName>ppt_y</p:attrName>
                                        </p:attrNameLst>
                                      </p:cBhvr>
                                      <p:tavLst>
                                        <p:tav tm="0">
                                          <p:val>
                                            <p:strVal val="0-#ppt_h/2"/>
                                          </p:val>
                                        </p:tav>
                                        <p:tav tm="100000">
                                          <p:val>
                                            <p:strVal val="#ppt_y"/>
                                          </p:val>
                                        </p:tav>
                                      </p:tavLst>
                                    </p:anim>
                                  </p:childTnLst>
                                </p:cTn>
                              </p:par>
                              <p:par>
                                <p:cTn id="769" presetID="2" presetClass="exit" presetSubtype="12" fill="hold" nodeType="withEffect">
                                  <p:stCondLst>
                                    <p:cond delay="0"/>
                                  </p:stCondLst>
                                  <p:childTnLst>
                                    <p:anim calcmode="lin" valueType="num">
                                      <p:cBhvr additive="base">
                                        <p:cTn id="770" dur="3750"/>
                                        <p:tgtEl>
                                          <p:spTgt spid="131"/>
                                        </p:tgtEl>
                                        <p:attrNameLst>
                                          <p:attrName>ppt_x</p:attrName>
                                        </p:attrNameLst>
                                      </p:cBhvr>
                                      <p:tavLst>
                                        <p:tav tm="0">
                                          <p:val>
                                            <p:strVal val="ppt_x"/>
                                          </p:val>
                                        </p:tav>
                                        <p:tav tm="100000">
                                          <p:val>
                                            <p:strVal val="0-ppt_w/2"/>
                                          </p:val>
                                        </p:tav>
                                      </p:tavLst>
                                    </p:anim>
                                    <p:anim calcmode="lin" valueType="num">
                                      <p:cBhvr additive="base">
                                        <p:cTn id="771" dur="3750"/>
                                        <p:tgtEl>
                                          <p:spTgt spid="131"/>
                                        </p:tgtEl>
                                        <p:attrNameLst>
                                          <p:attrName>ppt_y</p:attrName>
                                        </p:attrNameLst>
                                      </p:cBhvr>
                                      <p:tavLst>
                                        <p:tav tm="0">
                                          <p:val>
                                            <p:strVal val="ppt_y"/>
                                          </p:val>
                                        </p:tav>
                                        <p:tav tm="100000">
                                          <p:val>
                                            <p:strVal val="1+ppt_h/2"/>
                                          </p:val>
                                        </p:tav>
                                      </p:tavLst>
                                    </p:anim>
                                    <p:set>
                                      <p:cBhvr>
                                        <p:cTn id="772" dur="1" fill="hold">
                                          <p:stCondLst>
                                            <p:cond delay="3749"/>
                                          </p:stCondLst>
                                        </p:cTn>
                                        <p:tgtEl>
                                          <p:spTgt spid="131"/>
                                        </p:tgtEl>
                                        <p:attrNameLst>
                                          <p:attrName>style.visibility</p:attrName>
                                        </p:attrNameLst>
                                      </p:cBhvr>
                                      <p:to>
                                        <p:strVal val="hidden"/>
                                      </p:to>
                                    </p:set>
                                  </p:childTnLst>
                                </p:cTn>
                              </p:par>
                              <p:par>
                                <p:cTn id="773" presetID="2" presetClass="entr" presetSubtype="3" fill="hold" nodeType="withEffect">
                                  <p:stCondLst>
                                    <p:cond delay="0"/>
                                  </p:stCondLst>
                                  <p:childTnLst>
                                    <p:set>
                                      <p:cBhvr>
                                        <p:cTn id="774" dur="1" fill="hold">
                                          <p:stCondLst>
                                            <p:cond delay="0"/>
                                          </p:stCondLst>
                                        </p:cTn>
                                        <p:tgtEl>
                                          <p:spTgt spid="130"/>
                                        </p:tgtEl>
                                        <p:attrNameLst>
                                          <p:attrName>style.visibility</p:attrName>
                                        </p:attrNameLst>
                                      </p:cBhvr>
                                      <p:to>
                                        <p:strVal val="visible"/>
                                      </p:to>
                                    </p:set>
                                    <p:anim calcmode="lin" valueType="num">
                                      <p:cBhvr additive="base">
                                        <p:cTn id="775" dur="3750" fill="hold"/>
                                        <p:tgtEl>
                                          <p:spTgt spid="130"/>
                                        </p:tgtEl>
                                        <p:attrNameLst>
                                          <p:attrName>ppt_x</p:attrName>
                                        </p:attrNameLst>
                                      </p:cBhvr>
                                      <p:tavLst>
                                        <p:tav tm="0">
                                          <p:val>
                                            <p:strVal val="1+#ppt_w/2"/>
                                          </p:val>
                                        </p:tav>
                                        <p:tav tm="100000">
                                          <p:val>
                                            <p:strVal val="#ppt_x"/>
                                          </p:val>
                                        </p:tav>
                                      </p:tavLst>
                                    </p:anim>
                                    <p:anim calcmode="lin" valueType="num">
                                      <p:cBhvr additive="base">
                                        <p:cTn id="776" dur="3750" fill="hold"/>
                                        <p:tgtEl>
                                          <p:spTgt spid="130"/>
                                        </p:tgtEl>
                                        <p:attrNameLst>
                                          <p:attrName>ppt_y</p:attrName>
                                        </p:attrNameLst>
                                      </p:cBhvr>
                                      <p:tavLst>
                                        <p:tav tm="0">
                                          <p:val>
                                            <p:strVal val="0-#ppt_h/2"/>
                                          </p:val>
                                        </p:tav>
                                        <p:tav tm="100000">
                                          <p:val>
                                            <p:strVal val="#ppt_y"/>
                                          </p:val>
                                        </p:tav>
                                      </p:tavLst>
                                    </p:anim>
                                  </p:childTnLst>
                                </p:cTn>
                              </p:par>
                              <p:par>
                                <p:cTn id="777" presetID="2" presetClass="exit" presetSubtype="12" fill="hold" nodeType="withEffect">
                                  <p:stCondLst>
                                    <p:cond delay="0"/>
                                  </p:stCondLst>
                                  <p:childTnLst>
                                    <p:anim calcmode="lin" valueType="num">
                                      <p:cBhvr additive="base">
                                        <p:cTn id="778" dur="3750"/>
                                        <p:tgtEl>
                                          <p:spTgt spid="130"/>
                                        </p:tgtEl>
                                        <p:attrNameLst>
                                          <p:attrName>ppt_x</p:attrName>
                                        </p:attrNameLst>
                                      </p:cBhvr>
                                      <p:tavLst>
                                        <p:tav tm="0">
                                          <p:val>
                                            <p:strVal val="ppt_x"/>
                                          </p:val>
                                        </p:tav>
                                        <p:tav tm="100000">
                                          <p:val>
                                            <p:strVal val="0-ppt_w/2"/>
                                          </p:val>
                                        </p:tav>
                                      </p:tavLst>
                                    </p:anim>
                                    <p:anim calcmode="lin" valueType="num">
                                      <p:cBhvr additive="base">
                                        <p:cTn id="779" dur="3750"/>
                                        <p:tgtEl>
                                          <p:spTgt spid="130"/>
                                        </p:tgtEl>
                                        <p:attrNameLst>
                                          <p:attrName>ppt_y</p:attrName>
                                        </p:attrNameLst>
                                      </p:cBhvr>
                                      <p:tavLst>
                                        <p:tav tm="0">
                                          <p:val>
                                            <p:strVal val="ppt_y"/>
                                          </p:val>
                                        </p:tav>
                                        <p:tav tm="100000">
                                          <p:val>
                                            <p:strVal val="1+ppt_h/2"/>
                                          </p:val>
                                        </p:tav>
                                      </p:tavLst>
                                    </p:anim>
                                    <p:set>
                                      <p:cBhvr>
                                        <p:cTn id="780" dur="1" fill="hold">
                                          <p:stCondLst>
                                            <p:cond delay="3749"/>
                                          </p:stCondLst>
                                        </p:cTn>
                                        <p:tgtEl>
                                          <p:spTgt spid="130"/>
                                        </p:tgtEl>
                                        <p:attrNameLst>
                                          <p:attrName>style.visibility</p:attrName>
                                        </p:attrNameLst>
                                      </p:cBhvr>
                                      <p:to>
                                        <p:strVal val="hidden"/>
                                      </p:to>
                                    </p:set>
                                  </p:childTnLst>
                                </p:cTn>
                              </p:par>
                              <p:par>
                                <p:cTn id="781" presetID="2" presetClass="entr" presetSubtype="3" fill="hold" nodeType="withEffect">
                                  <p:stCondLst>
                                    <p:cond delay="0"/>
                                  </p:stCondLst>
                                  <p:childTnLst>
                                    <p:set>
                                      <p:cBhvr>
                                        <p:cTn id="782" dur="1" fill="hold">
                                          <p:stCondLst>
                                            <p:cond delay="0"/>
                                          </p:stCondLst>
                                        </p:cTn>
                                        <p:tgtEl>
                                          <p:spTgt spid="128"/>
                                        </p:tgtEl>
                                        <p:attrNameLst>
                                          <p:attrName>style.visibility</p:attrName>
                                        </p:attrNameLst>
                                      </p:cBhvr>
                                      <p:to>
                                        <p:strVal val="visible"/>
                                      </p:to>
                                    </p:set>
                                    <p:anim calcmode="lin" valueType="num">
                                      <p:cBhvr additive="base">
                                        <p:cTn id="783" dur="3750" fill="hold"/>
                                        <p:tgtEl>
                                          <p:spTgt spid="128"/>
                                        </p:tgtEl>
                                        <p:attrNameLst>
                                          <p:attrName>ppt_x</p:attrName>
                                        </p:attrNameLst>
                                      </p:cBhvr>
                                      <p:tavLst>
                                        <p:tav tm="0">
                                          <p:val>
                                            <p:strVal val="1+#ppt_w/2"/>
                                          </p:val>
                                        </p:tav>
                                        <p:tav tm="100000">
                                          <p:val>
                                            <p:strVal val="#ppt_x"/>
                                          </p:val>
                                        </p:tav>
                                      </p:tavLst>
                                    </p:anim>
                                    <p:anim calcmode="lin" valueType="num">
                                      <p:cBhvr additive="base">
                                        <p:cTn id="784" dur="3750" fill="hold"/>
                                        <p:tgtEl>
                                          <p:spTgt spid="128"/>
                                        </p:tgtEl>
                                        <p:attrNameLst>
                                          <p:attrName>ppt_y</p:attrName>
                                        </p:attrNameLst>
                                      </p:cBhvr>
                                      <p:tavLst>
                                        <p:tav tm="0">
                                          <p:val>
                                            <p:strVal val="0-#ppt_h/2"/>
                                          </p:val>
                                        </p:tav>
                                        <p:tav tm="100000">
                                          <p:val>
                                            <p:strVal val="#ppt_y"/>
                                          </p:val>
                                        </p:tav>
                                      </p:tavLst>
                                    </p:anim>
                                  </p:childTnLst>
                                </p:cTn>
                              </p:par>
                              <p:par>
                                <p:cTn id="785" presetID="2" presetClass="exit" presetSubtype="12" fill="hold" nodeType="withEffect">
                                  <p:stCondLst>
                                    <p:cond delay="0"/>
                                  </p:stCondLst>
                                  <p:childTnLst>
                                    <p:anim calcmode="lin" valueType="num">
                                      <p:cBhvr additive="base">
                                        <p:cTn id="786" dur="3750"/>
                                        <p:tgtEl>
                                          <p:spTgt spid="128"/>
                                        </p:tgtEl>
                                        <p:attrNameLst>
                                          <p:attrName>ppt_x</p:attrName>
                                        </p:attrNameLst>
                                      </p:cBhvr>
                                      <p:tavLst>
                                        <p:tav tm="0">
                                          <p:val>
                                            <p:strVal val="ppt_x"/>
                                          </p:val>
                                        </p:tav>
                                        <p:tav tm="100000">
                                          <p:val>
                                            <p:strVal val="0-ppt_w/2"/>
                                          </p:val>
                                        </p:tav>
                                      </p:tavLst>
                                    </p:anim>
                                    <p:anim calcmode="lin" valueType="num">
                                      <p:cBhvr additive="base">
                                        <p:cTn id="787" dur="3750"/>
                                        <p:tgtEl>
                                          <p:spTgt spid="128"/>
                                        </p:tgtEl>
                                        <p:attrNameLst>
                                          <p:attrName>ppt_y</p:attrName>
                                        </p:attrNameLst>
                                      </p:cBhvr>
                                      <p:tavLst>
                                        <p:tav tm="0">
                                          <p:val>
                                            <p:strVal val="ppt_y"/>
                                          </p:val>
                                        </p:tav>
                                        <p:tav tm="100000">
                                          <p:val>
                                            <p:strVal val="1+ppt_h/2"/>
                                          </p:val>
                                        </p:tav>
                                      </p:tavLst>
                                    </p:anim>
                                    <p:set>
                                      <p:cBhvr>
                                        <p:cTn id="788" dur="1" fill="hold">
                                          <p:stCondLst>
                                            <p:cond delay="3749"/>
                                          </p:stCondLst>
                                        </p:cTn>
                                        <p:tgtEl>
                                          <p:spTgt spid="128"/>
                                        </p:tgtEl>
                                        <p:attrNameLst>
                                          <p:attrName>style.visibility</p:attrName>
                                        </p:attrNameLst>
                                      </p:cBhvr>
                                      <p:to>
                                        <p:strVal val="hidden"/>
                                      </p:to>
                                    </p:set>
                                  </p:childTnLst>
                                </p:cTn>
                              </p:par>
                              <p:par>
                                <p:cTn id="789" presetID="2" presetClass="entr" presetSubtype="3" fill="hold" nodeType="withEffect">
                                  <p:stCondLst>
                                    <p:cond delay="0"/>
                                  </p:stCondLst>
                                  <p:childTnLst>
                                    <p:set>
                                      <p:cBhvr>
                                        <p:cTn id="790" dur="1" fill="hold">
                                          <p:stCondLst>
                                            <p:cond delay="0"/>
                                          </p:stCondLst>
                                        </p:cTn>
                                        <p:tgtEl>
                                          <p:spTgt spid="142"/>
                                        </p:tgtEl>
                                        <p:attrNameLst>
                                          <p:attrName>style.visibility</p:attrName>
                                        </p:attrNameLst>
                                      </p:cBhvr>
                                      <p:to>
                                        <p:strVal val="visible"/>
                                      </p:to>
                                    </p:set>
                                    <p:anim calcmode="lin" valueType="num">
                                      <p:cBhvr additive="base">
                                        <p:cTn id="791" dur="3750" fill="hold"/>
                                        <p:tgtEl>
                                          <p:spTgt spid="142"/>
                                        </p:tgtEl>
                                        <p:attrNameLst>
                                          <p:attrName>ppt_x</p:attrName>
                                        </p:attrNameLst>
                                      </p:cBhvr>
                                      <p:tavLst>
                                        <p:tav tm="0">
                                          <p:val>
                                            <p:strVal val="1+#ppt_w/2"/>
                                          </p:val>
                                        </p:tav>
                                        <p:tav tm="100000">
                                          <p:val>
                                            <p:strVal val="#ppt_x"/>
                                          </p:val>
                                        </p:tav>
                                      </p:tavLst>
                                    </p:anim>
                                    <p:anim calcmode="lin" valueType="num">
                                      <p:cBhvr additive="base">
                                        <p:cTn id="792" dur="3750" fill="hold"/>
                                        <p:tgtEl>
                                          <p:spTgt spid="142"/>
                                        </p:tgtEl>
                                        <p:attrNameLst>
                                          <p:attrName>ppt_y</p:attrName>
                                        </p:attrNameLst>
                                      </p:cBhvr>
                                      <p:tavLst>
                                        <p:tav tm="0">
                                          <p:val>
                                            <p:strVal val="0-#ppt_h/2"/>
                                          </p:val>
                                        </p:tav>
                                        <p:tav tm="100000">
                                          <p:val>
                                            <p:strVal val="#ppt_y"/>
                                          </p:val>
                                        </p:tav>
                                      </p:tavLst>
                                    </p:anim>
                                  </p:childTnLst>
                                </p:cTn>
                              </p:par>
                              <p:par>
                                <p:cTn id="793" presetID="2" presetClass="exit" presetSubtype="12" fill="hold" nodeType="withEffect">
                                  <p:stCondLst>
                                    <p:cond delay="0"/>
                                  </p:stCondLst>
                                  <p:childTnLst>
                                    <p:anim calcmode="lin" valueType="num">
                                      <p:cBhvr additive="base">
                                        <p:cTn id="794" dur="3750"/>
                                        <p:tgtEl>
                                          <p:spTgt spid="142"/>
                                        </p:tgtEl>
                                        <p:attrNameLst>
                                          <p:attrName>ppt_x</p:attrName>
                                        </p:attrNameLst>
                                      </p:cBhvr>
                                      <p:tavLst>
                                        <p:tav tm="0">
                                          <p:val>
                                            <p:strVal val="ppt_x"/>
                                          </p:val>
                                        </p:tav>
                                        <p:tav tm="100000">
                                          <p:val>
                                            <p:strVal val="0-ppt_w/2"/>
                                          </p:val>
                                        </p:tav>
                                      </p:tavLst>
                                    </p:anim>
                                    <p:anim calcmode="lin" valueType="num">
                                      <p:cBhvr additive="base">
                                        <p:cTn id="795" dur="3750"/>
                                        <p:tgtEl>
                                          <p:spTgt spid="142"/>
                                        </p:tgtEl>
                                        <p:attrNameLst>
                                          <p:attrName>ppt_y</p:attrName>
                                        </p:attrNameLst>
                                      </p:cBhvr>
                                      <p:tavLst>
                                        <p:tav tm="0">
                                          <p:val>
                                            <p:strVal val="ppt_y"/>
                                          </p:val>
                                        </p:tav>
                                        <p:tav tm="100000">
                                          <p:val>
                                            <p:strVal val="1+ppt_h/2"/>
                                          </p:val>
                                        </p:tav>
                                      </p:tavLst>
                                    </p:anim>
                                    <p:set>
                                      <p:cBhvr>
                                        <p:cTn id="796" dur="1" fill="hold">
                                          <p:stCondLst>
                                            <p:cond delay="3749"/>
                                          </p:stCondLst>
                                        </p:cTn>
                                        <p:tgtEl>
                                          <p:spTgt spid="142"/>
                                        </p:tgtEl>
                                        <p:attrNameLst>
                                          <p:attrName>style.visibility</p:attrName>
                                        </p:attrNameLst>
                                      </p:cBhvr>
                                      <p:to>
                                        <p:strVal val="hidden"/>
                                      </p:to>
                                    </p:set>
                                  </p:childTnLst>
                                </p:cTn>
                              </p:par>
                              <p:par>
                                <p:cTn id="797" presetID="2" presetClass="entr" presetSubtype="3" fill="hold" nodeType="withEffect">
                                  <p:stCondLst>
                                    <p:cond delay="0"/>
                                  </p:stCondLst>
                                  <p:childTnLst>
                                    <p:set>
                                      <p:cBhvr>
                                        <p:cTn id="798" dur="1" fill="hold">
                                          <p:stCondLst>
                                            <p:cond delay="0"/>
                                          </p:stCondLst>
                                        </p:cTn>
                                        <p:tgtEl>
                                          <p:spTgt spid="143"/>
                                        </p:tgtEl>
                                        <p:attrNameLst>
                                          <p:attrName>style.visibility</p:attrName>
                                        </p:attrNameLst>
                                      </p:cBhvr>
                                      <p:to>
                                        <p:strVal val="visible"/>
                                      </p:to>
                                    </p:set>
                                    <p:anim calcmode="lin" valueType="num">
                                      <p:cBhvr additive="base">
                                        <p:cTn id="799" dur="3750" fill="hold"/>
                                        <p:tgtEl>
                                          <p:spTgt spid="143"/>
                                        </p:tgtEl>
                                        <p:attrNameLst>
                                          <p:attrName>ppt_x</p:attrName>
                                        </p:attrNameLst>
                                      </p:cBhvr>
                                      <p:tavLst>
                                        <p:tav tm="0">
                                          <p:val>
                                            <p:strVal val="1+#ppt_w/2"/>
                                          </p:val>
                                        </p:tav>
                                        <p:tav tm="100000">
                                          <p:val>
                                            <p:strVal val="#ppt_x"/>
                                          </p:val>
                                        </p:tav>
                                      </p:tavLst>
                                    </p:anim>
                                    <p:anim calcmode="lin" valueType="num">
                                      <p:cBhvr additive="base">
                                        <p:cTn id="800" dur="3750" fill="hold"/>
                                        <p:tgtEl>
                                          <p:spTgt spid="143"/>
                                        </p:tgtEl>
                                        <p:attrNameLst>
                                          <p:attrName>ppt_y</p:attrName>
                                        </p:attrNameLst>
                                      </p:cBhvr>
                                      <p:tavLst>
                                        <p:tav tm="0">
                                          <p:val>
                                            <p:strVal val="0-#ppt_h/2"/>
                                          </p:val>
                                        </p:tav>
                                        <p:tav tm="100000">
                                          <p:val>
                                            <p:strVal val="#ppt_y"/>
                                          </p:val>
                                        </p:tav>
                                      </p:tavLst>
                                    </p:anim>
                                  </p:childTnLst>
                                </p:cTn>
                              </p:par>
                              <p:par>
                                <p:cTn id="801" presetID="2" presetClass="exit" presetSubtype="12" fill="hold" nodeType="withEffect">
                                  <p:stCondLst>
                                    <p:cond delay="0"/>
                                  </p:stCondLst>
                                  <p:childTnLst>
                                    <p:anim calcmode="lin" valueType="num">
                                      <p:cBhvr additive="base">
                                        <p:cTn id="802" dur="3750"/>
                                        <p:tgtEl>
                                          <p:spTgt spid="143"/>
                                        </p:tgtEl>
                                        <p:attrNameLst>
                                          <p:attrName>ppt_x</p:attrName>
                                        </p:attrNameLst>
                                      </p:cBhvr>
                                      <p:tavLst>
                                        <p:tav tm="0">
                                          <p:val>
                                            <p:strVal val="ppt_x"/>
                                          </p:val>
                                        </p:tav>
                                        <p:tav tm="100000">
                                          <p:val>
                                            <p:strVal val="0-ppt_w/2"/>
                                          </p:val>
                                        </p:tav>
                                      </p:tavLst>
                                    </p:anim>
                                    <p:anim calcmode="lin" valueType="num">
                                      <p:cBhvr additive="base">
                                        <p:cTn id="803" dur="3750"/>
                                        <p:tgtEl>
                                          <p:spTgt spid="143"/>
                                        </p:tgtEl>
                                        <p:attrNameLst>
                                          <p:attrName>ppt_y</p:attrName>
                                        </p:attrNameLst>
                                      </p:cBhvr>
                                      <p:tavLst>
                                        <p:tav tm="0">
                                          <p:val>
                                            <p:strVal val="ppt_y"/>
                                          </p:val>
                                        </p:tav>
                                        <p:tav tm="100000">
                                          <p:val>
                                            <p:strVal val="1+ppt_h/2"/>
                                          </p:val>
                                        </p:tav>
                                      </p:tavLst>
                                    </p:anim>
                                    <p:set>
                                      <p:cBhvr>
                                        <p:cTn id="804" dur="1" fill="hold">
                                          <p:stCondLst>
                                            <p:cond delay="3749"/>
                                          </p:stCondLst>
                                        </p:cTn>
                                        <p:tgtEl>
                                          <p:spTgt spid="143"/>
                                        </p:tgtEl>
                                        <p:attrNameLst>
                                          <p:attrName>style.visibility</p:attrName>
                                        </p:attrNameLst>
                                      </p:cBhvr>
                                      <p:to>
                                        <p:strVal val="hidden"/>
                                      </p:to>
                                    </p:set>
                                  </p:childTnLst>
                                </p:cTn>
                              </p:par>
                              <p:par>
                                <p:cTn id="805" presetID="2" presetClass="entr" presetSubtype="3" fill="hold" nodeType="withEffect">
                                  <p:stCondLst>
                                    <p:cond delay="0"/>
                                  </p:stCondLst>
                                  <p:childTnLst>
                                    <p:set>
                                      <p:cBhvr>
                                        <p:cTn id="806" dur="1" fill="hold">
                                          <p:stCondLst>
                                            <p:cond delay="0"/>
                                          </p:stCondLst>
                                        </p:cTn>
                                        <p:tgtEl>
                                          <p:spTgt spid="135"/>
                                        </p:tgtEl>
                                        <p:attrNameLst>
                                          <p:attrName>style.visibility</p:attrName>
                                        </p:attrNameLst>
                                      </p:cBhvr>
                                      <p:to>
                                        <p:strVal val="visible"/>
                                      </p:to>
                                    </p:set>
                                    <p:anim calcmode="lin" valueType="num">
                                      <p:cBhvr additive="base">
                                        <p:cTn id="807" dur="3750" fill="hold"/>
                                        <p:tgtEl>
                                          <p:spTgt spid="135"/>
                                        </p:tgtEl>
                                        <p:attrNameLst>
                                          <p:attrName>ppt_x</p:attrName>
                                        </p:attrNameLst>
                                      </p:cBhvr>
                                      <p:tavLst>
                                        <p:tav tm="0">
                                          <p:val>
                                            <p:strVal val="1+#ppt_w/2"/>
                                          </p:val>
                                        </p:tav>
                                        <p:tav tm="100000">
                                          <p:val>
                                            <p:strVal val="#ppt_x"/>
                                          </p:val>
                                        </p:tav>
                                      </p:tavLst>
                                    </p:anim>
                                    <p:anim calcmode="lin" valueType="num">
                                      <p:cBhvr additive="base">
                                        <p:cTn id="808" dur="3750" fill="hold"/>
                                        <p:tgtEl>
                                          <p:spTgt spid="135"/>
                                        </p:tgtEl>
                                        <p:attrNameLst>
                                          <p:attrName>ppt_y</p:attrName>
                                        </p:attrNameLst>
                                      </p:cBhvr>
                                      <p:tavLst>
                                        <p:tav tm="0">
                                          <p:val>
                                            <p:strVal val="0-#ppt_h/2"/>
                                          </p:val>
                                        </p:tav>
                                        <p:tav tm="100000">
                                          <p:val>
                                            <p:strVal val="#ppt_y"/>
                                          </p:val>
                                        </p:tav>
                                      </p:tavLst>
                                    </p:anim>
                                  </p:childTnLst>
                                </p:cTn>
                              </p:par>
                              <p:par>
                                <p:cTn id="809" presetID="2" presetClass="exit" presetSubtype="12" fill="hold" nodeType="withEffect">
                                  <p:stCondLst>
                                    <p:cond delay="0"/>
                                  </p:stCondLst>
                                  <p:childTnLst>
                                    <p:anim calcmode="lin" valueType="num">
                                      <p:cBhvr additive="base">
                                        <p:cTn id="810" dur="3750"/>
                                        <p:tgtEl>
                                          <p:spTgt spid="135"/>
                                        </p:tgtEl>
                                        <p:attrNameLst>
                                          <p:attrName>ppt_x</p:attrName>
                                        </p:attrNameLst>
                                      </p:cBhvr>
                                      <p:tavLst>
                                        <p:tav tm="0">
                                          <p:val>
                                            <p:strVal val="ppt_x"/>
                                          </p:val>
                                        </p:tav>
                                        <p:tav tm="100000">
                                          <p:val>
                                            <p:strVal val="0-ppt_w/2"/>
                                          </p:val>
                                        </p:tav>
                                      </p:tavLst>
                                    </p:anim>
                                    <p:anim calcmode="lin" valueType="num">
                                      <p:cBhvr additive="base">
                                        <p:cTn id="811" dur="3750"/>
                                        <p:tgtEl>
                                          <p:spTgt spid="135"/>
                                        </p:tgtEl>
                                        <p:attrNameLst>
                                          <p:attrName>ppt_y</p:attrName>
                                        </p:attrNameLst>
                                      </p:cBhvr>
                                      <p:tavLst>
                                        <p:tav tm="0">
                                          <p:val>
                                            <p:strVal val="ppt_y"/>
                                          </p:val>
                                        </p:tav>
                                        <p:tav tm="100000">
                                          <p:val>
                                            <p:strVal val="1+ppt_h/2"/>
                                          </p:val>
                                        </p:tav>
                                      </p:tavLst>
                                    </p:anim>
                                    <p:set>
                                      <p:cBhvr>
                                        <p:cTn id="812" dur="1" fill="hold">
                                          <p:stCondLst>
                                            <p:cond delay="3749"/>
                                          </p:stCondLst>
                                        </p:cTn>
                                        <p:tgtEl>
                                          <p:spTgt spid="135"/>
                                        </p:tgtEl>
                                        <p:attrNameLst>
                                          <p:attrName>style.visibility</p:attrName>
                                        </p:attrNameLst>
                                      </p:cBhvr>
                                      <p:to>
                                        <p:strVal val="hidden"/>
                                      </p:to>
                                    </p:set>
                                  </p:childTnLst>
                                </p:cTn>
                              </p:par>
                              <p:par>
                                <p:cTn id="813" presetID="2" presetClass="entr" presetSubtype="3" fill="hold" nodeType="withEffect">
                                  <p:stCondLst>
                                    <p:cond delay="0"/>
                                  </p:stCondLst>
                                  <p:childTnLst>
                                    <p:set>
                                      <p:cBhvr>
                                        <p:cTn id="814" dur="1" fill="hold">
                                          <p:stCondLst>
                                            <p:cond delay="0"/>
                                          </p:stCondLst>
                                        </p:cTn>
                                        <p:tgtEl>
                                          <p:spTgt spid="129"/>
                                        </p:tgtEl>
                                        <p:attrNameLst>
                                          <p:attrName>style.visibility</p:attrName>
                                        </p:attrNameLst>
                                      </p:cBhvr>
                                      <p:to>
                                        <p:strVal val="visible"/>
                                      </p:to>
                                    </p:set>
                                    <p:anim calcmode="lin" valueType="num">
                                      <p:cBhvr additive="base">
                                        <p:cTn id="815" dur="3750" fill="hold"/>
                                        <p:tgtEl>
                                          <p:spTgt spid="129"/>
                                        </p:tgtEl>
                                        <p:attrNameLst>
                                          <p:attrName>ppt_x</p:attrName>
                                        </p:attrNameLst>
                                      </p:cBhvr>
                                      <p:tavLst>
                                        <p:tav tm="0">
                                          <p:val>
                                            <p:strVal val="1+#ppt_w/2"/>
                                          </p:val>
                                        </p:tav>
                                        <p:tav tm="100000">
                                          <p:val>
                                            <p:strVal val="#ppt_x"/>
                                          </p:val>
                                        </p:tav>
                                      </p:tavLst>
                                    </p:anim>
                                    <p:anim calcmode="lin" valueType="num">
                                      <p:cBhvr additive="base">
                                        <p:cTn id="816" dur="3750" fill="hold"/>
                                        <p:tgtEl>
                                          <p:spTgt spid="129"/>
                                        </p:tgtEl>
                                        <p:attrNameLst>
                                          <p:attrName>ppt_y</p:attrName>
                                        </p:attrNameLst>
                                      </p:cBhvr>
                                      <p:tavLst>
                                        <p:tav tm="0">
                                          <p:val>
                                            <p:strVal val="0-#ppt_h/2"/>
                                          </p:val>
                                        </p:tav>
                                        <p:tav tm="100000">
                                          <p:val>
                                            <p:strVal val="#ppt_y"/>
                                          </p:val>
                                        </p:tav>
                                      </p:tavLst>
                                    </p:anim>
                                  </p:childTnLst>
                                </p:cTn>
                              </p:par>
                              <p:par>
                                <p:cTn id="817" presetID="2" presetClass="exit" presetSubtype="12" fill="hold" nodeType="withEffect">
                                  <p:stCondLst>
                                    <p:cond delay="0"/>
                                  </p:stCondLst>
                                  <p:childTnLst>
                                    <p:anim calcmode="lin" valueType="num">
                                      <p:cBhvr additive="base">
                                        <p:cTn id="818" dur="3750"/>
                                        <p:tgtEl>
                                          <p:spTgt spid="129"/>
                                        </p:tgtEl>
                                        <p:attrNameLst>
                                          <p:attrName>ppt_x</p:attrName>
                                        </p:attrNameLst>
                                      </p:cBhvr>
                                      <p:tavLst>
                                        <p:tav tm="0">
                                          <p:val>
                                            <p:strVal val="ppt_x"/>
                                          </p:val>
                                        </p:tav>
                                        <p:tav tm="100000">
                                          <p:val>
                                            <p:strVal val="0-ppt_w/2"/>
                                          </p:val>
                                        </p:tav>
                                      </p:tavLst>
                                    </p:anim>
                                    <p:anim calcmode="lin" valueType="num">
                                      <p:cBhvr additive="base">
                                        <p:cTn id="819" dur="3750"/>
                                        <p:tgtEl>
                                          <p:spTgt spid="129"/>
                                        </p:tgtEl>
                                        <p:attrNameLst>
                                          <p:attrName>ppt_y</p:attrName>
                                        </p:attrNameLst>
                                      </p:cBhvr>
                                      <p:tavLst>
                                        <p:tav tm="0">
                                          <p:val>
                                            <p:strVal val="ppt_y"/>
                                          </p:val>
                                        </p:tav>
                                        <p:tav tm="100000">
                                          <p:val>
                                            <p:strVal val="1+ppt_h/2"/>
                                          </p:val>
                                        </p:tav>
                                      </p:tavLst>
                                    </p:anim>
                                    <p:set>
                                      <p:cBhvr>
                                        <p:cTn id="820" dur="1" fill="hold">
                                          <p:stCondLst>
                                            <p:cond delay="3749"/>
                                          </p:stCondLst>
                                        </p:cTn>
                                        <p:tgtEl>
                                          <p:spTgt spid="129"/>
                                        </p:tgtEl>
                                        <p:attrNameLst>
                                          <p:attrName>style.visibility</p:attrName>
                                        </p:attrNameLst>
                                      </p:cBhvr>
                                      <p:to>
                                        <p:strVal val="hidden"/>
                                      </p:to>
                                    </p:set>
                                  </p:childTnLst>
                                </p:cTn>
                              </p:par>
                              <p:par>
                                <p:cTn id="821" presetID="2" presetClass="entr" presetSubtype="3" fill="hold" nodeType="withEffect">
                                  <p:stCondLst>
                                    <p:cond delay="0"/>
                                  </p:stCondLst>
                                  <p:childTnLst>
                                    <p:set>
                                      <p:cBhvr>
                                        <p:cTn id="822" dur="1" fill="hold">
                                          <p:stCondLst>
                                            <p:cond delay="0"/>
                                          </p:stCondLst>
                                        </p:cTn>
                                        <p:tgtEl>
                                          <p:spTgt spid="132"/>
                                        </p:tgtEl>
                                        <p:attrNameLst>
                                          <p:attrName>style.visibility</p:attrName>
                                        </p:attrNameLst>
                                      </p:cBhvr>
                                      <p:to>
                                        <p:strVal val="visible"/>
                                      </p:to>
                                    </p:set>
                                    <p:anim calcmode="lin" valueType="num">
                                      <p:cBhvr additive="base">
                                        <p:cTn id="823" dur="3750" fill="hold"/>
                                        <p:tgtEl>
                                          <p:spTgt spid="132"/>
                                        </p:tgtEl>
                                        <p:attrNameLst>
                                          <p:attrName>ppt_x</p:attrName>
                                        </p:attrNameLst>
                                      </p:cBhvr>
                                      <p:tavLst>
                                        <p:tav tm="0">
                                          <p:val>
                                            <p:strVal val="1+#ppt_w/2"/>
                                          </p:val>
                                        </p:tav>
                                        <p:tav tm="100000">
                                          <p:val>
                                            <p:strVal val="#ppt_x"/>
                                          </p:val>
                                        </p:tav>
                                      </p:tavLst>
                                    </p:anim>
                                    <p:anim calcmode="lin" valueType="num">
                                      <p:cBhvr additive="base">
                                        <p:cTn id="824" dur="3750" fill="hold"/>
                                        <p:tgtEl>
                                          <p:spTgt spid="132"/>
                                        </p:tgtEl>
                                        <p:attrNameLst>
                                          <p:attrName>ppt_y</p:attrName>
                                        </p:attrNameLst>
                                      </p:cBhvr>
                                      <p:tavLst>
                                        <p:tav tm="0">
                                          <p:val>
                                            <p:strVal val="0-#ppt_h/2"/>
                                          </p:val>
                                        </p:tav>
                                        <p:tav tm="100000">
                                          <p:val>
                                            <p:strVal val="#ppt_y"/>
                                          </p:val>
                                        </p:tav>
                                      </p:tavLst>
                                    </p:anim>
                                  </p:childTnLst>
                                </p:cTn>
                              </p:par>
                              <p:par>
                                <p:cTn id="825" presetID="2" presetClass="exit" presetSubtype="12" fill="hold" nodeType="withEffect">
                                  <p:stCondLst>
                                    <p:cond delay="0"/>
                                  </p:stCondLst>
                                  <p:childTnLst>
                                    <p:anim calcmode="lin" valueType="num">
                                      <p:cBhvr additive="base">
                                        <p:cTn id="826" dur="3750"/>
                                        <p:tgtEl>
                                          <p:spTgt spid="132"/>
                                        </p:tgtEl>
                                        <p:attrNameLst>
                                          <p:attrName>ppt_x</p:attrName>
                                        </p:attrNameLst>
                                      </p:cBhvr>
                                      <p:tavLst>
                                        <p:tav tm="0">
                                          <p:val>
                                            <p:strVal val="ppt_x"/>
                                          </p:val>
                                        </p:tav>
                                        <p:tav tm="100000">
                                          <p:val>
                                            <p:strVal val="0-ppt_w/2"/>
                                          </p:val>
                                        </p:tav>
                                      </p:tavLst>
                                    </p:anim>
                                    <p:anim calcmode="lin" valueType="num">
                                      <p:cBhvr additive="base">
                                        <p:cTn id="827" dur="3750"/>
                                        <p:tgtEl>
                                          <p:spTgt spid="132"/>
                                        </p:tgtEl>
                                        <p:attrNameLst>
                                          <p:attrName>ppt_y</p:attrName>
                                        </p:attrNameLst>
                                      </p:cBhvr>
                                      <p:tavLst>
                                        <p:tav tm="0">
                                          <p:val>
                                            <p:strVal val="ppt_y"/>
                                          </p:val>
                                        </p:tav>
                                        <p:tav tm="100000">
                                          <p:val>
                                            <p:strVal val="1+ppt_h/2"/>
                                          </p:val>
                                        </p:tav>
                                      </p:tavLst>
                                    </p:anim>
                                    <p:set>
                                      <p:cBhvr>
                                        <p:cTn id="828" dur="1" fill="hold">
                                          <p:stCondLst>
                                            <p:cond delay="3749"/>
                                          </p:stCondLst>
                                        </p:cTn>
                                        <p:tgtEl>
                                          <p:spTgt spid="132"/>
                                        </p:tgtEl>
                                        <p:attrNameLst>
                                          <p:attrName>style.visibility</p:attrName>
                                        </p:attrNameLst>
                                      </p:cBhvr>
                                      <p:to>
                                        <p:strVal val="hidden"/>
                                      </p:to>
                                    </p:set>
                                  </p:childTnLst>
                                </p:cTn>
                              </p:par>
                              <p:par>
                                <p:cTn id="829" presetID="2" presetClass="entr" presetSubtype="3" fill="hold" nodeType="withEffect">
                                  <p:stCondLst>
                                    <p:cond delay="0"/>
                                  </p:stCondLst>
                                  <p:childTnLst>
                                    <p:set>
                                      <p:cBhvr>
                                        <p:cTn id="830" dur="1" fill="hold">
                                          <p:stCondLst>
                                            <p:cond delay="0"/>
                                          </p:stCondLst>
                                        </p:cTn>
                                        <p:tgtEl>
                                          <p:spTgt spid="137"/>
                                        </p:tgtEl>
                                        <p:attrNameLst>
                                          <p:attrName>style.visibility</p:attrName>
                                        </p:attrNameLst>
                                      </p:cBhvr>
                                      <p:to>
                                        <p:strVal val="visible"/>
                                      </p:to>
                                    </p:set>
                                    <p:anim calcmode="lin" valueType="num">
                                      <p:cBhvr additive="base">
                                        <p:cTn id="831" dur="3750" fill="hold"/>
                                        <p:tgtEl>
                                          <p:spTgt spid="137"/>
                                        </p:tgtEl>
                                        <p:attrNameLst>
                                          <p:attrName>ppt_x</p:attrName>
                                        </p:attrNameLst>
                                      </p:cBhvr>
                                      <p:tavLst>
                                        <p:tav tm="0">
                                          <p:val>
                                            <p:strVal val="1+#ppt_w/2"/>
                                          </p:val>
                                        </p:tav>
                                        <p:tav tm="100000">
                                          <p:val>
                                            <p:strVal val="#ppt_x"/>
                                          </p:val>
                                        </p:tav>
                                      </p:tavLst>
                                    </p:anim>
                                    <p:anim calcmode="lin" valueType="num">
                                      <p:cBhvr additive="base">
                                        <p:cTn id="832" dur="3750" fill="hold"/>
                                        <p:tgtEl>
                                          <p:spTgt spid="137"/>
                                        </p:tgtEl>
                                        <p:attrNameLst>
                                          <p:attrName>ppt_y</p:attrName>
                                        </p:attrNameLst>
                                      </p:cBhvr>
                                      <p:tavLst>
                                        <p:tav tm="0">
                                          <p:val>
                                            <p:strVal val="0-#ppt_h/2"/>
                                          </p:val>
                                        </p:tav>
                                        <p:tav tm="100000">
                                          <p:val>
                                            <p:strVal val="#ppt_y"/>
                                          </p:val>
                                        </p:tav>
                                      </p:tavLst>
                                    </p:anim>
                                  </p:childTnLst>
                                </p:cTn>
                              </p:par>
                              <p:par>
                                <p:cTn id="833" presetID="2" presetClass="exit" presetSubtype="12" fill="hold" nodeType="withEffect">
                                  <p:stCondLst>
                                    <p:cond delay="0"/>
                                  </p:stCondLst>
                                  <p:childTnLst>
                                    <p:anim calcmode="lin" valueType="num">
                                      <p:cBhvr additive="base">
                                        <p:cTn id="834" dur="3750"/>
                                        <p:tgtEl>
                                          <p:spTgt spid="137"/>
                                        </p:tgtEl>
                                        <p:attrNameLst>
                                          <p:attrName>ppt_x</p:attrName>
                                        </p:attrNameLst>
                                      </p:cBhvr>
                                      <p:tavLst>
                                        <p:tav tm="0">
                                          <p:val>
                                            <p:strVal val="ppt_x"/>
                                          </p:val>
                                        </p:tav>
                                        <p:tav tm="100000">
                                          <p:val>
                                            <p:strVal val="0-ppt_w/2"/>
                                          </p:val>
                                        </p:tav>
                                      </p:tavLst>
                                    </p:anim>
                                    <p:anim calcmode="lin" valueType="num">
                                      <p:cBhvr additive="base">
                                        <p:cTn id="835" dur="3750"/>
                                        <p:tgtEl>
                                          <p:spTgt spid="137"/>
                                        </p:tgtEl>
                                        <p:attrNameLst>
                                          <p:attrName>ppt_y</p:attrName>
                                        </p:attrNameLst>
                                      </p:cBhvr>
                                      <p:tavLst>
                                        <p:tav tm="0">
                                          <p:val>
                                            <p:strVal val="ppt_y"/>
                                          </p:val>
                                        </p:tav>
                                        <p:tav tm="100000">
                                          <p:val>
                                            <p:strVal val="1+ppt_h/2"/>
                                          </p:val>
                                        </p:tav>
                                      </p:tavLst>
                                    </p:anim>
                                    <p:set>
                                      <p:cBhvr>
                                        <p:cTn id="836" dur="1" fill="hold">
                                          <p:stCondLst>
                                            <p:cond delay="3749"/>
                                          </p:stCondLst>
                                        </p:cTn>
                                        <p:tgtEl>
                                          <p:spTgt spid="137"/>
                                        </p:tgtEl>
                                        <p:attrNameLst>
                                          <p:attrName>style.visibility</p:attrName>
                                        </p:attrNameLst>
                                      </p:cBhvr>
                                      <p:to>
                                        <p:strVal val="hidden"/>
                                      </p:to>
                                    </p:set>
                                  </p:childTnLst>
                                </p:cTn>
                              </p:par>
                              <p:par>
                                <p:cTn id="837" presetID="2" presetClass="entr" presetSubtype="3" fill="hold" nodeType="withEffect">
                                  <p:stCondLst>
                                    <p:cond delay="0"/>
                                  </p:stCondLst>
                                  <p:childTnLst>
                                    <p:set>
                                      <p:cBhvr>
                                        <p:cTn id="838" dur="1" fill="hold">
                                          <p:stCondLst>
                                            <p:cond delay="0"/>
                                          </p:stCondLst>
                                        </p:cTn>
                                        <p:tgtEl>
                                          <p:spTgt spid="138"/>
                                        </p:tgtEl>
                                        <p:attrNameLst>
                                          <p:attrName>style.visibility</p:attrName>
                                        </p:attrNameLst>
                                      </p:cBhvr>
                                      <p:to>
                                        <p:strVal val="visible"/>
                                      </p:to>
                                    </p:set>
                                    <p:anim calcmode="lin" valueType="num">
                                      <p:cBhvr additive="base">
                                        <p:cTn id="839" dur="3750" fill="hold"/>
                                        <p:tgtEl>
                                          <p:spTgt spid="138"/>
                                        </p:tgtEl>
                                        <p:attrNameLst>
                                          <p:attrName>ppt_x</p:attrName>
                                        </p:attrNameLst>
                                      </p:cBhvr>
                                      <p:tavLst>
                                        <p:tav tm="0">
                                          <p:val>
                                            <p:strVal val="1+#ppt_w/2"/>
                                          </p:val>
                                        </p:tav>
                                        <p:tav tm="100000">
                                          <p:val>
                                            <p:strVal val="#ppt_x"/>
                                          </p:val>
                                        </p:tav>
                                      </p:tavLst>
                                    </p:anim>
                                    <p:anim calcmode="lin" valueType="num">
                                      <p:cBhvr additive="base">
                                        <p:cTn id="840" dur="3750" fill="hold"/>
                                        <p:tgtEl>
                                          <p:spTgt spid="138"/>
                                        </p:tgtEl>
                                        <p:attrNameLst>
                                          <p:attrName>ppt_y</p:attrName>
                                        </p:attrNameLst>
                                      </p:cBhvr>
                                      <p:tavLst>
                                        <p:tav tm="0">
                                          <p:val>
                                            <p:strVal val="0-#ppt_h/2"/>
                                          </p:val>
                                        </p:tav>
                                        <p:tav tm="100000">
                                          <p:val>
                                            <p:strVal val="#ppt_y"/>
                                          </p:val>
                                        </p:tav>
                                      </p:tavLst>
                                    </p:anim>
                                  </p:childTnLst>
                                </p:cTn>
                              </p:par>
                              <p:par>
                                <p:cTn id="841" presetID="2" presetClass="exit" presetSubtype="12" fill="hold" nodeType="withEffect">
                                  <p:stCondLst>
                                    <p:cond delay="0"/>
                                  </p:stCondLst>
                                  <p:childTnLst>
                                    <p:anim calcmode="lin" valueType="num">
                                      <p:cBhvr additive="base">
                                        <p:cTn id="842" dur="3750"/>
                                        <p:tgtEl>
                                          <p:spTgt spid="138"/>
                                        </p:tgtEl>
                                        <p:attrNameLst>
                                          <p:attrName>ppt_x</p:attrName>
                                        </p:attrNameLst>
                                      </p:cBhvr>
                                      <p:tavLst>
                                        <p:tav tm="0">
                                          <p:val>
                                            <p:strVal val="ppt_x"/>
                                          </p:val>
                                        </p:tav>
                                        <p:tav tm="100000">
                                          <p:val>
                                            <p:strVal val="0-ppt_w/2"/>
                                          </p:val>
                                        </p:tav>
                                      </p:tavLst>
                                    </p:anim>
                                    <p:anim calcmode="lin" valueType="num">
                                      <p:cBhvr additive="base">
                                        <p:cTn id="843" dur="3750"/>
                                        <p:tgtEl>
                                          <p:spTgt spid="138"/>
                                        </p:tgtEl>
                                        <p:attrNameLst>
                                          <p:attrName>ppt_y</p:attrName>
                                        </p:attrNameLst>
                                      </p:cBhvr>
                                      <p:tavLst>
                                        <p:tav tm="0">
                                          <p:val>
                                            <p:strVal val="ppt_y"/>
                                          </p:val>
                                        </p:tav>
                                        <p:tav tm="100000">
                                          <p:val>
                                            <p:strVal val="1+ppt_h/2"/>
                                          </p:val>
                                        </p:tav>
                                      </p:tavLst>
                                    </p:anim>
                                    <p:set>
                                      <p:cBhvr>
                                        <p:cTn id="844" dur="1" fill="hold">
                                          <p:stCondLst>
                                            <p:cond delay="3749"/>
                                          </p:stCondLst>
                                        </p:cTn>
                                        <p:tgtEl>
                                          <p:spTgt spid="138"/>
                                        </p:tgtEl>
                                        <p:attrNameLst>
                                          <p:attrName>style.visibility</p:attrName>
                                        </p:attrNameLst>
                                      </p:cBhvr>
                                      <p:to>
                                        <p:strVal val="hidden"/>
                                      </p:to>
                                    </p:set>
                                  </p:childTnLst>
                                </p:cTn>
                              </p:par>
                              <p:par>
                                <p:cTn id="845" presetID="2" presetClass="entr" presetSubtype="3" fill="hold" nodeType="withEffect">
                                  <p:stCondLst>
                                    <p:cond delay="0"/>
                                  </p:stCondLst>
                                  <p:childTnLst>
                                    <p:set>
                                      <p:cBhvr>
                                        <p:cTn id="846" dur="1" fill="hold">
                                          <p:stCondLst>
                                            <p:cond delay="0"/>
                                          </p:stCondLst>
                                        </p:cTn>
                                        <p:tgtEl>
                                          <p:spTgt spid="144"/>
                                        </p:tgtEl>
                                        <p:attrNameLst>
                                          <p:attrName>style.visibility</p:attrName>
                                        </p:attrNameLst>
                                      </p:cBhvr>
                                      <p:to>
                                        <p:strVal val="visible"/>
                                      </p:to>
                                    </p:set>
                                    <p:anim calcmode="lin" valueType="num">
                                      <p:cBhvr additive="base">
                                        <p:cTn id="847" dur="3750" fill="hold"/>
                                        <p:tgtEl>
                                          <p:spTgt spid="144"/>
                                        </p:tgtEl>
                                        <p:attrNameLst>
                                          <p:attrName>ppt_x</p:attrName>
                                        </p:attrNameLst>
                                      </p:cBhvr>
                                      <p:tavLst>
                                        <p:tav tm="0">
                                          <p:val>
                                            <p:strVal val="1+#ppt_w/2"/>
                                          </p:val>
                                        </p:tav>
                                        <p:tav tm="100000">
                                          <p:val>
                                            <p:strVal val="#ppt_x"/>
                                          </p:val>
                                        </p:tav>
                                      </p:tavLst>
                                    </p:anim>
                                    <p:anim calcmode="lin" valueType="num">
                                      <p:cBhvr additive="base">
                                        <p:cTn id="848" dur="3750" fill="hold"/>
                                        <p:tgtEl>
                                          <p:spTgt spid="144"/>
                                        </p:tgtEl>
                                        <p:attrNameLst>
                                          <p:attrName>ppt_y</p:attrName>
                                        </p:attrNameLst>
                                      </p:cBhvr>
                                      <p:tavLst>
                                        <p:tav tm="0">
                                          <p:val>
                                            <p:strVal val="0-#ppt_h/2"/>
                                          </p:val>
                                        </p:tav>
                                        <p:tav tm="100000">
                                          <p:val>
                                            <p:strVal val="#ppt_y"/>
                                          </p:val>
                                        </p:tav>
                                      </p:tavLst>
                                    </p:anim>
                                  </p:childTnLst>
                                </p:cTn>
                              </p:par>
                              <p:par>
                                <p:cTn id="849" presetID="2" presetClass="exit" presetSubtype="12" fill="hold" nodeType="withEffect">
                                  <p:stCondLst>
                                    <p:cond delay="0"/>
                                  </p:stCondLst>
                                  <p:childTnLst>
                                    <p:anim calcmode="lin" valueType="num">
                                      <p:cBhvr additive="base">
                                        <p:cTn id="850" dur="3750"/>
                                        <p:tgtEl>
                                          <p:spTgt spid="144"/>
                                        </p:tgtEl>
                                        <p:attrNameLst>
                                          <p:attrName>ppt_x</p:attrName>
                                        </p:attrNameLst>
                                      </p:cBhvr>
                                      <p:tavLst>
                                        <p:tav tm="0">
                                          <p:val>
                                            <p:strVal val="ppt_x"/>
                                          </p:val>
                                        </p:tav>
                                        <p:tav tm="100000">
                                          <p:val>
                                            <p:strVal val="0-ppt_w/2"/>
                                          </p:val>
                                        </p:tav>
                                      </p:tavLst>
                                    </p:anim>
                                    <p:anim calcmode="lin" valueType="num">
                                      <p:cBhvr additive="base">
                                        <p:cTn id="851" dur="3750"/>
                                        <p:tgtEl>
                                          <p:spTgt spid="144"/>
                                        </p:tgtEl>
                                        <p:attrNameLst>
                                          <p:attrName>ppt_y</p:attrName>
                                        </p:attrNameLst>
                                      </p:cBhvr>
                                      <p:tavLst>
                                        <p:tav tm="0">
                                          <p:val>
                                            <p:strVal val="ppt_y"/>
                                          </p:val>
                                        </p:tav>
                                        <p:tav tm="100000">
                                          <p:val>
                                            <p:strVal val="1+ppt_h/2"/>
                                          </p:val>
                                        </p:tav>
                                      </p:tavLst>
                                    </p:anim>
                                    <p:set>
                                      <p:cBhvr>
                                        <p:cTn id="852" dur="1" fill="hold">
                                          <p:stCondLst>
                                            <p:cond delay="3749"/>
                                          </p:stCondLst>
                                        </p:cTn>
                                        <p:tgtEl>
                                          <p:spTgt spid="144"/>
                                        </p:tgtEl>
                                        <p:attrNameLst>
                                          <p:attrName>style.visibility</p:attrName>
                                        </p:attrNameLst>
                                      </p:cBhvr>
                                      <p:to>
                                        <p:strVal val="hidden"/>
                                      </p:to>
                                    </p:set>
                                  </p:childTnLst>
                                </p:cTn>
                              </p:par>
                              <p:par>
                                <p:cTn id="853" presetID="2" presetClass="entr" presetSubtype="3" fill="hold" nodeType="withEffect">
                                  <p:stCondLst>
                                    <p:cond delay="0"/>
                                  </p:stCondLst>
                                  <p:childTnLst>
                                    <p:set>
                                      <p:cBhvr>
                                        <p:cTn id="854" dur="1" fill="hold">
                                          <p:stCondLst>
                                            <p:cond delay="0"/>
                                          </p:stCondLst>
                                        </p:cTn>
                                        <p:tgtEl>
                                          <p:spTgt spid="148"/>
                                        </p:tgtEl>
                                        <p:attrNameLst>
                                          <p:attrName>style.visibility</p:attrName>
                                        </p:attrNameLst>
                                      </p:cBhvr>
                                      <p:to>
                                        <p:strVal val="visible"/>
                                      </p:to>
                                    </p:set>
                                    <p:anim calcmode="lin" valueType="num">
                                      <p:cBhvr additive="base">
                                        <p:cTn id="855" dur="3750" fill="hold"/>
                                        <p:tgtEl>
                                          <p:spTgt spid="148"/>
                                        </p:tgtEl>
                                        <p:attrNameLst>
                                          <p:attrName>ppt_x</p:attrName>
                                        </p:attrNameLst>
                                      </p:cBhvr>
                                      <p:tavLst>
                                        <p:tav tm="0">
                                          <p:val>
                                            <p:strVal val="1+#ppt_w/2"/>
                                          </p:val>
                                        </p:tav>
                                        <p:tav tm="100000">
                                          <p:val>
                                            <p:strVal val="#ppt_x"/>
                                          </p:val>
                                        </p:tav>
                                      </p:tavLst>
                                    </p:anim>
                                    <p:anim calcmode="lin" valueType="num">
                                      <p:cBhvr additive="base">
                                        <p:cTn id="856" dur="3750" fill="hold"/>
                                        <p:tgtEl>
                                          <p:spTgt spid="148"/>
                                        </p:tgtEl>
                                        <p:attrNameLst>
                                          <p:attrName>ppt_y</p:attrName>
                                        </p:attrNameLst>
                                      </p:cBhvr>
                                      <p:tavLst>
                                        <p:tav tm="0">
                                          <p:val>
                                            <p:strVal val="0-#ppt_h/2"/>
                                          </p:val>
                                        </p:tav>
                                        <p:tav tm="100000">
                                          <p:val>
                                            <p:strVal val="#ppt_y"/>
                                          </p:val>
                                        </p:tav>
                                      </p:tavLst>
                                    </p:anim>
                                  </p:childTnLst>
                                </p:cTn>
                              </p:par>
                              <p:par>
                                <p:cTn id="857" presetID="2" presetClass="exit" presetSubtype="12" fill="hold" nodeType="withEffect">
                                  <p:stCondLst>
                                    <p:cond delay="0"/>
                                  </p:stCondLst>
                                  <p:childTnLst>
                                    <p:anim calcmode="lin" valueType="num">
                                      <p:cBhvr additive="base">
                                        <p:cTn id="858" dur="3750"/>
                                        <p:tgtEl>
                                          <p:spTgt spid="148"/>
                                        </p:tgtEl>
                                        <p:attrNameLst>
                                          <p:attrName>ppt_x</p:attrName>
                                        </p:attrNameLst>
                                      </p:cBhvr>
                                      <p:tavLst>
                                        <p:tav tm="0">
                                          <p:val>
                                            <p:strVal val="ppt_x"/>
                                          </p:val>
                                        </p:tav>
                                        <p:tav tm="100000">
                                          <p:val>
                                            <p:strVal val="0-ppt_w/2"/>
                                          </p:val>
                                        </p:tav>
                                      </p:tavLst>
                                    </p:anim>
                                    <p:anim calcmode="lin" valueType="num">
                                      <p:cBhvr additive="base">
                                        <p:cTn id="859" dur="3750"/>
                                        <p:tgtEl>
                                          <p:spTgt spid="148"/>
                                        </p:tgtEl>
                                        <p:attrNameLst>
                                          <p:attrName>ppt_y</p:attrName>
                                        </p:attrNameLst>
                                      </p:cBhvr>
                                      <p:tavLst>
                                        <p:tav tm="0">
                                          <p:val>
                                            <p:strVal val="ppt_y"/>
                                          </p:val>
                                        </p:tav>
                                        <p:tav tm="100000">
                                          <p:val>
                                            <p:strVal val="1+ppt_h/2"/>
                                          </p:val>
                                        </p:tav>
                                      </p:tavLst>
                                    </p:anim>
                                    <p:set>
                                      <p:cBhvr>
                                        <p:cTn id="860" dur="1" fill="hold">
                                          <p:stCondLst>
                                            <p:cond delay="3749"/>
                                          </p:stCondLst>
                                        </p:cTn>
                                        <p:tgtEl>
                                          <p:spTgt spid="148"/>
                                        </p:tgtEl>
                                        <p:attrNameLst>
                                          <p:attrName>style.visibility</p:attrName>
                                        </p:attrNameLst>
                                      </p:cBhvr>
                                      <p:to>
                                        <p:strVal val="hidden"/>
                                      </p:to>
                                    </p:set>
                                  </p:childTnLst>
                                </p:cTn>
                              </p:par>
                              <p:par>
                                <p:cTn id="861" presetID="2" presetClass="entr" presetSubtype="3" fill="hold" nodeType="withEffect">
                                  <p:stCondLst>
                                    <p:cond delay="0"/>
                                  </p:stCondLst>
                                  <p:childTnLst>
                                    <p:set>
                                      <p:cBhvr>
                                        <p:cTn id="862" dur="1" fill="hold">
                                          <p:stCondLst>
                                            <p:cond delay="0"/>
                                          </p:stCondLst>
                                        </p:cTn>
                                        <p:tgtEl>
                                          <p:spTgt spid="134"/>
                                        </p:tgtEl>
                                        <p:attrNameLst>
                                          <p:attrName>style.visibility</p:attrName>
                                        </p:attrNameLst>
                                      </p:cBhvr>
                                      <p:to>
                                        <p:strVal val="visible"/>
                                      </p:to>
                                    </p:set>
                                    <p:anim calcmode="lin" valueType="num">
                                      <p:cBhvr additive="base">
                                        <p:cTn id="863" dur="3750" fill="hold"/>
                                        <p:tgtEl>
                                          <p:spTgt spid="134"/>
                                        </p:tgtEl>
                                        <p:attrNameLst>
                                          <p:attrName>ppt_x</p:attrName>
                                        </p:attrNameLst>
                                      </p:cBhvr>
                                      <p:tavLst>
                                        <p:tav tm="0">
                                          <p:val>
                                            <p:strVal val="1+#ppt_w/2"/>
                                          </p:val>
                                        </p:tav>
                                        <p:tav tm="100000">
                                          <p:val>
                                            <p:strVal val="#ppt_x"/>
                                          </p:val>
                                        </p:tav>
                                      </p:tavLst>
                                    </p:anim>
                                    <p:anim calcmode="lin" valueType="num">
                                      <p:cBhvr additive="base">
                                        <p:cTn id="864" dur="3750" fill="hold"/>
                                        <p:tgtEl>
                                          <p:spTgt spid="134"/>
                                        </p:tgtEl>
                                        <p:attrNameLst>
                                          <p:attrName>ppt_y</p:attrName>
                                        </p:attrNameLst>
                                      </p:cBhvr>
                                      <p:tavLst>
                                        <p:tav tm="0">
                                          <p:val>
                                            <p:strVal val="0-#ppt_h/2"/>
                                          </p:val>
                                        </p:tav>
                                        <p:tav tm="100000">
                                          <p:val>
                                            <p:strVal val="#ppt_y"/>
                                          </p:val>
                                        </p:tav>
                                      </p:tavLst>
                                    </p:anim>
                                  </p:childTnLst>
                                </p:cTn>
                              </p:par>
                              <p:par>
                                <p:cTn id="865" presetID="2" presetClass="exit" presetSubtype="12" fill="hold" nodeType="withEffect">
                                  <p:stCondLst>
                                    <p:cond delay="0"/>
                                  </p:stCondLst>
                                  <p:childTnLst>
                                    <p:anim calcmode="lin" valueType="num">
                                      <p:cBhvr additive="base">
                                        <p:cTn id="866" dur="3750"/>
                                        <p:tgtEl>
                                          <p:spTgt spid="134"/>
                                        </p:tgtEl>
                                        <p:attrNameLst>
                                          <p:attrName>ppt_x</p:attrName>
                                        </p:attrNameLst>
                                      </p:cBhvr>
                                      <p:tavLst>
                                        <p:tav tm="0">
                                          <p:val>
                                            <p:strVal val="ppt_x"/>
                                          </p:val>
                                        </p:tav>
                                        <p:tav tm="100000">
                                          <p:val>
                                            <p:strVal val="0-ppt_w/2"/>
                                          </p:val>
                                        </p:tav>
                                      </p:tavLst>
                                    </p:anim>
                                    <p:anim calcmode="lin" valueType="num">
                                      <p:cBhvr additive="base">
                                        <p:cTn id="867" dur="3750"/>
                                        <p:tgtEl>
                                          <p:spTgt spid="134"/>
                                        </p:tgtEl>
                                        <p:attrNameLst>
                                          <p:attrName>ppt_y</p:attrName>
                                        </p:attrNameLst>
                                      </p:cBhvr>
                                      <p:tavLst>
                                        <p:tav tm="0">
                                          <p:val>
                                            <p:strVal val="ppt_y"/>
                                          </p:val>
                                        </p:tav>
                                        <p:tav tm="100000">
                                          <p:val>
                                            <p:strVal val="1+ppt_h/2"/>
                                          </p:val>
                                        </p:tav>
                                      </p:tavLst>
                                    </p:anim>
                                    <p:set>
                                      <p:cBhvr>
                                        <p:cTn id="868" dur="1" fill="hold">
                                          <p:stCondLst>
                                            <p:cond delay="3749"/>
                                          </p:stCondLst>
                                        </p:cTn>
                                        <p:tgtEl>
                                          <p:spTgt spid="134"/>
                                        </p:tgtEl>
                                        <p:attrNameLst>
                                          <p:attrName>style.visibility</p:attrName>
                                        </p:attrNameLst>
                                      </p:cBhvr>
                                      <p:to>
                                        <p:strVal val="hidden"/>
                                      </p:to>
                                    </p:set>
                                  </p:childTnLst>
                                </p:cTn>
                              </p:par>
                              <p:par>
                                <p:cTn id="869" presetID="2" presetClass="entr" presetSubtype="3" fill="hold" nodeType="withEffect">
                                  <p:stCondLst>
                                    <p:cond delay="0"/>
                                  </p:stCondLst>
                                  <p:childTnLst>
                                    <p:set>
                                      <p:cBhvr>
                                        <p:cTn id="870" dur="1" fill="hold">
                                          <p:stCondLst>
                                            <p:cond delay="0"/>
                                          </p:stCondLst>
                                        </p:cTn>
                                        <p:tgtEl>
                                          <p:spTgt spid="133"/>
                                        </p:tgtEl>
                                        <p:attrNameLst>
                                          <p:attrName>style.visibility</p:attrName>
                                        </p:attrNameLst>
                                      </p:cBhvr>
                                      <p:to>
                                        <p:strVal val="visible"/>
                                      </p:to>
                                    </p:set>
                                    <p:anim calcmode="lin" valueType="num">
                                      <p:cBhvr additive="base">
                                        <p:cTn id="871" dur="3750" fill="hold"/>
                                        <p:tgtEl>
                                          <p:spTgt spid="133"/>
                                        </p:tgtEl>
                                        <p:attrNameLst>
                                          <p:attrName>ppt_x</p:attrName>
                                        </p:attrNameLst>
                                      </p:cBhvr>
                                      <p:tavLst>
                                        <p:tav tm="0">
                                          <p:val>
                                            <p:strVal val="1+#ppt_w/2"/>
                                          </p:val>
                                        </p:tav>
                                        <p:tav tm="100000">
                                          <p:val>
                                            <p:strVal val="#ppt_x"/>
                                          </p:val>
                                        </p:tav>
                                      </p:tavLst>
                                    </p:anim>
                                    <p:anim calcmode="lin" valueType="num">
                                      <p:cBhvr additive="base">
                                        <p:cTn id="872" dur="3750" fill="hold"/>
                                        <p:tgtEl>
                                          <p:spTgt spid="133"/>
                                        </p:tgtEl>
                                        <p:attrNameLst>
                                          <p:attrName>ppt_y</p:attrName>
                                        </p:attrNameLst>
                                      </p:cBhvr>
                                      <p:tavLst>
                                        <p:tav tm="0">
                                          <p:val>
                                            <p:strVal val="0-#ppt_h/2"/>
                                          </p:val>
                                        </p:tav>
                                        <p:tav tm="100000">
                                          <p:val>
                                            <p:strVal val="#ppt_y"/>
                                          </p:val>
                                        </p:tav>
                                      </p:tavLst>
                                    </p:anim>
                                  </p:childTnLst>
                                </p:cTn>
                              </p:par>
                              <p:par>
                                <p:cTn id="873" presetID="2" presetClass="exit" presetSubtype="12" fill="hold" nodeType="withEffect">
                                  <p:stCondLst>
                                    <p:cond delay="0"/>
                                  </p:stCondLst>
                                  <p:childTnLst>
                                    <p:anim calcmode="lin" valueType="num">
                                      <p:cBhvr additive="base">
                                        <p:cTn id="874" dur="3750"/>
                                        <p:tgtEl>
                                          <p:spTgt spid="133"/>
                                        </p:tgtEl>
                                        <p:attrNameLst>
                                          <p:attrName>ppt_x</p:attrName>
                                        </p:attrNameLst>
                                      </p:cBhvr>
                                      <p:tavLst>
                                        <p:tav tm="0">
                                          <p:val>
                                            <p:strVal val="ppt_x"/>
                                          </p:val>
                                        </p:tav>
                                        <p:tav tm="100000">
                                          <p:val>
                                            <p:strVal val="0-ppt_w/2"/>
                                          </p:val>
                                        </p:tav>
                                      </p:tavLst>
                                    </p:anim>
                                    <p:anim calcmode="lin" valueType="num">
                                      <p:cBhvr additive="base">
                                        <p:cTn id="875" dur="3750"/>
                                        <p:tgtEl>
                                          <p:spTgt spid="133"/>
                                        </p:tgtEl>
                                        <p:attrNameLst>
                                          <p:attrName>ppt_y</p:attrName>
                                        </p:attrNameLst>
                                      </p:cBhvr>
                                      <p:tavLst>
                                        <p:tav tm="0">
                                          <p:val>
                                            <p:strVal val="ppt_y"/>
                                          </p:val>
                                        </p:tav>
                                        <p:tav tm="100000">
                                          <p:val>
                                            <p:strVal val="1+ppt_h/2"/>
                                          </p:val>
                                        </p:tav>
                                      </p:tavLst>
                                    </p:anim>
                                    <p:set>
                                      <p:cBhvr>
                                        <p:cTn id="876" dur="1" fill="hold">
                                          <p:stCondLst>
                                            <p:cond delay="3749"/>
                                          </p:stCondLst>
                                        </p:cTn>
                                        <p:tgtEl>
                                          <p:spTgt spid="133"/>
                                        </p:tgtEl>
                                        <p:attrNameLst>
                                          <p:attrName>style.visibility</p:attrName>
                                        </p:attrNameLst>
                                      </p:cBhvr>
                                      <p:to>
                                        <p:strVal val="hidden"/>
                                      </p:to>
                                    </p:set>
                                  </p:childTnLst>
                                </p:cTn>
                              </p:par>
                              <p:par>
                                <p:cTn id="877" presetID="2" presetClass="entr" presetSubtype="3" fill="hold" nodeType="withEffect">
                                  <p:stCondLst>
                                    <p:cond delay="0"/>
                                  </p:stCondLst>
                                  <p:childTnLst>
                                    <p:set>
                                      <p:cBhvr>
                                        <p:cTn id="878" dur="1" fill="hold">
                                          <p:stCondLst>
                                            <p:cond delay="0"/>
                                          </p:stCondLst>
                                        </p:cTn>
                                        <p:tgtEl>
                                          <p:spTgt spid="152"/>
                                        </p:tgtEl>
                                        <p:attrNameLst>
                                          <p:attrName>style.visibility</p:attrName>
                                        </p:attrNameLst>
                                      </p:cBhvr>
                                      <p:to>
                                        <p:strVal val="visible"/>
                                      </p:to>
                                    </p:set>
                                    <p:anim calcmode="lin" valueType="num">
                                      <p:cBhvr additive="base">
                                        <p:cTn id="879" dur="3750" fill="hold"/>
                                        <p:tgtEl>
                                          <p:spTgt spid="152"/>
                                        </p:tgtEl>
                                        <p:attrNameLst>
                                          <p:attrName>ppt_x</p:attrName>
                                        </p:attrNameLst>
                                      </p:cBhvr>
                                      <p:tavLst>
                                        <p:tav tm="0">
                                          <p:val>
                                            <p:strVal val="1+#ppt_w/2"/>
                                          </p:val>
                                        </p:tav>
                                        <p:tav tm="100000">
                                          <p:val>
                                            <p:strVal val="#ppt_x"/>
                                          </p:val>
                                        </p:tav>
                                      </p:tavLst>
                                    </p:anim>
                                    <p:anim calcmode="lin" valueType="num">
                                      <p:cBhvr additive="base">
                                        <p:cTn id="880" dur="3750" fill="hold"/>
                                        <p:tgtEl>
                                          <p:spTgt spid="152"/>
                                        </p:tgtEl>
                                        <p:attrNameLst>
                                          <p:attrName>ppt_y</p:attrName>
                                        </p:attrNameLst>
                                      </p:cBhvr>
                                      <p:tavLst>
                                        <p:tav tm="0">
                                          <p:val>
                                            <p:strVal val="0-#ppt_h/2"/>
                                          </p:val>
                                        </p:tav>
                                        <p:tav tm="100000">
                                          <p:val>
                                            <p:strVal val="#ppt_y"/>
                                          </p:val>
                                        </p:tav>
                                      </p:tavLst>
                                    </p:anim>
                                  </p:childTnLst>
                                </p:cTn>
                              </p:par>
                              <p:par>
                                <p:cTn id="881" presetID="2" presetClass="exit" presetSubtype="12" fill="hold" nodeType="withEffect">
                                  <p:stCondLst>
                                    <p:cond delay="0"/>
                                  </p:stCondLst>
                                  <p:childTnLst>
                                    <p:anim calcmode="lin" valueType="num">
                                      <p:cBhvr additive="base">
                                        <p:cTn id="882" dur="3750"/>
                                        <p:tgtEl>
                                          <p:spTgt spid="152"/>
                                        </p:tgtEl>
                                        <p:attrNameLst>
                                          <p:attrName>ppt_x</p:attrName>
                                        </p:attrNameLst>
                                      </p:cBhvr>
                                      <p:tavLst>
                                        <p:tav tm="0">
                                          <p:val>
                                            <p:strVal val="ppt_x"/>
                                          </p:val>
                                        </p:tav>
                                        <p:tav tm="100000">
                                          <p:val>
                                            <p:strVal val="0-ppt_w/2"/>
                                          </p:val>
                                        </p:tav>
                                      </p:tavLst>
                                    </p:anim>
                                    <p:anim calcmode="lin" valueType="num">
                                      <p:cBhvr additive="base">
                                        <p:cTn id="883" dur="3750"/>
                                        <p:tgtEl>
                                          <p:spTgt spid="152"/>
                                        </p:tgtEl>
                                        <p:attrNameLst>
                                          <p:attrName>ppt_y</p:attrName>
                                        </p:attrNameLst>
                                      </p:cBhvr>
                                      <p:tavLst>
                                        <p:tav tm="0">
                                          <p:val>
                                            <p:strVal val="ppt_y"/>
                                          </p:val>
                                        </p:tav>
                                        <p:tav tm="100000">
                                          <p:val>
                                            <p:strVal val="1+ppt_h/2"/>
                                          </p:val>
                                        </p:tav>
                                      </p:tavLst>
                                    </p:anim>
                                    <p:set>
                                      <p:cBhvr>
                                        <p:cTn id="884" dur="1" fill="hold">
                                          <p:stCondLst>
                                            <p:cond delay="3749"/>
                                          </p:stCondLst>
                                        </p:cTn>
                                        <p:tgtEl>
                                          <p:spTgt spid="152"/>
                                        </p:tgtEl>
                                        <p:attrNameLst>
                                          <p:attrName>style.visibility</p:attrName>
                                        </p:attrNameLst>
                                      </p:cBhvr>
                                      <p:to>
                                        <p:strVal val="hidden"/>
                                      </p:to>
                                    </p:set>
                                  </p:childTnLst>
                                </p:cTn>
                              </p:par>
                              <p:par>
                                <p:cTn id="885" presetID="2" presetClass="entr" presetSubtype="3" fill="hold" nodeType="withEffect">
                                  <p:stCondLst>
                                    <p:cond delay="0"/>
                                  </p:stCondLst>
                                  <p:childTnLst>
                                    <p:set>
                                      <p:cBhvr>
                                        <p:cTn id="886" dur="1" fill="hold">
                                          <p:stCondLst>
                                            <p:cond delay="0"/>
                                          </p:stCondLst>
                                        </p:cTn>
                                        <p:tgtEl>
                                          <p:spTgt spid="145"/>
                                        </p:tgtEl>
                                        <p:attrNameLst>
                                          <p:attrName>style.visibility</p:attrName>
                                        </p:attrNameLst>
                                      </p:cBhvr>
                                      <p:to>
                                        <p:strVal val="visible"/>
                                      </p:to>
                                    </p:set>
                                    <p:anim calcmode="lin" valueType="num">
                                      <p:cBhvr additive="base">
                                        <p:cTn id="887" dur="3750" fill="hold"/>
                                        <p:tgtEl>
                                          <p:spTgt spid="145"/>
                                        </p:tgtEl>
                                        <p:attrNameLst>
                                          <p:attrName>ppt_x</p:attrName>
                                        </p:attrNameLst>
                                      </p:cBhvr>
                                      <p:tavLst>
                                        <p:tav tm="0">
                                          <p:val>
                                            <p:strVal val="1+#ppt_w/2"/>
                                          </p:val>
                                        </p:tav>
                                        <p:tav tm="100000">
                                          <p:val>
                                            <p:strVal val="#ppt_x"/>
                                          </p:val>
                                        </p:tav>
                                      </p:tavLst>
                                    </p:anim>
                                    <p:anim calcmode="lin" valueType="num">
                                      <p:cBhvr additive="base">
                                        <p:cTn id="888" dur="3750" fill="hold"/>
                                        <p:tgtEl>
                                          <p:spTgt spid="145"/>
                                        </p:tgtEl>
                                        <p:attrNameLst>
                                          <p:attrName>ppt_y</p:attrName>
                                        </p:attrNameLst>
                                      </p:cBhvr>
                                      <p:tavLst>
                                        <p:tav tm="0">
                                          <p:val>
                                            <p:strVal val="0-#ppt_h/2"/>
                                          </p:val>
                                        </p:tav>
                                        <p:tav tm="100000">
                                          <p:val>
                                            <p:strVal val="#ppt_y"/>
                                          </p:val>
                                        </p:tav>
                                      </p:tavLst>
                                    </p:anim>
                                  </p:childTnLst>
                                </p:cTn>
                              </p:par>
                              <p:par>
                                <p:cTn id="889" presetID="2" presetClass="exit" presetSubtype="12" fill="hold" nodeType="withEffect">
                                  <p:stCondLst>
                                    <p:cond delay="0"/>
                                  </p:stCondLst>
                                  <p:childTnLst>
                                    <p:anim calcmode="lin" valueType="num">
                                      <p:cBhvr additive="base">
                                        <p:cTn id="890" dur="3750"/>
                                        <p:tgtEl>
                                          <p:spTgt spid="145"/>
                                        </p:tgtEl>
                                        <p:attrNameLst>
                                          <p:attrName>ppt_x</p:attrName>
                                        </p:attrNameLst>
                                      </p:cBhvr>
                                      <p:tavLst>
                                        <p:tav tm="0">
                                          <p:val>
                                            <p:strVal val="ppt_x"/>
                                          </p:val>
                                        </p:tav>
                                        <p:tav tm="100000">
                                          <p:val>
                                            <p:strVal val="0-ppt_w/2"/>
                                          </p:val>
                                        </p:tav>
                                      </p:tavLst>
                                    </p:anim>
                                    <p:anim calcmode="lin" valueType="num">
                                      <p:cBhvr additive="base">
                                        <p:cTn id="891" dur="3750"/>
                                        <p:tgtEl>
                                          <p:spTgt spid="145"/>
                                        </p:tgtEl>
                                        <p:attrNameLst>
                                          <p:attrName>ppt_y</p:attrName>
                                        </p:attrNameLst>
                                      </p:cBhvr>
                                      <p:tavLst>
                                        <p:tav tm="0">
                                          <p:val>
                                            <p:strVal val="ppt_y"/>
                                          </p:val>
                                        </p:tav>
                                        <p:tav tm="100000">
                                          <p:val>
                                            <p:strVal val="1+ppt_h/2"/>
                                          </p:val>
                                        </p:tav>
                                      </p:tavLst>
                                    </p:anim>
                                    <p:set>
                                      <p:cBhvr>
                                        <p:cTn id="892" dur="1" fill="hold">
                                          <p:stCondLst>
                                            <p:cond delay="3749"/>
                                          </p:stCondLst>
                                        </p:cTn>
                                        <p:tgtEl>
                                          <p:spTgt spid="145"/>
                                        </p:tgtEl>
                                        <p:attrNameLst>
                                          <p:attrName>style.visibility</p:attrName>
                                        </p:attrNameLst>
                                      </p:cBhvr>
                                      <p:to>
                                        <p:strVal val="hidden"/>
                                      </p:to>
                                    </p:set>
                                  </p:childTnLst>
                                </p:cTn>
                              </p:par>
                              <p:par>
                                <p:cTn id="893" presetID="2" presetClass="entr" presetSubtype="3" fill="hold" nodeType="withEffect">
                                  <p:stCondLst>
                                    <p:cond delay="0"/>
                                  </p:stCondLst>
                                  <p:childTnLst>
                                    <p:set>
                                      <p:cBhvr>
                                        <p:cTn id="894" dur="1" fill="hold">
                                          <p:stCondLst>
                                            <p:cond delay="0"/>
                                          </p:stCondLst>
                                        </p:cTn>
                                        <p:tgtEl>
                                          <p:spTgt spid="139"/>
                                        </p:tgtEl>
                                        <p:attrNameLst>
                                          <p:attrName>style.visibility</p:attrName>
                                        </p:attrNameLst>
                                      </p:cBhvr>
                                      <p:to>
                                        <p:strVal val="visible"/>
                                      </p:to>
                                    </p:set>
                                    <p:anim calcmode="lin" valueType="num">
                                      <p:cBhvr additive="base">
                                        <p:cTn id="895" dur="3750" fill="hold"/>
                                        <p:tgtEl>
                                          <p:spTgt spid="139"/>
                                        </p:tgtEl>
                                        <p:attrNameLst>
                                          <p:attrName>ppt_x</p:attrName>
                                        </p:attrNameLst>
                                      </p:cBhvr>
                                      <p:tavLst>
                                        <p:tav tm="0">
                                          <p:val>
                                            <p:strVal val="1+#ppt_w/2"/>
                                          </p:val>
                                        </p:tav>
                                        <p:tav tm="100000">
                                          <p:val>
                                            <p:strVal val="#ppt_x"/>
                                          </p:val>
                                        </p:tav>
                                      </p:tavLst>
                                    </p:anim>
                                    <p:anim calcmode="lin" valueType="num">
                                      <p:cBhvr additive="base">
                                        <p:cTn id="896" dur="3750" fill="hold"/>
                                        <p:tgtEl>
                                          <p:spTgt spid="139"/>
                                        </p:tgtEl>
                                        <p:attrNameLst>
                                          <p:attrName>ppt_y</p:attrName>
                                        </p:attrNameLst>
                                      </p:cBhvr>
                                      <p:tavLst>
                                        <p:tav tm="0">
                                          <p:val>
                                            <p:strVal val="0-#ppt_h/2"/>
                                          </p:val>
                                        </p:tav>
                                        <p:tav tm="100000">
                                          <p:val>
                                            <p:strVal val="#ppt_y"/>
                                          </p:val>
                                        </p:tav>
                                      </p:tavLst>
                                    </p:anim>
                                  </p:childTnLst>
                                </p:cTn>
                              </p:par>
                              <p:par>
                                <p:cTn id="897" presetID="2" presetClass="exit" presetSubtype="12" fill="hold" nodeType="withEffect">
                                  <p:stCondLst>
                                    <p:cond delay="0"/>
                                  </p:stCondLst>
                                  <p:childTnLst>
                                    <p:anim calcmode="lin" valueType="num">
                                      <p:cBhvr additive="base">
                                        <p:cTn id="898" dur="3750"/>
                                        <p:tgtEl>
                                          <p:spTgt spid="139"/>
                                        </p:tgtEl>
                                        <p:attrNameLst>
                                          <p:attrName>ppt_x</p:attrName>
                                        </p:attrNameLst>
                                      </p:cBhvr>
                                      <p:tavLst>
                                        <p:tav tm="0">
                                          <p:val>
                                            <p:strVal val="ppt_x"/>
                                          </p:val>
                                        </p:tav>
                                        <p:tav tm="100000">
                                          <p:val>
                                            <p:strVal val="0-ppt_w/2"/>
                                          </p:val>
                                        </p:tav>
                                      </p:tavLst>
                                    </p:anim>
                                    <p:anim calcmode="lin" valueType="num">
                                      <p:cBhvr additive="base">
                                        <p:cTn id="899" dur="3750"/>
                                        <p:tgtEl>
                                          <p:spTgt spid="139"/>
                                        </p:tgtEl>
                                        <p:attrNameLst>
                                          <p:attrName>ppt_y</p:attrName>
                                        </p:attrNameLst>
                                      </p:cBhvr>
                                      <p:tavLst>
                                        <p:tav tm="0">
                                          <p:val>
                                            <p:strVal val="ppt_y"/>
                                          </p:val>
                                        </p:tav>
                                        <p:tav tm="100000">
                                          <p:val>
                                            <p:strVal val="1+ppt_h/2"/>
                                          </p:val>
                                        </p:tav>
                                      </p:tavLst>
                                    </p:anim>
                                    <p:set>
                                      <p:cBhvr>
                                        <p:cTn id="900" dur="1" fill="hold">
                                          <p:stCondLst>
                                            <p:cond delay="3749"/>
                                          </p:stCondLst>
                                        </p:cTn>
                                        <p:tgtEl>
                                          <p:spTgt spid="139"/>
                                        </p:tgtEl>
                                        <p:attrNameLst>
                                          <p:attrName>style.visibility</p:attrName>
                                        </p:attrNameLst>
                                      </p:cBhvr>
                                      <p:to>
                                        <p:strVal val="hidden"/>
                                      </p:to>
                                    </p:set>
                                  </p:childTnLst>
                                </p:cTn>
                              </p:par>
                              <p:par>
                                <p:cTn id="901" presetID="2" presetClass="entr" presetSubtype="3" fill="hold" nodeType="withEffect">
                                  <p:stCondLst>
                                    <p:cond delay="0"/>
                                  </p:stCondLst>
                                  <p:childTnLst>
                                    <p:set>
                                      <p:cBhvr>
                                        <p:cTn id="902" dur="1" fill="hold">
                                          <p:stCondLst>
                                            <p:cond delay="0"/>
                                          </p:stCondLst>
                                        </p:cTn>
                                        <p:tgtEl>
                                          <p:spTgt spid="150"/>
                                        </p:tgtEl>
                                        <p:attrNameLst>
                                          <p:attrName>style.visibility</p:attrName>
                                        </p:attrNameLst>
                                      </p:cBhvr>
                                      <p:to>
                                        <p:strVal val="visible"/>
                                      </p:to>
                                    </p:set>
                                    <p:anim calcmode="lin" valueType="num">
                                      <p:cBhvr additive="base">
                                        <p:cTn id="903" dur="3750" fill="hold"/>
                                        <p:tgtEl>
                                          <p:spTgt spid="150"/>
                                        </p:tgtEl>
                                        <p:attrNameLst>
                                          <p:attrName>ppt_x</p:attrName>
                                        </p:attrNameLst>
                                      </p:cBhvr>
                                      <p:tavLst>
                                        <p:tav tm="0">
                                          <p:val>
                                            <p:strVal val="1+#ppt_w/2"/>
                                          </p:val>
                                        </p:tav>
                                        <p:tav tm="100000">
                                          <p:val>
                                            <p:strVal val="#ppt_x"/>
                                          </p:val>
                                        </p:tav>
                                      </p:tavLst>
                                    </p:anim>
                                    <p:anim calcmode="lin" valueType="num">
                                      <p:cBhvr additive="base">
                                        <p:cTn id="904" dur="3750" fill="hold"/>
                                        <p:tgtEl>
                                          <p:spTgt spid="150"/>
                                        </p:tgtEl>
                                        <p:attrNameLst>
                                          <p:attrName>ppt_y</p:attrName>
                                        </p:attrNameLst>
                                      </p:cBhvr>
                                      <p:tavLst>
                                        <p:tav tm="0">
                                          <p:val>
                                            <p:strVal val="0-#ppt_h/2"/>
                                          </p:val>
                                        </p:tav>
                                        <p:tav tm="100000">
                                          <p:val>
                                            <p:strVal val="#ppt_y"/>
                                          </p:val>
                                        </p:tav>
                                      </p:tavLst>
                                    </p:anim>
                                  </p:childTnLst>
                                </p:cTn>
                              </p:par>
                              <p:par>
                                <p:cTn id="905" presetID="2" presetClass="exit" presetSubtype="12" fill="hold" nodeType="withEffect">
                                  <p:stCondLst>
                                    <p:cond delay="0"/>
                                  </p:stCondLst>
                                  <p:childTnLst>
                                    <p:anim calcmode="lin" valueType="num">
                                      <p:cBhvr additive="base">
                                        <p:cTn id="906" dur="3750"/>
                                        <p:tgtEl>
                                          <p:spTgt spid="150"/>
                                        </p:tgtEl>
                                        <p:attrNameLst>
                                          <p:attrName>ppt_x</p:attrName>
                                        </p:attrNameLst>
                                      </p:cBhvr>
                                      <p:tavLst>
                                        <p:tav tm="0">
                                          <p:val>
                                            <p:strVal val="ppt_x"/>
                                          </p:val>
                                        </p:tav>
                                        <p:tav tm="100000">
                                          <p:val>
                                            <p:strVal val="0-ppt_w/2"/>
                                          </p:val>
                                        </p:tav>
                                      </p:tavLst>
                                    </p:anim>
                                    <p:anim calcmode="lin" valueType="num">
                                      <p:cBhvr additive="base">
                                        <p:cTn id="907" dur="3750"/>
                                        <p:tgtEl>
                                          <p:spTgt spid="150"/>
                                        </p:tgtEl>
                                        <p:attrNameLst>
                                          <p:attrName>ppt_y</p:attrName>
                                        </p:attrNameLst>
                                      </p:cBhvr>
                                      <p:tavLst>
                                        <p:tav tm="0">
                                          <p:val>
                                            <p:strVal val="ppt_y"/>
                                          </p:val>
                                        </p:tav>
                                        <p:tav tm="100000">
                                          <p:val>
                                            <p:strVal val="1+ppt_h/2"/>
                                          </p:val>
                                        </p:tav>
                                      </p:tavLst>
                                    </p:anim>
                                    <p:set>
                                      <p:cBhvr>
                                        <p:cTn id="908" dur="1" fill="hold">
                                          <p:stCondLst>
                                            <p:cond delay="3749"/>
                                          </p:stCondLst>
                                        </p:cTn>
                                        <p:tgtEl>
                                          <p:spTgt spid="150"/>
                                        </p:tgtEl>
                                        <p:attrNameLst>
                                          <p:attrName>style.visibility</p:attrName>
                                        </p:attrNameLst>
                                      </p:cBhvr>
                                      <p:to>
                                        <p:strVal val="hidden"/>
                                      </p:to>
                                    </p:set>
                                  </p:childTnLst>
                                </p:cTn>
                              </p:par>
                              <p:par>
                                <p:cTn id="909" presetID="2" presetClass="entr" presetSubtype="3" fill="hold" nodeType="withEffect">
                                  <p:stCondLst>
                                    <p:cond delay="0"/>
                                  </p:stCondLst>
                                  <p:childTnLst>
                                    <p:set>
                                      <p:cBhvr>
                                        <p:cTn id="910" dur="1" fill="hold">
                                          <p:stCondLst>
                                            <p:cond delay="0"/>
                                          </p:stCondLst>
                                        </p:cTn>
                                        <p:tgtEl>
                                          <p:spTgt spid="151"/>
                                        </p:tgtEl>
                                        <p:attrNameLst>
                                          <p:attrName>style.visibility</p:attrName>
                                        </p:attrNameLst>
                                      </p:cBhvr>
                                      <p:to>
                                        <p:strVal val="visible"/>
                                      </p:to>
                                    </p:set>
                                    <p:anim calcmode="lin" valueType="num">
                                      <p:cBhvr additive="base">
                                        <p:cTn id="911" dur="3750" fill="hold"/>
                                        <p:tgtEl>
                                          <p:spTgt spid="151"/>
                                        </p:tgtEl>
                                        <p:attrNameLst>
                                          <p:attrName>ppt_x</p:attrName>
                                        </p:attrNameLst>
                                      </p:cBhvr>
                                      <p:tavLst>
                                        <p:tav tm="0">
                                          <p:val>
                                            <p:strVal val="1+#ppt_w/2"/>
                                          </p:val>
                                        </p:tav>
                                        <p:tav tm="100000">
                                          <p:val>
                                            <p:strVal val="#ppt_x"/>
                                          </p:val>
                                        </p:tav>
                                      </p:tavLst>
                                    </p:anim>
                                    <p:anim calcmode="lin" valueType="num">
                                      <p:cBhvr additive="base">
                                        <p:cTn id="912" dur="3750" fill="hold"/>
                                        <p:tgtEl>
                                          <p:spTgt spid="151"/>
                                        </p:tgtEl>
                                        <p:attrNameLst>
                                          <p:attrName>ppt_y</p:attrName>
                                        </p:attrNameLst>
                                      </p:cBhvr>
                                      <p:tavLst>
                                        <p:tav tm="0">
                                          <p:val>
                                            <p:strVal val="0-#ppt_h/2"/>
                                          </p:val>
                                        </p:tav>
                                        <p:tav tm="100000">
                                          <p:val>
                                            <p:strVal val="#ppt_y"/>
                                          </p:val>
                                        </p:tav>
                                      </p:tavLst>
                                    </p:anim>
                                  </p:childTnLst>
                                </p:cTn>
                              </p:par>
                              <p:par>
                                <p:cTn id="913" presetID="2" presetClass="exit" presetSubtype="12" fill="hold" nodeType="withEffect">
                                  <p:stCondLst>
                                    <p:cond delay="0"/>
                                  </p:stCondLst>
                                  <p:childTnLst>
                                    <p:anim calcmode="lin" valueType="num">
                                      <p:cBhvr additive="base">
                                        <p:cTn id="914" dur="3750"/>
                                        <p:tgtEl>
                                          <p:spTgt spid="151"/>
                                        </p:tgtEl>
                                        <p:attrNameLst>
                                          <p:attrName>ppt_x</p:attrName>
                                        </p:attrNameLst>
                                      </p:cBhvr>
                                      <p:tavLst>
                                        <p:tav tm="0">
                                          <p:val>
                                            <p:strVal val="ppt_x"/>
                                          </p:val>
                                        </p:tav>
                                        <p:tav tm="100000">
                                          <p:val>
                                            <p:strVal val="0-ppt_w/2"/>
                                          </p:val>
                                        </p:tav>
                                      </p:tavLst>
                                    </p:anim>
                                    <p:anim calcmode="lin" valueType="num">
                                      <p:cBhvr additive="base">
                                        <p:cTn id="915" dur="3750"/>
                                        <p:tgtEl>
                                          <p:spTgt spid="151"/>
                                        </p:tgtEl>
                                        <p:attrNameLst>
                                          <p:attrName>ppt_y</p:attrName>
                                        </p:attrNameLst>
                                      </p:cBhvr>
                                      <p:tavLst>
                                        <p:tav tm="0">
                                          <p:val>
                                            <p:strVal val="ppt_y"/>
                                          </p:val>
                                        </p:tav>
                                        <p:tav tm="100000">
                                          <p:val>
                                            <p:strVal val="1+ppt_h/2"/>
                                          </p:val>
                                        </p:tav>
                                      </p:tavLst>
                                    </p:anim>
                                    <p:set>
                                      <p:cBhvr>
                                        <p:cTn id="916" dur="1" fill="hold">
                                          <p:stCondLst>
                                            <p:cond delay="3749"/>
                                          </p:stCondLst>
                                        </p:cTn>
                                        <p:tgtEl>
                                          <p:spTgt spid="151"/>
                                        </p:tgtEl>
                                        <p:attrNameLst>
                                          <p:attrName>style.visibility</p:attrName>
                                        </p:attrNameLst>
                                      </p:cBhvr>
                                      <p:to>
                                        <p:strVal val="hidden"/>
                                      </p:to>
                                    </p:set>
                                  </p:childTnLst>
                                </p:cTn>
                              </p:par>
                              <p:par>
                                <p:cTn id="917" presetID="2" presetClass="entr" presetSubtype="3" fill="hold" nodeType="withEffect">
                                  <p:stCondLst>
                                    <p:cond delay="0"/>
                                  </p:stCondLst>
                                  <p:childTnLst>
                                    <p:set>
                                      <p:cBhvr>
                                        <p:cTn id="918" dur="1" fill="hold">
                                          <p:stCondLst>
                                            <p:cond delay="0"/>
                                          </p:stCondLst>
                                        </p:cTn>
                                        <p:tgtEl>
                                          <p:spTgt spid="153"/>
                                        </p:tgtEl>
                                        <p:attrNameLst>
                                          <p:attrName>style.visibility</p:attrName>
                                        </p:attrNameLst>
                                      </p:cBhvr>
                                      <p:to>
                                        <p:strVal val="visible"/>
                                      </p:to>
                                    </p:set>
                                    <p:anim calcmode="lin" valueType="num">
                                      <p:cBhvr additive="base">
                                        <p:cTn id="919" dur="3750" fill="hold"/>
                                        <p:tgtEl>
                                          <p:spTgt spid="153"/>
                                        </p:tgtEl>
                                        <p:attrNameLst>
                                          <p:attrName>ppt_x</p:attrName>
                                        </p:attrNameLst>
                                      </p:cBhvr>
                                      <p:tavLst>
                                        <p:tav tm="0">
                                          <p:val>
                                            <p:strVal val="1+#ppt_w/2"/>
                                          </p:val>
                                        </p:tav>
                                        <p:tav tm="100000">
                                          <p:val>
                                            <p:strVal val="#ppt_x"/>
                                          </p:val>
                                        </p:tav>
                                      </p:tavLst>
                                    </p:anim>
                                    <p:anim calcmode="lin" valueType="num">
                                      <p:cBhvr additive="base">
                                        <p:cTn id="920" dur="3750" fill="hold"/>
                                        <p:tgtEl>
                                          <p:spTgt spid="153"/>
                                        </p:tgtEl>
                                        <p:attrNameLst>
                                          <p:attrName>ppt_y</p:attrName>
                                        </p:attrNameLst>
                                      </p:cBhvr>
                                      <p:tavLst>
                                        <p:tav tm="0">
                                          <p:val>
                                            <p:strVal val="0-#ppt_h/2"/>
                                          </p:val>
                                        </p:tav>
                                        <p:tav tm="100000">
                                          <p:val>
                                            <p:strVal val="#ppt_y"/>
                                          </p:val>
                                        </p:tav>
                                      </p:tavLst>
                                    </p:anim>
                                  </p:childTnLst>
                                </p:cTn>
                              </p:par>
                              <p:par>
                                <p:cTn id="921" presetID="2" presetClass="exit" presetSubtype="12" fill="hold" nodeType="withEffect">
                                  <p:stCondLst>
                                    <p:cond delay="0"/>
                                  </p:stCondLst>
                                  <p:childTnLst>
                                    <p:anim calcmode="lin" valueType="num">
                                      <p:cBhvr additive="base">
                                        <p:cTn id="922" dur="3750"/>
                                        <p:tgtEl>
                                          <p:spTgt spid="153"/>
                                        </p:tgtEl>
                                        <p:attrNameLst>
                                          <p:attrName>ppt_x</p:attrName>
                                        </p:attrNameLst>
                                      </p:cBhvr>
                                      <p:tavLst>
                                        <p:tav tm="0">
                                          <p:val>
                                            <p:strVal val="ppt_x"/>
                                          </p:val>
                                        </p:tav>
                                        <p:tav tm="100000">
                                          <p:val>
                                            <p:strVal val="0-ppt_w/2"/>
                                          </p:val>
                                        </p:tav>
                                      </p:tavLst>
                                    </p:anim>
                                    <p:anim calcmode="lin" valueType="num">
                                      <p:cBhvr additive="base">
                                        <p:cTn id="923" dur="3750"/>
                                        <p:tgtEl>
                                          <p:spTgt spid="153"/>
                                        </p:tgtEl>
                                        <p:attrNameLst>
                                          <p:attrName>ppt_y</p:attrName>
                                        </p:attrNameLst>
                                      </p:cBhvr>
                                      <p:tavLst>
                                        <p:tav tm="0">
                                          <p:val>
                                            <p:strVal val="ppt_y"/>
                                          </p:val>
                                        </p:tav>
                                        <p:tav tm="100000">
                                          <p:val>
                                            <p:strVal val="1+ppt_h/2"/>
                                          </p:val>
                                        </p:tav>
                                      </p:tavLst>
                                    </p:anim>
                                    <p:set>
                                      <p:cBhvr>
                                        <p:cTn id="924" dur="1" fill="hold">
                                          <p:stCondLst>
                                            <p:cond delay="3749"/>
                                          </p:stCondLst>
                                        </p:cTn>
                                        <p:tgtEl>
                                          <p:spTgt spid="153"/>
                                        </p:tgtEl>
                                        <p:attrNameLst>
                                          <p:attrName>style.visibility</p:attrName>
                                        </p:attrNameLst>
                                      </p:cBhvr>
                                      <p:to>
                                        <p:strVal val="hidden"/>
                                      </p:to>
                                    </p:set>
                                  </p:childTnLst>
                                </p:cTn>
                              </p:par>
                              <p:par>
                                <p:cTn id="925" presetID="2" presetClass="entr" presetSubtype="3" fill="hold" nodeType="withEffect">
                                  <p:stCondLst>
                                    <p:cond delay="0"/>
                                  </p:stCondLst>
                                  <p:childTnLst>
                                    <p:set>
                                      <p:cBhvr>
                                        <p:cTn id="926" dur="1" fill="hold">
                                          <p:stCondLst>
                                            <p:cond delay="0"/>
                                          </p:stCondLst>
                                        </p:cTn>
                                        <p:tgtEl>
                                          <p:spTgt spid="154"/>
                                        </p:tgtEl>
                                        <p:attrNameLst>
                                          <p:attrName>style.visibility</p:attrName>
                                        </p:attrNameLst>
                                      </p:cBhvr>
                                      <p:to>
                                        <p:strVal val="visible"/>
                                      </p:to>
                                    </p:set>
                                    <p:anim calcmode="lin" valueType="num">
                                      <p:cBhvr additive="base">
                                        <p:cTn id="927" dur="3750" fill="hold"/>
                                        <p:tgtEl>
                                          <p:spTgt spid="154"/>
                                        </p:tgtEl>
                                        <p:attrNameLst>
                                          <p:attrName>ppt_x</p:attrName>
                                        </p:attrNameLst>
                                      </p:cBhvr>
                                      <p:tavLst>
                                        <p:tav tm="0">
                                          <p:val>
                                            <p:strVal val="1+#ppt_w/2"/>
                                          </p:val>
                                        </p:tav>
                                        <p:tav tm="100000">
                                          <p:val>
                                            <p:strVal val="#ppt_x"/>
                                          </p:val>
                                        </p:tav>
                                      </p:tavLst>
                                    </p:anim>
                                    <p:anim calcmode="lin" valueType="num">
                                      <p:cBhvr additive="base">
                                        <p:cTn id="928" dur="3750" fill="hold"/>
                                        <p:tgtEl>
                                          <p:spTgt spid="154"/>
                                        </p:tgtEl>
                                        <p:attrNameLst>
                                          <p:attrName>ppt_y</p:attrName>
                                        </p:attrNameLst>
                                      </p:cBhvr>
                                      <p:tavLst>
                                        <p:tav tm="0">
                                          <p:val>
                                            <p:strVal val="0-#ppt_h/2"/>
                                          </p:val>
                                        </p:tav>
                                        <p:tav tm="100000">
                                          <p:val>
                                            <p:strVal val="#ppt_y"/>
                                          </p:val>
                                        </p:tav>
                                      </p:tavLst>
                                    </p:anim>
                                  </p:childTnLst>
                                </p:cTn>
                              </p:par>
                              <p:par>
                                <p:cTn id="929" presetID="2" presetClass="exit" presetSubtype="12" fill="hold" nodeType="withEffect">
                                  <p:stCondLst>
                                    <p:cond delay="0"/>
                                  </p:stCondLst>
                                  <p:childTnLst>
                                    <p:anim calcmode="lin" valueType="num">
                                      <p:cBhvr additive="base">
                                        <p:cTn id="930" dur="3750"/>
                                        <p:tgtEl>
                                          <p:spTgt spid="154"/>
                                        </p:tgtEl>
                                        <p:attrNameLst>
                                          <p:attrName>ppt_x</p:attrName>
                                        </p:attrNameLst>
                                      </p:cBhvr>
                                      <p:tavLst>
                                        <p:tav tm="0">
                                          <p:val>
                                            <p:strVal val="ppt_x"/>
                                          </p:val>
                                        </p:tav>
                                        <p:tav tm="100000">
                                          <p:val>
                                            <p:strVal val="0-ppt_w/2"/>
                                          </p:val>
                                        </p:tav>
                                      </p:tavLst>
                                    </p:anim>
                                    <p:anim calcmode="lin" valueType="num">
                                      <p:cBhvr additive="base">
                                        <p:cTn id="931" dur="3750"/>
                                        <p:tgtEl>
                                          <p:spTgt spid="154"/>
                                        </p:tgtEl>
                                        <p:attrNameLst>
                                          <p:attrName>ppt_y</p:attrName>
                                        </p:attrNameLst>
                                      </p:cBhvr>
                                      <p:tavLst>
                                        <p:tav tm="0">
                                          <p:val>
                                            <p:strVal val="ppt_y"/>
                                          </p:val>
                                        </p:tav>
                                        <p:tav tm="100000">
                                          <p:val>
                                            <p:strVal val="1+ppt_h/2"/>
                                          </p:val>
                                        </p:tav>
                                      </p:tavLst>
                                    </p:anim>
                                    <p:set>
                                      <p:cBhvr>
                                        <p:cTn id="932" dur="1" fill="hold">
                                          <p:stCondLst>
                                            <p:cond delay="3749"/>
                                          </p:stCondLst>
                                        </p:cTn>
                                        <p:tgtEl>
                                          <p:spTgt spid="154"/>
                                        </p:tgtEl>
                                        <p:attrNameLst>
                                          <p:attrName>style.visibility</p:attrName>
                                        </p:attrNameLst>
                                      </p:cBhvr>
                                      <p:to>
                                        <p:strVal val="hidden"/>
                                      </p:to>
                                    </p:set>
                                  </p:childTnLst>
                                </p:cTn>
                              </p:par>
                              <p:par>
                                <p:cTn id="933" presetID="2" presetClass="entr" presetSubtype="3" fill="hold" nodeType="withEffect">
                                  <p:stCondLst>
                                    <p:cond delay="0"/>
                                  </p:stCondLst>
                                  <p:childTnLst>
                                    <p:set>
                                      <p:cBhvr>
                                        <p:cTn id="934" dur="1" fill="hold">
                                          <p:stCondLst>
                                            <p:cond delay="0"/>
                                          </p:stCondLst>
                                        </p:cTn>
                                        <p:tgtEl>
                                          <p:spTgt spid="155"/>
                                        </p:tgtEl>
                                        <p:attrNameLst>
                                          <p:attrName>style.visibility</p:attrName>
                                        </p:attrNameLst>
                                      </p:cBhvr>
                                      <p:to>
                                        <p:strVal val="visible"/>
                                      </p:to>
                                    </p:set>
                                    <p:anim calcmode="lin" valueType="num">
                                      <p:cBhvr additive="base">
                                        <p:cTn id="935" dur="3750" fill="hold"/>
                                        <p:tgtEl>
                                          <p:spTgt spid="155"/>
                                        </p:tgtEl>
                                        <p:attrNameLst>
                                          <p:attrName>ppt_x</p:attrName>
                                        </p:attrNameLst>
                                      </p:cBhvr>
                                      <p:tavLst>
                                        <p:tav tm="0">
                                          <p:val>
                                            <p:strVal val="1+#ppt_w/2"/>
                                          </p:val>
                                        </p:tav>
                                        <p:tav tm="100000">
                                          <p:val>
                                            <p:strVal val="#ppt_x"/>
                                          </p:val>
                                        </p:tav>
                                      </p:tavLst>
                                    </p:anim>
                                    <p:anim calcmode="lin" valueType="num">
                                      <p:cBhvr additive="base">
                                        <p:cTn id="936" dur="3750" fill="hold"/>
                                        <p:tgtEl>
                                          <p:spTgt spid="155"/>
                                        </p:tgtEl>
                                        <p:attrNameLst>
                                          <p:attrName>ppt_y</p:attrName>
                                        </p:attrNameLst>
                                      </p:cBhvr>
                                      <p:tavLst>
                                        <p:tav tm="0">
                                          <p:val>
                                            <p:strVal val="0-#ppt_h/2"/>
                                          </p:val>
                                        </p:tav>
                                        <p:tav tm="100000">
                                          <p:val>
                                            <p:strVal val="#ppt_y"/>
                                          </p:val>
                                        </p:tav>
                                      </p:tavLst>
                                    </p:anim>
                                  </p:childTnLst>
                                </p:cTn>
                              </p:par>
                              <p:par>
                                <p:cTn id="937" presetID="2" presetClass="exit" presetSubtype="12" fill="hold" nodeType="withEffect">
                                  <p:stCondLst>
                                    <p:cond delay="0"/>
                                  </p:stCondLst>
                                  <p:childTnLst>
                                    <p:anim calcmode="lin" valueType="num">
                                      <p:cBhvr additive="base">
                                        <p:cTn id="938" dur="3750"/>
                                        <p:tgtEl>
                                          <p:spTgt spid="155"/>
                                        </p:tgtEl>
                                        <p:attrNameLst>
                                          <p:attrName>ppt_x</p:attrName>
                                        </p:attrNameLst>
                                      </p:cBhvr>
                                      <p:tavLst>
                                        <p:tav tm="0">
                                          <p:val>
                                            <p:strVal val="ppt_x"/>
                                          </p:val>
                                        </p:tav>
                                        <p:tav tm="100000">
                                          <p:val>
                                            <p:strVal val="0-ppt_w/2"/>
                                          </p:val>
                                        </p:tav>
                                      </p:tavLst>
                                    </p:anim>
                                    <p:anim calcmode="lin" valueType="num">
                                      <p:cBhvr additive="base">
                                        <p:cTn id="939" dur="3750"/>
                                        <p:tgtEl>
                                          <p:spTgt spid="155"/>
                                        </p:tgtEl>
                                        <p:attrNameLst>
                                          <p:attrName>ppt_y</p:attrName>
                                        </p:attrNameLst>
                                      </p:cBhvr>
                                      <p:tavLst>
                                        <p:tav tm="0">
                                          <p:val>
                                            <p:strVal val="ppt_y"/>
                                          </p:val>
                                        </p:tav>
                                        <p:tav tm="100000">
                                          <p:val>
                                            <p:strVal val="1+ppt_h/2"/>
                                          </p:val>
                                        </p:tav>
                                      </p:tavLst>
                                    </p:anim>
                                    <p:set>
                                      <p:cBhvr>
                                        <p:cTn id="940" dur="1" fill="hold">
                                          <p:stCondLst>
                                            <p:cond delay="3749"/>
                                          </p:stCondLst>
                                        </p:cTn>
                                        <p:tgtEl>
                                          <p:spTgt spid="155"/>
                                        </p:tgtEl>
                                        <p:attrNameLst>
                                          <p:attrName>style.visibility</p:attrName>
                                        </p:attrNameLst>
                                      </p:cBhvr>
                                      <p:to>
                                        <p:strVal val="hidden"/>
                                      </p:to>
                                    </p:set>
                                  </p:childTnLst>
                                </p:cTn>
                              </p:par>
                              <p:par>
                                <p:cTn id="941" presetID="2" presetClass="entr" presetSubtype="3" fill="hold" nodeType="withEffect">
                                  <p:stCondLst>
                                    <p:cond delay="0"/>
                                  </p:stCondLst>
                                  <p:childTnLst>
                                    <p:set>
                                      <p:cBhvr>
                                        <p:cTn id="942" dur="1" fill="hold">
                                          <p:stCondLst>
                                            <p:cond delay="0"/>
                                          </p:stCondLst>
                                        </p:cTn>
                                        <p:tgtEl>
                                          <p:spTgt spid="156"/>
                                        </p:tgtEl>
                                        <p:attrNameLst>
                                          <p:attrName>style.visibility</p:attrName>
                                        </p:attrNameLst>
                                      </p:cBhvr>
                                      <p:to>
                                        <p:strVal val="visible"/>
                                      </p:to>
                                    </p:set>
                                    <p:anim calcmode="lin" valueType="num">
                                      <p:cBhvr additive="base">
                                        <p:cTn id="943" dur="3750" fill="hold"/>
                                        <p:tgtEl>
                                          <p:spTgt spid="156"/>
                                        </p:tgtEl>
                                        <p:attrNameLst>
                                          <p:attrName>ppt_x</p:attrName>
                                        </p:attrNameLst>
                                      </p:cBhvr>
                                      <p:tavLst>
                                        <p:tav tm="0">
                                          <p:val>
                                            <p:strVal val="1+#ppt_w/2"/>
                                          </p:val>
                                        </p:tav>
                                        <p:tav tm="100000">
                                          <p:val>
                                            <p:strVal val="#ppt_x"/>
                                          </p:val>
                                        </p:tav>
                                      </p:tavLst>
                                    </p:anim>
                                    <p:anim calcmode="lin" valueType="num">
                                      <p:cBhvr additive="base">
                                        <p:cTn id="944" dur="3750" fill="hold"/>
                                        <p:tgtEl>
                                          <p:spTgt spid="156"/>
                                        </p:tgtEl>
                                        <p:attrNameLst>
                                          <p:attrName>ppt_y</p:attrName>
                                        </p:attrNameLst>
                                      </p:cBhvr>
                                      <p:tavLst>
                                        <p:tav tm="0">
                                          <p:val>
                                            <p:strVal val="0-#ppt_h/2"/>
                                          </p:val>
                                        </p:tav>
                                        <p:tav tm="100000">
                                          <p:val>
                                            <p:strVal val="#ppt_y"/>
                                          </p:val>
                                        </p:tav>
                                      </p:tavLst>
                                    </p:anim>
                                  </p:childTnLst>
                                </p:cTn>
                              </p:par>
                              <p:par>
                                <p:cTn id="945" presetID="2" presetClass="exit" presetSubtype="12" fill="hold" nodeType="withEffect">
                                  <p:stCondLst>
                                    <p:cond delay="0"/>
                                  </p:stCondLst>
                                  <p:childTnLst>
                                    <p:anim calcmode="lin" valueType="num">
                                      <p:cBhvr additive="base">
                                        <p:cTn id="946" dur="3750"/>
                                        <p:tgtEl>
                                          <p:spTgt spid="156"/>
                                        </p:tgtEl>
                                        <p:attrNameLst>
                                          <p:attrName>ppt_x</p:attrName>
                                        </p:attrNameLst>
                                      </p:cBhvr>
                                      <p:tavLst>
                                        <p:tav tm="0">
                                          <p:val>
                                            <p:strVal val="ppt_x"/>
                                          </p:val>
                                        </p:tav>
                                        <p:tav tm="100000">
                                          <p:val>
                                            <p:strVal val="0-ppt_w/2"/>
                                          </p:val>
                                        </p:tav>
                                      </p:tavLst>
                                    </p:anim>
                                    <p:anim calcmode="lin" valueType="num">
                                      <p:cBhvr additive="base">
                                        <p:cTn id="947" dur="3750"/>
                                        <p:tgtEl>
                                          <p:spTgt spid="156"/>
                                        </p:tgtEl>
                                        <p:attrNameLst>
                                          <p:attrName>ppt_y</p:attrName>
                                        </p:attrNameLst>
                                      </p:cBhvr>
                                      <p:tavLst>
                                        <p:tav tm="0">
                                          <p:val>
                                            <p:strVal val="ppt_y"/>
                                          </p:val>
                                        </p:tav>
                                        <p:tav tm="100000">
                                          <p:val>
                                            <p:strVal val="1+ppt_h/2"/>
                                          </p:val>
                                        </p:tav>
                                      </p:tavLst>
                                    </p:anim>
                                    <p:set>
                                      <p:cBhvr>
                                        <p:cTn id="948" dur="1" fill="hold">
                                          <p:stCondLst>
                                            <p:cond delay="3749"/>
                                          </p:stCondLst>
                                        </p:cTn>
                                        <p:tgtEl>
                                          <p:spTgt spid="156"/>
                                        </p:tgtEl>
                                        <p:attrNameLst>
                                          <p:attrName>style.visibility</p:attrName>
                                        </p:attrNameLst>
                                      </p:cBhvr>
                                      <p:to>
                                        <p:strVal val="hidden"/>
                                      </p:to>
                                    </p:set>
                                  </p:childTnLst>
                                </p:cTn>
                              </p:par>
                              <p:par>
                                <p:cTn id="949" presetID="2" presetClass="entr" presetSubtype="3" fill="hold" nodeType="withEffect">
                                  <p:stCondLst>
                                    <p:cond delay="0"/>
                                  </p:stCondLst>
                                  <p:childTnLst>
                                    <p:set>
                                      <p:cBhvr>
                                        <p:cTn id="950" dur="1" fill="hold">
                                          <p:stCondLst>
                                            <p:cond delay="0"/>
                                          </p:stCondLst>
                                        </p:cTn>
                                        <p:tgtEl>
                                          <p:spTgt spid="157"/>
                                        </p:tgtEl>
                                        <p:attrNameLst>
                                          <p:attrName>style.visibility</p:attrName>
                                        </p:attrNameLst>
                                      </p:cBhvr>
                                      <p:to>
                                        <p:strVal val="visible"/>
                                      </p:to>
                                    </p:set>
                                    <p:anim calcmode="lin" valueType="num">
                                      <p:cBhvr additive="base">
                                        <p:cTn id="951" dur="3750" fill="hold"/>
                                        <p:tgtEl>
                                          <p:spTgt spid="157"/>
                                        </p:tgtEl>
                                        <p:attrNameLst>
                                          <p:attrName>ppt_x</p:attrName>
                                        </p:attrNameLst>
                                      </p:cBhvr>
                                      <p:tavLst>
                                        <p:tav tm="0">
                                          <p:val>
                                            <p:strVal val="1+#ppt_w/2"/>
                                          </p:val>
                                        </p:tav>
                                        <p:tav tm="100000">
                                          <p:val>
                                            <p:strVal val="#ppt_x"/>
                                          </p:val>
                                        </p:tav>
                                      </p:tavLst>
                                    </p:anim>
                                    <p:anim calcmode="lin" valueType="num">
                                      <p:cBhvr additive="base">
                                        <p:cTn id="952" dur="3750" fill="hold"/>
                                        <p:tgtEl>
                                          <p:spTgt spid="157"/>
                                        </p:tgtEl>
                                        <p:attrNameLst>
                                          <p:attrName>ppt_y</p:attrName>
                                        </p:attrNameLst>
                                      </p:cBhvr>
                                      <p:tavLst>
                                        <p:tav tm="0">
                                          <p:val>
                                            <p:strVal val="0-#ppt_h/2"/>
                                          </p:val>
                                        </p:tav>
                                        <p:tav tm="100000">
                                          <p:val>
                                            <p:strVal val="#ppt_y"/>
                                          </p:val>
                                        </p:tav>
                                      </p:tavLst>
                                    </p:anim>
                                  </p:childTnLst>
                                </p:cTn>
                              </p:par>
                              <p:par>
                                <p:cTn id="953" presetID="2" presetClass="exit" presetSubtype="12" fill="hold" nodeType="withEffect">
                                  <p:stCondLst>
                                    <p:cond delay="0"/>
                                  </p:stCondLst>
                                  <p:childTnLst>
                                    <p:anim calcmode="lin" valueType="num">
                                      <p:cBhvr additive="base">
                                        <p:cTn id="954" dur="3750"/>
                                        <p:tgtEl>
                                          <p:spTgt spid="157"/>
                                        </p:tgtEl>
                                        <p:attrNameLst>
                                          <p:attrName>ppt_x</p:attrName>
                                        </p:attrNameLst>
                                      </p:cBhvr>
                                      <p:tavLst>
                                        <p:tav tm="0">
                                          <p:val>
                                            <p:strVal val="ppt_x"/>
                                          </p:val>
                                        </p:tav>
                                        <p:tav tm="100000">
                                          <p:val>
                                            <p:strVal val="0-ppt_w/2"/>
                                          </p:val>
                                        </p:tav>
                                      </p:tavLst>
                                    </p:anim>
                                    <p:anim calcmode="lin" valueType="num">
                                      <p:cBhvr additive="base">
                                        <p:cTn id="955" dur="3750"/>
                                        <p:tgtEl>
                                          <p:spTgt spid="157"/>
                                        </p:tgtEl>
                                        <p:attrNameLst>
                                          <p:attrName>ppt_y</p:attrName>
                                        </p:attrNameLst>
                                      </p:cBhvr>
                                      <p:tavLst>
                                        <p:tav tm="0">
                                          <p:val>
                                            <p:strVal val="ppt_y"/>
                                          </p:val>
                                        </p:tav>
                                        <p:tav tm="100000">
                                          <p:val>
                                            <p:strVal val="1+ppt_h/2"/>
                                          </p:val>
                                        </p:tav>
                                      </p:tavLst>
                                    </p:anim>
                                    <p:set>
                                      <p:cBhvr>
                                        <p:cTn id="956" dur="1" fill="hold">
                                          <p:stCondLst>
                                            <p:cond delay="3749"/>
                                          </p:stCondLst>
                                        </p:cTn>
                                        <p:tgtEl>
                                          <p:spTgt spid="157"/>
                                        </p:tgtEl>
                                        <p:attrNameLst>
                                          <p:attrName>style.visibility</p:attrName>
                                        </p:attrNameLst>
                                      </p:cBhvr>
                                      <p:to>
                                        <p:strVal val="hidden"/>
                                      </p:to>
                                    </p:set>
                                  </p:childTnLst>
                                </p:cTn>
                              </p:par>
                              <p:par>
                                <p:cTn id="957" presetID="2" presetClass="entr" presetSubtype="3" fill="hold" nodeType="withEffect">
                                  <p:stCondLst>
                                    <p:cond delay="0"/>
                                  </p:stCondLst>
                                  <p:childTnLst>
                                    <p:set>
                                      <p:cBhvr>
                                        <p:cTn id="958" dur="1" fill="hold">
                                          <p:stCondLst>
                                            <p:cond delay="0"/>
                                          </p:stCondLst>
                                        </p:cTn>
                                        <p:tgtEl>
                                          <p:spTgt spid="158"/>
                                        </p:tgtEl>
                                        <p:attrNameLst>
                                          <p:attrName>style.visibility</p:attrName>
                                        </p:attrNameLst>
                                      </p:cBhvr>
                                      <p:to>
                                        <p:strVal val="visible"/>
                                      </p:to>
                                    </p:set>
                                    <p:anim calcmode="lin" valueType="num">
                                      <p:cBhvr additive="base">
                                        <p:cTn id="959" dur="3750" fill="hold"/>
                                        <p:tgtEl>
                                          <p:spTgt spid="158"/>
                                        </p:tgtEl>
                                        <p:attrNameLst>
                                          <p:attrName>ppt_x</p:attrName>
                                        </p:attrNameLst>
                                      </p:cBhvr>
                                      <p:tavLst>
                                        <p:tav tm="0">
                                          <p:val>
                                            <p:strVal val="1+#ppt_w/2"/>
                                          </p:val>
                                        </p:tav>
                                        <p:tav tm="100000">
                                          <p:val>
                                            <p:strVal val="#ppt_x"/>
                                          </p:val>
                                        </p:tav>
                                      </p:tavLst>
                                    </p:anim>
                                    <p:anim calcmode="lin" valueType="num">
                                      <p:cBhvr additive="base">
                                        <p:cTn id="960" dur="3750" fill="hold"/>
                                        <p:tgtEl>
                                          <p:spTgt spid="158"/>
                                        </p:tgtEl>
                                        <p:attrNameLst>
                                          <p:attrName>ppt_y</p:attrName>
                                        </p:attrNameLst>
                                      </p:cBhvr>
                                      <p:tavLst>
                                        <p:tav tm="0">
                                          <p:val>
                                            <p:strVal val="0-#ppt_h/2"/>
                                          </p:val>
                                        </p:tav>
                                        <p:tav tm="100000">
                                          <p:val>
                                            <p:strVal val="#ppt_y"/>
                                          </p:val>
                                        </p:tav>
                                      </p:tavLst>
                                    </p:anim>
                                  </p:childTnLst>
                                </p:cTn>
                              </p:par>
                              <p:par>
                                <p:cTn id="961" presetID="2" presetClass="exit" presetSubtype="12" fill="hold" nodeType="withEffect">
                                  <p:stCondLst>
                                    <p:cond delay="0"/>
                                  </p:stCondLst>
                                  <p:childTnLst>
                                    <p:anim calcmode="lin" valueType="num">
                                      <p:cBhvr additive="base">
                                        <p:cTn id="962" dur="3750"/>
                                        <p:tgtEl>
                                          <p:spTgt spid="158"/>
                                        </p:tgtEl>
                                        <p:attrNameLst>
                                          <p:attrName>ppt_x</p:attrName>
                                        </p:attrNameLst>
                                      </p:cBhvr>
                                      <p:tavLst>
                                        <p:tav tm="0">
                                          <p:val>
                                            <p:strVal val="ppt_x"/>
                                          </p:val>
                                        </p:tav>
                                        <p:tav tm="100000">
                                          <p:val>
                                            <p:strVal val="0-ppt_w/2"/>
                                          </p:val>
                                        </p:tav>
                                      </p:tavLst>
                                    </p:anim>
                                    <p:anim calcmode="lin" valueType="num">
                                      <p:cBhvr additive="base">
                                        <p:cTn id="963" dur="3750"/>
                                        <p:tgtEl>
                                          <p:spTgt spid="158"/>
                                        </p:tgtEl>
                                        <p:attrNameLst>
                                          <p:attrName>ppt_y</p:attrName>
                                        </p:attrNameLst>
                                      </p:cBhvr>
                                      <p:tavLst>
                                        <p:tav tm="0">
                                          <p:val>
                                            <p:strVal val="ppt_y"/>
                                          </p:val>
                                        </p:tav>
                                        <p:tav tm="100000">
                                          <p:val>
                                            <p:strVal val="1+ppt_h/2"/>
                                          </p:val>
                                        </p:tav>
                                      </p:tavLst>
                                    </p:anim>
                                    <p:set>
                                      <p:cBhvr>
                                        <p:cTn id="964" dur="1" fill="hold">
                                          <p:stCondLst>
                                            <p:cond delay="3749"/>
                                          </p:stCondLst>
                                        </p:cTn>
                                        <p:tgtEl>
                                          <p:spTgt spid="158"/>
                                        </p:tgtEl>
                                        <p:attrNameLst>
                                          <p:attrName>style.visibility</p:attrName>
                                        </p:attrNameLst>
                                      </p:cBhvr>
                                      <p:to>
                                        <p:strVal val="hidden"/>
                                      </p:to>
                                    </p:set>
                                  </p:childTnLst>
                                </p:cTn>
                              </p:par>
                              <p:par>
                                <p:cTn id="965" presetID="2" presetClass="entr" presetSubtype="3" fill="hold" nodeType="withEffect">
                                  <p:stCondLst>
                                    <p:cond delay="0"/>
                                  </p:stCondLst>
                                  <p:childTnLst>
                                    <p:set>
                                      <p:cBhvr>
                                        <p:cTn id="966" dur="1" fill="hold">
                                          <p:stCondLst>
                                            <p:cond delay="0"/>
                                          </p:stCondLst>
                                        </p:cTn>
                                        <p:tgtEl>
                                          <p:spTgt spid="146"/>
                                        </p:tgtEl>
                                        <p:attrNameLst>
                                          <p:attrName>style.visibility</p:attrName>
                                        </p:attrNameLst>
                                      </p:cBhvr>
                                      <p:to>
                                        <p:strVal val="visible"/>
                                      </p:to>
                                    </p:set>
                                    <p:anim calcmode="lin" valueType="num">
                                      <p:cBhvr additive="base">
                                        <p:cTn id="967" dur="3750" fill="hold"/>
                                        <p:tgtEl>
                                          <p:spTgt spid="146"/>
                                        </p:tgtEl>
                                        <p:attrNameLst>
                                          <p:attrName>ppt_x</p:attrName>
                                        </p:attrNameLst>
                                      </p:cBhvr>
                                      <p:tavLst>
                                        <p:tav tm="0">
                                          <p:val>
                                            <p:strVal val="1+#ppt_w/2"/>
                                          </p:val>
                                        </p:tav>
                                        <p:tav tm="100000">
                                          <p:val>
                                            <p:strVal val="#ppt_x"/>
                                          </p:val>
                                        </p:tav>
                                      </p:tavLst>
                                    </p:anim>
                                    <p:anim calcmode="lin" valueType="num">
                                      <p:cBhvr additive="base">
                                        <p:cTn id="968" dur="3750" fill="hold"/>
                                        <p:tgtEl>
                                          <p:spTgt spid="146"/>
                                        </p:tgtEl>
                                        <p:attrNameLst>
                                          <p:attrName>ppt_y</p:attrName>
                                        </p:attrNameLst>
                                      </p:cBhvr>
                                      <p:tavLst>
                                        <p:tav tm="0">
                                          <p:val>
                                            <p:strVal val="0-#ppt_h/2"/>
                                          </p:val>
                                        </p:tav>
                                        <p:tav tm="100000">
                                          <p:val>
                                            <p:strVal val="#ppt_y"/>
                                          </p:val>
                                        </p:tav>
                                      </p:tavLst>
                                    </p:anim>
                                  </p:childTnLst>
                                </p:cTn>
                              </p:par>
                              <p:par>
                                <p:cTn id="969" presetID="2" presetClass="exit" presetSubtype="12" fill="hold" nodeType="withEffect">
                                  <p:stCondLst>
                                    <p:cond delay="0"/>
                                  </p:stCondLst>
                                  <p:childTnLst>
                                    <p:anim calcmode="lin" valueType="num">
                                      <p:cBhvr additive="base">
                                        <p:cTn id="970" dur="3750"/>
                                        <p:tgtEl>
                                          <p:spTgt spid="146"/>
                                        </p:tgtEl>
                                        <p:attrNameLst>
                                          <p:attrName>ppt_x</p:attrName>
                                        </p:attrNameLst>
                                      </p:cBhvr>
                                      <p:tavLst>
                                        <p:tav tm="0">
                                          <p:val>
                                            <p:strVal val="ppt_x"/>
                                          </p:val>
                                        </p:tav>
                                        <p:tav tm="100000">
                                          <p:val>
                                            <p:strVal val="0-ppt_w/2"/>
                                          </p:val>
                                        </p:tav>
                                      </p:tavLst>
                                    </p:anim>
                                    <p:anim calcmode="lin" valueType="num">
                                      <p:cBhvr additive="base">
                                        <p:cTn id="971" dur="3750"/>
                                        <p:tgtEl>
                                          <p:spTgt spid="146"/>
                                        </p:tgtEl>
                                        <p:attrNameLst>
                                          <p:attrName>ppt_y</p:attrName>
                                        </p:attrNameLst>
                                      </p:cBhvr>
                                      <p:tavLst>
                                        <p:tav tm="0">
                                          <p:val>
                                            <p:strVal val="ppt_y"/>
                                          </p:val>
                                        </p:tav>
                                        <p:tav tm="100000">
                                          <p:val>
                                            <p:strVal val="1+ppt_h/2"/>
                                          </p:val>
                                        </p:tav>
                                      </p:tavLst>
                                    </p:anim>
                                    <p:set>
                                      <p:cBhvr>
                                        <p:cTn id="972" dur="1" fill="hold">
                                          <p:stCondLst>
                                            <p:cond delay="3749"/>
                                          </p:stCondLst>
                                        </p:cTn>
                                        <p:tgtEl>
                                          <p:spTgt spid="146"/>
                                        </p:tgtEl>
                                        <p:attrNameLst>
                                          <p:attrName>style.visibility</p:attrName>
                                        </p:attrNameLst>
                                      </p:cBhvr>
                                      <p:to>
                                        <p:strVal val="hidden"/>
                                      </p:to>
                                    </p:set>
                                  </p:childTnLst>
                                </p:cTn>
                              </p:par>
                              <p:par>
                                <p:cTn id="973" presetID="2" presetClass="entr" presetSubtype="3" fill="hold" nodeType="withEffect">
                                  <p:stCondLst>
                                    <p:cond delay="0"/>
                                  </p:stCondLst>
                                  <p:childTnLst>
                                    <p:set>
                                      <p:cBhvr>
                                        <p:cTn id="974" dur="1" fill="hold">
                                          <p:stCondLst>
                                            <p:cond delay="0"/>
                                          </p:stCondLst>
                                        </p:cTn>
                                        <p:tgtEl>
                                          <p:spTgt spid="149"/>
                                        </p:tgtEl>
                                        <p:attrNameLst>
                                          <p:attrName>style.visibility</p:attrName>
                                        </p:attrNameLst>
                                      </p:cBhvr>
                                      <p:to>
                                        <p:strVal val="visible"/>
                                      </p:to>
                                    </p:set>
                                    <p:anim calcmode="lin" valueType="num">
                                      <p:cBhvr additive="base">
                                        <p:cTn id="975" dur="3750" fill="hold"/>
                                        <p:tgtEl>
                                          <p:spTgt spid="149"/>
                                        </p:tgtEl>
                                        <p:attrNameLst>
                                          <p:attrName>ppt_x</p:attrName>
                                        </p:attrNameLst>
                                      </p:cBhvr>
                                      <p:tavLst>
                                        <p:tav tm="0">
                                          <p:val>
                                            <p:strVal val="1+#ppt_w/2"/>
                                          </p:val>
                                        </p:tav>
                                        <p:tav tm="100000">
                                          <p:val>
                                            <p:strVal val="#ppt_x"/>
                                          </p:val>
                                        </p:tav>
                                      </p:tavLst>
                                    </p:anim>
                                    <p:anim calcmode="lin" valueType="num">
                                      <p:cBhvr additive="base">
                                        <p:cTn id="976" dur="3750" fill="hold"/>
                                        <p:tgtEl>
                                          <p:spTgt spid="149"/>
                                        </p:tgtEl>
                                        <p:attrNameLst>
                                          <p:attrName>ppt_y</p:attrName>
                                        </p:attrNameLst>
                                      </p:cBhvr>
                                      <p:tavLst>
                                        <p:tav tm="0">
                                          <p:val>
                                            <p:strVal val="0-#ppt_h/2"/>
                                          </p:val>
                                        </p:tav>
                                        <p:tav tm="100000">
                                          <p:val>
                                            <p:strVal val="#ppt_y"/>
                                          </p:val>
                                        </p:tav>
                                      </p:tavLst>
                                    </p:anim>
                                  </p:childTnLst>
                                </p:cTn>
                              </p:par>
                              <p:par>
                                <p:cTn id="977" presetID="2" presetClass="exit" presetSubtype="12" fill="hold" nodeType="withEffect">
                                  <p:stCondLst>
                                    <p:cond delay="0"/>
                                  </p:stCondLst>
                                  <p:childTnLst>
                                    <p:anim calcmode="lin" valueType="num">
                                      <p:cBhvr additive="base">
                                        <p:cTn id="978" dur="3750"/>
                                        <p:tgtEl>
                                          <p:spTgt spid="149"/>
                                        </p:tgtEl>
                                        <p:attrNameLst>
                                          <p:attrName>ppt_x</p:attrName>
                                        </p:attrNameLst>
                                      </p:cBhvr>
                                      <p:tavLst>
                                        <p:tav tm="0">
                                          <p:val>
                                            <p:strVal val="ppt_x"/>
                                          </p:val>
                                        </p:tav>
                                        <p:tav tm="100000">
                                          <p:val>
                                            <p:strVal val="0-ppt_w/2"/>
                                          </p:val>
                                        </p:tav>
                                      </p:tavLst>
                                    </p:anim>
                                    <p:anim calcmode="lin" valueType="num">
                                      <p:cBhvr additive="base">
                                        <p:cTn id="979" dur="3750"/>
                                        <p:tgtEl>
                                          <p:spTgt spid="149"/>
                                        </p:tgtEl>
                                        <p:attrNameLst>
                                          <p:attrName>ppt_y</p:attrName>
                                        </p:attrNameLst>
                                      </p:cBhvr>
                                      <p:tavLst>
                                        <p:tav tm="0">
                                          <p:val>
                                            <p:strVal val="ppt_y"/>
                                          </p:val>
                                        </p:tav>
                                        <p:tav tm="100000">
                                          <p:val>
                                            <p:strVal val="1+ppt_h/2"/>
                                          </p:val>
                                        </p:tav>
                                      </p:tavLst>
                                    </p:anim>
                                    <p:set>
                                      <p:cBhvr>
                                        <p:cTn id="980" dur="1" fill="hold">
                                          <p:stCondLst>
                                            <p:cond delay="3749"/>
                                          </p:stCondLst>
                                        </p:cTn>
                                        <p:tgtEl>
                                          <p:spTgt spid="149"/>
                                        </p:tgtEl>
                                        <p:attrNameLst>
                                          <p:attrName>style.visibility</p:attrName>
                                        </p:attrNameLst>
                                      </p:cBhvr>
                                      <p:to>
                                        <p:strVal val="hidden"/>
                                      </p:to>
                                    </p:set>
                                  </p:childTnLst>
                                </p:cTn>
                              </p:par>
                              <p:par>
                                <p:cTn id="981" presetID="2" presetClass="entr" presetSubtype="3" fill="hold" nodeType="withEffect">
                                  <p:stCondLst>
                                    <p:cond delay="0"/>
                                  </p:stCondLst>
                                  <p:childTnLst>
                                    <p:set>
                                      <p:cBhvr>
                                        <p:cTn id="982" dur="1" fill="hold">
                                          <p:stCondLst>
                                            <p:cond delay="0"/>
                                          </p:stCondLst>
                                        </p:cTn>
                                        <p:tgtEl>
                                          <p:spTgt spid="147"/>
                                        </p:tgtEl>
                                        <p:attrNameLst>
                                          <p:attrName>style.visibility</p:attrName>
                                        </p:attrNameLst>
                                      </p:cBhvr>
                                      <p:to>
                                        <p:strVal val="visible"/>
                                      </p:to>
                                    </p:set>
                                    <p:anim calcmode="lin" valueType="num">
                                      <p:cBhvr additive="base">
                                        <p:cTn id="983" dur="3750" fill="hold"/>
                                        <p:tgtEl>
                                          <p:spTgt spid="147"/>
                                        </p:tgtEl>
                                        <p:attrNameLst>
                                          <p:attrName>ppt_x</p:attrName>
                                        </p:attrNameLst>
                                      </p:cBhvr>
                                      <p:tavLst>
                                        <p:tav tm="0">
                                          <p:val>
                                            <p:strVal val="1+#ppt_w/2"/>
                                          </p:val>
                                        </p:tav>
                                        <p:tav tm="100000">
                                          <p:val>
                                            <p:strVal val="#ppt_x"/>
                                          </p:val>
                                        </p:tav>
                                      </p:tavLst>
                                    </p:anim>
                                    <p:anim calcmode="lin" valueType="num">
                                      <p:cBhvr additive="base">
                                        <p:cTn id="984" dur="3750" fill="hold"/>
                                        <p:tgtEl>
                                          <p:spTgt spid="147"/>
                                        </p:tgtEl>
                                        <p:attrNameLst>
                                          <p:attrName>ppt_y</p:attrName>
                                        </p:attrNameLst>
                                      </p:cBhvr>
                                      <p:tavLst>
                                        <p:tav tm="0">
                                          <p:val>
                                            <p:strVal val="0-#ppt_h/2"/>
                                          </p:val>
                                        </p:tav>
                                        <p:tav tm="100000">
                                          <p:val>
                                            <p:strVal val="#ppt_y"/>
                                          </p:val>
                                        </p:tav>
                                      </p:tavLst>
                                    </p:anim>
                                  </p:childTnLst>
                                </p:cTn>
                              </p:par>
                              <p:par>
                                <p:cTn id="985" presetID="2" presetClass="exit" presetSubtype="12" fill="hold" nodeType="withEffect">
                                  <p:stCondLst>
                                    <p:cond delay="0"/>
                                  </p:stCondLst>
                                  <p:childTnLst>
                                    <p:anim calcmode="lin" valueType="num">
                                      <p:cBhvr additive="base">
                                        <p:cTn id="986" dur="3750"/>
                                        <p:tgtEl>
                                          <p:spTgt spid="147"/>
                                        </p:tgtEl>
                                        <p:attrNameLst>
                                          <p:attrName>ppt_x</p:attrName>
                                        </p:attrNameLst>
                                      </p:cBhvr>
                                      <p:tavLst>
                                        <p:tav tm="0">
                                          <p:val>
                                            <p:strVal val="ppt_x"/>
                                          </p:val>
                                        </p:tav>
                                        <p:tav tm="100000">
                                          <p:val>
                                            <p:strVal val="0-ppt_w/2"/>
                                          </p:val>
                                        </p:tav>
                                      </p:tavLst>
                                    </p:anim>
                                    <p:anim calcmode="lin" valueType="num">
                                      <p:cBhvr additive="base">
                                        <p:cTn id="987" dur="3750"/>
                                        <p:tgtEl>
                                          <p:spTgt spid="147"/>
                                        </p:tgtEl>
                                        <p:attrNameLst>
                                          <p:attrName>ppt_y</p:attrName>
                                        </p:attrNameLst>
                                      </p:cBhvr>
                                      <p:tavLst>
                                        <p:tav tm="0">
                                          <p:val>
                                            <p:strVal val="ppt_y"/>
                                          </p:val>
                                        </p:tav>
                                        <p:tav tm="100000">
                                          <p:val>
                                            <p:strVal val="1+ppt_h/2"/>
                                          </p:val>
                                        </p:tav>
                                      </p:tavLst>
                                    </p:anim>
                                    <p:set>
                                      <p:cBhvr>
                                        <p:cTn id="988" dur="1" fill="hold">
                                          <p:stCondLst>
                                            <p:cond delay="3749"/>
                                          </p:stCondLst>
                                        </p:cTn>
                                        <p:tgtEl>
                                          <p:spTgt spid="147"/>
                                        </p:tgtEl>
                                        <p:attrNameLst>
                                          <p:attrName>style.visibility</p:attrName>
                                        </p:attrNameLst>
                                      </p:cBhvr>
                                      <p:to>
                                        <p:strVal val="hidden"/>
                                      </p:to>
                                    </p:set>
                                  </p:childTnLst>
                                </p:cTn>
                              </p:par>
                              <p:par>
                                <p:cTn id="989" presetID="2" presetClass="entr" presetSubtype="9" fill="hold" nodeType="withEffect">
                                  <p:stCondLst>
                                    <p:cond delay="0"/>
                                  </p:stCondLst>
                                  <p:childTnLst>
                                    <p:set>
                                      <p:cBhvr>
                                        <p:cTn id="990" dur="1" fill="hold">
                                          <p:stCondLst>
                                            <p:cond delay="0"/>
                                          </p:stCondLst>
                                        </p:cTn>
                                        <p:tgtEl>
                                          <p:spTgt spid="16"/>
                                        </p:tgtEl>
                                        <p:attrNameLst>
                                          <p:attrName>style.visibility</p:attrName>
                                        </p:attrNameLst>
                                      </p:cBhvr>
                                      <p:to>
                                        <p:strVal val="visible"/>
                                      </p:to>
                                    </p:set>
                                    <p:anim calcmode="lin" valueType="num">
                                      <p:cBhvr additive="base">
                                        <p:cTn id="991" dur="3750" fill="hold"/>
                                        <p:tgtEl>
                                          <p:spTgt spid="16"/>
                                        </p:tgtEl>
                                        <p:attrNameLst>
                                          <p:attrName>ppt_x</p:attrName>
                                        </p:attrNameLst>
                                      </p:cBhvr>
                                      <p:tavLst>
                                        <p:tav tm="0">
                                          <p:val>
                                            <p:strVal val="0-#ppt_w/2"/>
                                          </p:val>
                                        </p:tav>
                                        <p:tav tm="100000">
                                          <p:val>
                                            <p:strVal val="#ppt_x"/>
                                          </p:val>
                                        </p:tav>
                                      </p:tavLst>
                                    </p:anim>
                                    <p:anim calcmode="lin" valueType="num">
                                      <p:cBhvr additive="base">
                                        <p:cTn id="992" dur="3750" fill="hold"/>
                                        <p:tgtEl>
                                          <p:spTgt spid="16"/>
                                        </p:tgtEl>
                                        <p:attrNameLst>
                                          <p:attrName>ppt_y</p:attrName>
                                        </p:attrNameLst>
                                      </p:cBhvr>
                                      <p:tavLst>
                                        <p:tav tm="0">
                                          <p:val>
                                            <p:strVal val="0-#ppt_h/2"/>
                                          </p:val>
                                        </p:tav>
                                        <p:tav tm="100000">
                                          <p:val>
                                            <p:strVal val="#ppt_y"/>
                                          </p:val>
                                        </p:tav>
                                      </p:tavLst>
                                    </p:anim>
                                  </p:childTnLst>
                                </p:cTn>
                              </p:par>
                              <p:par>
                                <p:cTn id="993" presetID="2" presetClass="exit" presetSubtype="6" fill="hold" nodeType="withEffect">
                                  <p:stCondLst>
                                    <p:cond delay="0"/>
                                  </p:stCondLst>
                                  <p:childTnLst>
                                    <p:anim calcmode="lin" valueType="num">
                                      <p:cBhvr additive="base">
                                        <p:cTn id="994" dur="3750"/>
                                        <p:tgtEl>
                                          <p:spTgt spid="16"/>
                                        </p:tgtEl>
                                        <p:attrNameLst>
                                          <p:attrName>ppt_x</p:attrName>
                                        </p:attrNameLst>
                                      </p:cBhvr>
                                      <p:tavLst>
                                        <p:tav tm="0">
                                          <p:val>
                                            <p:strVal val="ppt_x"/>
                                          </p:val>
                                        </p:tav>
                                        <p:tav tm="100000">
                                          <p:val>
                                            <p:strVal val="1+ppt_w/2"/>
                                          </p:val>
                                        </p:tav>
                                      </p:tavLst>
                                    </p:anim>
                                    <p:anim calcmode="lin" valueType="num">
                                      <p:cBhvr additive="base">
                                        <p:cTn id="995" dur="3750"/>
                                        <p:tgtEl>
                                          <p:spTgt spid="16"/>
                                        </p:tgtEl>
                                        <p:attrNameLst>
                                          <p:attrName>ppt_y</p:attrName>
                                        </p:attrNameLst>
                                      </p:cBhvr>
                                      <p:tavLst>
                                        <p:tav tm="0">
                                          <p:val>
                                            <p:strVal val="ppt_y"/>
                                          </p:val>
                                        </p:tav>
                                        <p:tav tm="100000">
                                          <p:val>
                                            <p:strVal val="1+ppt_h/2"/>
                                          </p:val>
                                        </p:tav>
                                      </p:tavLst>
                                    </p:anim>
                                    <p:set>
                                      <p:cBhvr>
                                        <p:cTn id="996" dur="1" fill="hold">
                                          <p:stCondLst>
                                            <p:cond delay="3749"/>
                                          </p:stCondLst>
                                        </p:cTn>
                                        <p:tgtEl>
                                          <p:spTgt spid="16"/>
                                        </p:tgtEl>
                                        <p:attrNameLst>
                                          <p:attrName>style.visibility</p:attrName>
                                        </p:attrNameLst>
                                      </p:cBhvr>
                                      <p:to>
                                        <p:strVal val="hidden"/>
                                      </p:to>
                                    </p:set>
                                  </p:childTnLst>
                                </p:cTn>
                              </p:par>
                              <p:par>
                                <p:cTn id="997" presetID="23" presetClass="entr" presetSubtype="272" fill="hold" nodeType="withEffect">
                                  <p:stCondLst>
                                    <p:cond delay="250"/>
                                  </p:stCondLst>
                                  <p:childTnLst>
                                    <p:set>
                                      <p:cBhvr>
                                        <p:cTn id="998" dur="1" fill="hold">
                                          <p:stCondLst>
                                            <p:cond delay="0"/>
                                          </p:stCondLst>
                                        </p:cTn>
                                        <p:tgtEl>
                                          <p:spTgt spid="127"/>
                                        </p:tgtEl>
                                        <p:attrNameLst>
                                          <p:attrName>style.visibility</p:attrName>
                                        </p:attrNameLst>
                                      </p:cBhvr>
                                      <p:to>
                                        <p:strVal val="visible"/>
                                      </p:to>
                                    </p:set>
                                    <p:anim calcmode="lin" valueType="num">
                                      <p:cBhvr>
                                        <p:cTn id="999" dur="3250" fill="hold"/>
                                        <p:tgtEl>
                                          <p:spTgt spid="127"/>
                                        </p:tgtEl>
                                        <p:attrNameLst>
                                          <p:attrName>ppt_w</p:attrName>
                                        </p:attrNameLst>
                                      </p:cBhvr>
                                      <p:tavLst>
                                        <p:tav tm="0">
                                          <p:val>
                                            <p:strVal val="2/3*#ppt_w"/>
                                          </p:val>
                                        </p:tav>
                                        <p:tav tm="100000">
                                          <p:val>
                                            <p:strVal val="#ppt_w"/>
                                          </p:val>
                                        </p:tav>
                                      </p:tavLst>
                                    </p:anim>
                                    <p:anim calcmode="lin" valueType="num">
                                      <p:cBhvr>
                                        <p:cTn id="1000" dur="3250" fill="hold"/>
                                        <p:tgtEl>
                                          <p:spTgt spid="127"/>
                                        </p:tgtEl>
                                        <p:attrNameLst>
                                          <p:attrName>ppt_h</p:attrName>
                                        </p:attrNameLst>
                                      </p:cBhvr>
                                      <p:tavLst>
                                        <p:tav tm="0">
                                          <p:val>
                                            <p:strVal val="2/3*#ppt_h"/>
                                          </p:val>
                                        </p:tav>
                                        <p:tav tm="100000">
                                          <p:val>
                                            <p:strVal val="#ppt_h"/>
                                          </p:val>
                                        </p:tav>
                                      </p:tavLst>
                                    </p:anim>
                                  </p:childTnLst>
                                </p:cTn>
                              </p:par>
                              <p:par>
                                <p:cTn id="1001" presetID="8" presetClass="entr" presetSubtype="32" fill="hold" nodeType="withEffect">
                                  <p:stCondLst>
                                    <p:cond delay="250"/>
                                  </p:stCondLst>
                                  <p:childTnLst>
                                    <p:set>
                                      <p:cBhvr>
                                        <p:cTn id="1002" dur="1" fill="hold">
                                          <p:stCondLst>
                                            <p:cond delay="0"/>
                                          </p:stCondLst>
                                        </p:cTn>
                                        <p:tgtEl>
                                          <p:spTgt spid="127"/>
                                        </p:tgtEl>
                                        <p:attrNameLst>
                                          <p:attrName>style.visibility</p:attrName>
                                        </p:attrNameLst>
                                      </p:cBhvr>
                                      <p:to>
                                        <p:strVal val="visible"/>
                                      </p:to>
                                    </p:set>
                                    <p:animEffect transition="in" filter="diamond(out)">
                                      <p:cBhvr>
                                        <p:cTn id="1003" dur="3250"/>
                                        <p:tgtEl>
                                          <p:spTgt spid="127"/>
                                        </p:tgtEl>
                                      </p:cBhvr>
                                    </p:animEffect>
                                  </p:childTnLst>
                                </p:cTn>
                              </p:par>
                              <p:par>
                                <p:cTn id="1004" presetID="9" presetClass="emph" presetSubtype="0" grpId="0" nodeType="withEffect">
                                  <p:stCondLst>
                                    <p:cond delay="0"/>
                                  </p:stCondLst>
                                  <p:childTnLst>
                                    <p:set>
                                      <p:cBhvr rctx="PPT">
                                        <p:cTn id="1005" dur="indefinite"/>
                                        <p:tgtEl>
                                          <p:spTgt spid="159"/>
                                        </p:tgtEl>
                                        <p:attrNameLst>
                                          <p:attrName>style.opacity</p:attrName>
                                        </p:attrNameLst>
                                      </p:cBhvr>
                                      <p:to>
                                        <p:strVal val="0"/>
                                      </p:to>
                                    </p:set>
                                    <p:animEffect filter="image" prLst="opacity: 0">
                                      <p:cBhvr rctx="IE">
                                        <p:cTn id="1006" dur="indefinite"/>
                                        <p:tgtEl>
                                          <p:spTgt spid="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6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39"/>
          <p:cNvSpPr/>
          <p:nvPr/>
        </p:nvSpPr>
        <p:spPr>
          <a:xfrm rot="20225852">
            <a:off x="2490936" y="638958"/>
            <a:ext cx="4104457" cy="3816425"/>
          </a:xfrm>
          <a:custGeom>
            <a:avLst/>
            <a:gdLst>
              <a:gd name="connsiteX0" fmla="*/ 3431147 w 6454103"/>
              <a:gd name="connsiteY0" fmla="*/ 3431193 h 6373171"/>
              <a:gd name="connsiteX1" fmla="*/ 3521419 w 6454103"/>
              <a:gd name="connsiteY1" fmla="*/ 3445340 h 6373171"/>
              <a:gd name="connsiteX2" fmla="*/ 3484006 w 6454103"/>
              <a:gd name="connsiteY2" fmla="*/ 3565195 h 6373171"/>
              <a:gd name="connsiteX3" fmla="*/ 3478416 w 6454103"/>
              <a:gd name="connsiteY3" fmla="*/ 3568373 h 6373171"/>
              <a:gd name="connsiteX4" fmla="*/ 3514025 w 6454103"/>
              <a:gd name="connsiteY4" fmla="*/ 3563853 h 6373171"/>
              <a:gd name="connsiteX5" fmla="*/ 3595318 w 6454103"/>
              <a:gd name="connsiteY5" fmla="*/ 3605111 h 6373171"/>
              <a:gd name="connsiteX6" fmla="*/ 3614640 w 6454103"/>
              <a:gd name="connsiteY6" fmla="*/ 3694204 h 6373171"/>
              <a:gd name="connsiteX7" fmla="*/ 3602141 w 6454103"/>
              <a:gd name="connsiteY7" fmla="*/ 3725285 h 6373171"/>
              <a:gd name="connsiteX8" fmla="*/ 3611396 w 6454103"/>
              <a:gd name="connsiteY8" fmla="*/ 3728614 h 6373171"/>
              <a:gd name="connsiteX9" fmla="*/ 3663989 w 6454103"/>
              <a:gd name="connsiteY9" fmla="*/ 3775170 h 6373171"/>
              <a:gd name="connsiteX10" fmla="*/ 3682648 w 6454103"/>
              <a:gd name="connsiteY10" fmla="*/ 3967067 h 6373171"/>
              <a:gd name="connsiteX11" fmla="*/ 3675059 w 6454103"/>
              <a:gd name="connsiteY11" fmla="*/ 3976017 h 6373171"/>
              <a:gd name="connsiteX12" fmla="*/ 3699198 w 6454103"/>
              <a:gd name="connsiteY12" fmla="*/ 3983904 h 6373171"/>
              <a:gd name="connsiteX13" fmla="*/ 3758219 w 6454103"/>
              <a:gd name="connsiteY13" fmla="*/ 4034878 h 6373171"/>
              <a:gd name="connsiteX14" fmla="*/ 3792580 w 6454103"/>
              <a:gd name="connsiteY14" fmla="*/ 4104885 h 6373171"/>
              <a:gd name="connsiteX15" fmla="*/ 3796253 w 6454103"/>
              <a:gd name="connsiteY15" fmla="*/ 4166316 h 6373171"/>
              <a:gd name="connsiteX16" fmla="*/ 3827671 w 6454103"/>
              <a:gd name="connsiteY16" fmla="*/ 4166862 h 6373171"/>
              <a:gd name="connsiteX17" fmla="*/ 3986462 w 6454103"/>
              <a:gd name="connsiteY17" fmla="*/ 4255624 h 6373171"/>
              <a:gd name="connsiteX18" fmla="*/ 4011671 w 6454103"/>
              <a:gd name="connsiteY18" fmla="*/ 4296397 h 6373171"/>
              <a:gd name="connsiteX19" fmla="*/ 4017634 w 6454103"/>
              <a:gd name="connsiteY19" fmla="*/ 4312859 h 6373171"/>
              <a:gd name="connsiteX20" fmla="*/ 4052324 w 6454103"/>
              <a:gd name="connsiteY20" fmla="*/ 4299105 h 6373171"/>
              <a:gd name="connsiteX21" fmla="*/ 4412641 w 6454103"/>
              <a:gd name="connsiteY21" fmla="*/ 4407481 h 6373171"/>
              <a:gd name="connsiteX22" fmla="*/ 4413948 w 6454103"/>
              <a:gd name="connsiteY22" fmla="*/ 4409619 h 6373171"/>
              <a:gd name="connsiteX23" fmla="*/ 4432156 w 6454103"/>
              <a:gd name="connsiteY23" fmla="*/ 4392417 h 6373171"/>
              <a:gd name="connsiteX24" fmla="*/ 5078544 w 6454103"/>
              <a:gd name="connsiteY24" fmla="*/ 4406960 h 6373171"/>
              <a:gd name="connsiteX25" fmla="*/ 5080410 w 6454103"/>
              <a:gd name="connsiteY25" fmla="*/ 4408928 h 6373171"/>
              <a:gd name="connsiteX26" fmla="*/ 5086475 w 6454103"/>
              <a:gd name="connsiteY26" fmla="*/ 4387995 h 6373171"/>
              <a:gd name="connsiteX27" fmla="*/ 5306178 w 6454103"/>
              <a:gd name="connsiteY27" fmla="*/ 4098420 h 6373171"/>
              <a:gd name="connsiteX28" fmla="*/ 6142779 w 6454103"/>
              <a:gd name="connsiteY28" fmla="*/ 4155261 h 6373171"/>
              <a:gd name="connsiteX29" fmla="*/ 5985859 w 6454103"/>
              <a:gd name="connsiteY29" fmla="*/ 4978976 h 6373171"/>
              <a:gd name="connsiteX30" fmla="*/ 5227841 w 6454103"/>
              <a:gd name="connsiteY30" fmla="*/ 5003076 h 6373171"/>
              <a:gd name="connsiteX31" fmla="*/ 5213220 w 6454103"/>
              <a:gd name="connsiteY31" fmla="*/ 4988016 h 6373171"/>
              <a:gd name="connsiteX32" fmla="*/ 5187959 w 6454103"/>
              <a:gd name="connsiteY32" fmla="*/ 5044649 h 6373171"/>
              <a:gd name="connsiteX33" fmla="*/ 5054261 w 6454103"/>
              <a:gd name="connsiteY33" fmla="*/ 5198383 h 6373171"/>
              <a:gd name="connsiteX34" fmla="*/ 4336931 w 6454103"/>
              <a:gd name="connsiteY34" fmla="*/ 5108996 h 6373171"/>
              <a:gd name="connsiteX35" fmla="*/ 4282497 w 6454103"/>
              <a:gd name="connsiteY35" fmla="*/ 5021410 h 6373171"/>
              <a:gd name="connsiteX36" fmla="*/ 4250911 w 6454103"/>
              <a:gd name="connsiteY36" fmla="*/ 4935959 h 6373171"/>
              <a:gd name="connsiteX37" fmla="*/ 4205230 w 6454103"/>
              <a:gd name="connsiteY37" fmla="*/ 4954071 h 6373171"/>
              <a:gd name="connsiteX38" fmla="*/ 3844915 w 6454103"/>
              <a:gd name="connsiteY38" fmla="*/ 4845695 h 6373171"/>
              <a:gd name="connsiteX39" fmla="*/ 3779956 w 6454103"/>
              <a:gd name="connsiteY39" fmla="*/ 4661312 h 6373171"/>
              <a:gd name="connsiteX40" fmla="*/ 3781253 w 6454103"/>
              <a:gd name="connsiteY40" fmla="*/ 4642950 h 6373171"/>
              <a:gd name="connsiteX41" fmla="*/ 3758951 w 6454103"/>
              <a:gd name="connsiteY41" fmla="*/ 4642561 h 6373171"/>
              <a:gd name="connsiteX42" fmla="*/ 3600161 w 6454103"/>
              <a:gd name="connsiteY42" fmla="*/ 4553801 h 6373171"/>
              <a:gd name="connsiteX43" fmla="*/ 3554514 w 6454103"/>
              <a:gd name="connsiteY43" fmla="*/ 4377705 h 6373171"/>
              <a:gd name="connsiteX44" fmla="*/ 3561944 w 6454103"/>
              <a:gd name="connsiteY44" fmla="*/ 4347173 h 6373171"/>
              <a:gd name="connsiteX45" fmla="*/ 3503447 w 6454103"/>
              <a:gd name="connsiteY45" fmla="*/ 4328061 h 6373171"/>
              <a:gd name="connsiteX46" fmla="*/ 3444426 w 6454103"/>
              <a:gd name="connsiteY46" fmla="*/ 4277087 h 6373171"/>
              <a:gd name="connsiteX47" fmla="*/ 3429725 w 6454103"/>
              <a:gd name="connsiteY47" fmla="*/ 4059929 h 6373171"/>
              <a:gd name="connsiteX48" fmla="*/ 3456744 w 6454103"/>
              <a:gd name="connsiteY48" fmla="*/ 4028877 h 6373171"/>
              <a:gd name="connsiteX49" fmla="*/ 3450921 w 6454103"/>
              <a:gd name="connsiteY49" fmla="*/ 4026781 h 6373171"/>
              <a:gd name="connsiteX50" fmla="*/ 3398329 w 6454103"/>
              <a:gd name="connsiteY50" fmla="*/ 3980226 h 6373171"/>
              <a:gd name="connsiteX51" fmla="*/ 3379669 w 6454103"/>
              <a:gd name="connsiteY51" fmla="*/ 3788328 h 6373171"/>
              <a:gd name="connsiteX52" fmla="*/ 3391294 w 6454103"/>
              <a:gd name="connsiteY52" fmla="*/ 3774620 h 6373171"/>
              <a:gd name="connsiteX53" fmla="*/ 3383730 w 6454103"/>
              <a:gd name="connsiteY53" fmla="*/ 3768431 h 6373171"/>
              <a:gd name="connsiteX54" fmla="*/ 3418379 w 6454103"/>
              <a:gd name="connsiteY54" fmla="*/ 3594599 h 6373171"/>
              <a:gd name="connsiteX55" fmla="*/ 3427316 w 6454103"/>
              <a:gd name="connsiteY55" fmla="*/ 3589909 h 6373171"/>
              <a:gd name="connsiteX56" fmla="*/ 3413546 w 6454103"/>
              <a:gd name="connsiteY56" fmla="*/ 3592935 h 6373171"/>
              <a:gd name="connsiteX57" fmla="*/ 3358584 w 6454103"/>
              <a:gd name="connsiteY57" fmla="*/ 3571030 h 6373171"/>
              <a:gd name="connsiteX58" fmla="*/ 3395997 w 6454103"/>
              <a:gd name="connsiteY58" fmla="*/ 3451175 h 6373171"/>
              <a:gd name="connsiteX59" fmla="*/ 3431147 w 6454103"/>
              <a:gd name="connsiteY59" fmla="*/ 3431193 h 6373171"/>
              <a:gd name="connsiteX60" fmla="*/ 2961271 w 6454103"/>
              <a:gd name="connsiteY60" fmla="*/ 3390934 h 6373171"/>
              <a:gd name="connsiteX61" fmla="*/ 3036858 w 6454103"/>
              <a:gd name="connsiteY61" fmla="*/ 3386383 h 6373171"/>
              <a:gd name="connsiteX62" fmla="*/ 3121314 w 6454103"/>
              <a:gd name="connsiteY62" fmla="*/ 3479291 h 6373171"/>
              <a:gd name="connsiteX63" fmla="*/ 3005123 w 6454103"/>
              <a:gd name="connsiteY63" fmla="*/ 3526878 h 6373171"/>
              <a:gd name="connsiteX64" fmla="*/ 2999111 w 6454103"/>
              <a:gd name="connsiteY64" fmla="*/ 3524598 h 6373171"/>
              <a:gd name="connsiteX65" fmla="*/ 3025295 w 6454103"/>
              <a:gd name="connsiteY65" fmla="*/ 3549150 h 6373171"/>
              <a:gd name="connsiteX66" fmla="*/ 3045336 w 6454103"/>
              <a:gd name="connsiteY66" fmla="*/ 3638084 h 6373171"/>
              <a:gd name="connsiteX67" fmla="*/ 2989014 w 6454103"/>
              <a:gd name="connsiteY67" fmla="*/ 3709769 h 6373171"/>
              <a:gd name="connsiteX68" fmla="*/ 2957101 w 6454103"/>
              <a:gd name="connsiteY68" fmla="*/ 3719955 h 6373171"/>
              <a:gd name="connsiteX69" fmla="*/ 2960436 w 6454103"/>
              <a:gd name="connsiteY69" fmla="*/ 3729208 h 6373171"/>
              <a:gd name="connsiteX70" fmla="*/ 2958098 w 6454103"/>
              <a:gd name="connsiteY70" fmla="*/ 3799407 h 6373171"/>
              <a:gd name="connsiteX71" fmla="*/ 2822152 w 6454103"/>
              <a:gd name="connsiteY71" fmla="*/ 3936124 h 6373171"/>
              <a:gd name="connsiteX72" fmla="*/ 2810418 w 6454103"/>
              <a:gd name="connsiteY72" fmla="*/ 3935982 h 6373171"/>
              <a:gd name="connsiteX73" fmla="*/ 2819731 w 6454103"/>
              <a:gd name="connsiteY73" fmla="*/ 3959608 h 6373171"/>
              <a:gd name="connsiteX74" fmla="*/ 2818088 w 6454103"/>
              <a:gd name="connsiteY74" fmla="*/ 4037577 h 6373171"/>
              <a:gd name="connsiteX75" fmla="*/ 2786058 w 6454103"/>
              <a:gd name="connsiteY75" fmla="*/ 4108681 h 6373171"/>
              <a:gd name="connsiteX76" fmla="*/ 2741072 w 6454103"/>
              <a:gd name="connsiteY76" fmla="*/ 4150675 h 6373171"/>
              <a:gd name="connsiteX77" fmla="*/ 2760682 w 6454103"/>
              <a:gd name="connsiteY77" fmla="*/ 4175228 h 6373171"/>
              <a:gd name="connsiteX78" fmla="*/ 2793532 w 6454103"/>
              <a:gd name="connsiteY78" fmla="*/ 4354153 h 6373171"/>
              <a:gd name="connsiteX79" fmla="*/ 2778191 w 6454103"/>
              <a:gd name="connsiteY79" fmla="*/ 4399569 h 6373171"/>
              <a:gd name="connsiteX80" fmla="*/ 2769309 w 6454103"/>
              <a:gd name="connsiteY80" fmla="*/ 4414658 h 6373171"/>
              <a:gd name="connsiteX81" fmla="*/ 2802022 w 6454103"/>
              <a:gd name="connsiteY81" fmla="*/ 4432616 h 6373171"/>
              <a:gd name="connsiteX82" fmla="*/ 2948240 w 6454103"/>
              <a:gd name="connsiteY82" fmla="*/ 4779305 h 6373171"/>
              <a:gd name="connsiteX83" fmla="*/ 2947426 w 6454103"/>
              <a:gd name="connsiteY83" fmla="*/ 4781676 h 6373171"/>
              <a:gd name="connsiteX84" fmla="*/ 2972287 w 6454103"/>
              <a:gd name="connsiteY84" fmla="*/ 4784737 h 6373171"/>
              <a:gd name="connsiteX85" fmla="*/ 3373176 w 6454103"/>
              <a:gd name="connsiteY85" fmla="*/ 5292001 h 6373171"/>
              <a:gd name="connsiteX86" fmla="*/ 3372849 w 6454103"/>
              <a:gd name="connsiteY86" fmla="*/ 5294693 h 6373171"/>
              <a:gd name="connsiteX87" fmla="*/ 3392843 w 6454103"/>
              <a:gd name="connsiteY87" fmla="*/ 5286020 h 6373171"/>
              <a:gd name="connsiteX88" fmla="*/ 3756007 w 6454103"/>
              <a:gd name="connsiteY88" fmla="*/ 5270672 h 6373171"/>
              <a:gd name="connsiteX89" fmla="*/ 4245574 w 6454103"/>
              <a:gd name="connsiteY89" fmla="*/ 5951446 h 6373171"/>
              <a:gd name="connsiteX90" fmla="*/ 3510923 w 6454103"/>
              <a:gd name="connsiteY90" fmla="*/ 6355696 h 6373171"/>
              <a:gd name="connsiteX91" fmla="*/ 3009095 w 6454103"/>
              <a:gd name="connsiteY91" fmla="*/ 5787066 h 6373171"/>
              <a:gd name="connsiteX92" fmla="*/ 3011376 w 6454103"/>
              <a:gd name="connsiteY92" fmla="*/ 5766201 h 6373171"/>
              <a:gd name="connsiteX93" fmla="*/ 2951640 w 6454103"/>
              <a:gd name="connsiteY93" fmla="*/ 5782844 h 6373171"/>
              <a:gd name="connsiteX94" fmla="*/ 2747964 w 6454103"/>
              <a:gd name="connsiteY94" fmla="*/ 5777850 h 6373171"/>
              <a:gd name="connsiteX95" fmla="*/ 2359508 w 6454103"/>
              <a:gd name="connsiteY95" fmla="*/ 5168215 h 6373171"/>
              <a:gd name="connsiteX96" fmla="*/ 2392284 w 6454103"/>
              <a:gd name="connsiteY96" fmla="*/ 5070439 h 6373171"/>
              <a:gd name="connsiteX97" fmla="*/ 2437980 w 6454103"/>
              <a:gd name="connsiteY97" fmla="*/ 4991627 h 6373171"/>
              <a:gd name="connsiteX98" fmla="*/ 2394904 w 6454103"/>
              <a:gd name="connsiteY98" fmla="*/ 4967980 h 6373171"/>
              <a:gd name="connsiteX99" fmla="*/ 2248686 w 6454103"/>
              <a:gd name="connsiteY99" fmla="*/ 4621290 h 6373171"/>
              <a:gd name="connsiteX100" fmla="*/ 2349326 w 6454103"/>
              <a:gd name="connsiteY100" fmla="*/ 4453695 h 6373171"/>
              <a:gd name="connsiteX101" fmla="*/ 2364299 w 6454103"/>
              <a:gd name="connsiteY101" fmla="*/ 4442988 h 6373171"/>
              <a:gd name="connsiteX102" fmla="*/ 2350380 w 6454103"/>
              <a:gd name="connsiteY102" fmla="*/ 4425558 h 6373171"/>
              <a:gd name="connsiteX103" fmla="*/ 2317530 w 6454103"/>
              <a:gd name="connsiteY103" fmla="*/ 4246634 h 6373171"/>
              <a:gd name="connsiteX104" fmla="*/ 2424097 w 6454103"/>
              <a:gd name="connsiteY104" fmla="*/ 4099201 h 6373171"/>
              <a:gd name="connsiteX105" fmla="*/ 2452356 w 6454103"/>
              <a:gd name="connsiteY105" fmla="*/ 4085460 h 6373171"/>
              <a:gd name="connsiteX106" fmla="*/ 2429787 w 6454103"/>
              <a:gd name="connsiteY106" fmla="*/ 4028207 h 6373171"/>
              <a:gd name="connsiteX107" fmla="*/ 2431431 w 6454103"/>
              <a:gd name="connsiteY107" fmla="*/ 3950239 h 6373171"/>
              <a:gd name="connsiteX108" fmla="*/ 2589362 w 6454103"/>
              <a:gd name="connsiteY108" fmla="*/ 3800468 h 6373171"/>
              <a:gd name="connsiteX109" fmla="*/ 2630511 w 6454103"/>
              <a:gd name="connsiteY109" fmla="*/ 3801488 h 6373171"/>
              <a:gd name="connsiteX110" fmla="*/ 2628413 w 6454103"/>
              <a:gd name="connsiteY110" fmla="*/ 3795665 h 6373171"/>
              <a:gd name="connsiteX111" fmla="*/ 2630751 w 6454103"/>
              <a:gd name="connsiteY111" fmla="*/ 3725466 h 6373171"/>
              <a:gd name="connsiteX112" fmla="*/ 2766697 w 6454103"/>
              <a:gd name="connsiteY112" fmla="*/ 3588749 h 6373171"/>
              <a:gd name="connsiteX113" fmla="*/ 2784670 w 6454103"/>
              <a:gd name="connsiteY113" fmla="*/ 3588966 h 6373171"/>
              <a:gd name="connsiteX114" fmla="*/ 2784616 w 6454103"/>
              <a:gd name="connsiteY114" fmla="*/ 3579193 h 6373171"/>
              <a:gd name="connsiteX115" fmla="*/ 2940630 w 6454103"/>
              <a:gd name="connsiteY115" fmla="*/ 3495064 h 6373171"/>
              <a:gd name="connsiteX116" fmla="*/ 2949941 w 6454103"/>
              <a:gd name="connsiteY116" fmla="*/ 3498959 h 6373171"/>
              <a:gd name="connsiteX117" fmla="*/ 2938831 w 6454103"/>
              <a:gd name="connsiteY117" fmla="*/ 3490279 h 6373171"/>
              <a:gd name="connsiteX118" fmla="*/ 2920667 w 6454103"/>
              <a:gd name="connsiteY118" fmla="*/ 3433970 h 6373171"/>
              <a:gd name="connsiteX119" fmla="*/ 2961271 w 6454103"/>
              <a:gd name="connsiteY119" fmla="*/ 3390934 h 6373171"/>
              <a:gd name="connsiteX120" fmla="*/ 1852456 w 6454103"/>
              <a:gd name="connsiteY120" fmla="*/ 3074803 h 6373171"/>
              <a:gd name="connsiteX121" fmla="*/ 1989210 w 6454103"/>
              <a:gd name="connsiteY121" fmla="*/ 3080124 h 6373171"/>
              <a:gd name="connsiteX122" fmla="*/ 2017805 w 6454103"/>
              <a:gd name="connsiteY122" fmla="*/ 3093151 h 6373171"/>
              <a:gd name="connsiteX123" fmla="*/ 2047555 w 6454103"/>
              <a:gd name="connsiteY123" fmla="*/ 3039279 h 6373171"/>
              <a:gd name="connsiteX124" fmla="*/ 2108699 w 6454103"/>
              <a:gd name="connsiteY124" fmla="*/ 2990873 h 6373171"/>
              <a:gd name="connsiteX125" fmla="*/ 2324757 w 6454103"/>
              <a:gd name="connsiteY125" fmla="*/ 3017184 h 6373171"/>
              <a:gd name="connsiteX126" fmla="*/ 2350188 w 6454103"/>
              <a:gd name="connsiteY126" fmla="*/ 3049551 h 6373171"/>
              <a:gd name="connsiteX127" fmla="*/ 2353339 w 6454103"/>
              <a:gd name="connsiteY127" fmla="*/ 3044223 h 6373171"/>
              <a:gd name="connsiteX128" fmla="*/ 2408936 w 6454103"/>
              <a:gd name="connsiteY128" fmla="*/ 3001302 h 6373171"/>
              <a:gd name="connsiteX129" fmla="*/ 2600926 w 6454103"/>
              <a:gd name="connsiteY129" fmla="*/ 3018984 h 6373171"/>
              <a:gd name="connsiteX130" fmla="*/ 2612210 w 6454103"/>
              <a:gd name="connsiteY130" fmla="*/ 3032975 h 6373171"/>
              <a:gd name="connsiteX131" fmla="*/ 2619708 w 6454103"/>
              <a:gd name="connsiteY131" fmla="*/ 3026708 h 6373171"/>
              <a:gd name="connsiteX132" fmla="*/ 2783950 w 6454103"/>
              <a:gd name="connsiteY132" fmla="*/ 3093361 h 6373171"/>
              <a:gd name="connsiteX133" fmla="*/ 2786880 w 6454103"/>
              <a:gd name="connsiteY133" fmla="*/ 3103019 h 6373171"/>
              <a:gd name="connsiteX134" fmla="*/ 2786492 w 6454103"/>
              <a:gd name="connsiteY134" fmla="*/ 3088926 h 6373171"/>
              <a:gd name="connsiteX135" fmla="*/ 2818322 w 6454103"/>
              <a:gd name="connsiteY135" fmla="*/ 3039051 h 6373171"/>
              <a:gd name="connsiteX136" fmla="*/ 2929026 w 6454103"/>
              <a:gd name="connsiteY136" fmla="*/ 3098291 h 6373171"/>
              <a:gd name="connsiteX137" fmla="*/ 2911221 w 6454103"/>
              <a:gd name="connsiteY137" fmla="*/ 3222580 h 6373171"/>
              <a:gd name="connsiteX138" fmla="*/ 2800517 w 6454103"/>
              <a:gd name="connsiteY138" fmla="*/ 3163341 h 6373171"/>
              <a:gd name="connsiteX139" fmla="*/ 2798444 w 6454103"/>
              <a:gd name="connsiteY139" fmla="*/ 3157253 h 6373171"/>
              <a:gd name="connsiteX140" fmla="*/ 2796202 w 6454103"/>
              <a:gd name="connsiteY140" fmla="*/ 3193077 h 6373171"/>
              <a:gd name="connsiteX141" fmla="*/ 2740421 w 6454103"/>
              <a:gd name="connsiteY141" fmla="*/ 3265184 h 6373171"/>
              <a:gd name="connsiteX142" fmla="*/ 2649285 w 6454103"/>
              <a:gd name="connsiteY142" fmla="*/ 3267444 h 6373171"/>
              <a:gd name="connsiteX143" fmla="*/ 2621102 w 6454103"/>
              <a:gd name="connsiteY143" fmla="*/ 3249335 h 6373171"/>
              <a:gd name="connsiteX144" fmla="*/ 2616095 w 6454103"/>
              <a:gd name="connsiteY144" fmla="*/ 3257801 h 6373171"/>
              <a:gd name="connsiteX145" fmla="*/ 2560497 w 6454103"/>
              <a:gd name="connsiteY145" fmla="*/ 3300723 h 6373171"/>
              <a:gd name="connsiteX146" fmla="*/ 2368508 w 6454103"/>
              <a:gd name="connsiteY146" fmla="*/ 3283040 h 6373171"/>
              <a:gd name="connsiteX147" fmla="*/ 2361141 w 6454103"/>
              <a:gd name="connsiteY147" fmla="*/ 3273906 h 6373171"/>
              <a:gd name="connsiteX148" fmla="*/ 2348864 w 6454103"/>
              <a:gd name="connsiteY148" fmla="*/ 3296136 h 6373171"/>
              <a:gd name="connsiteX149" fmla="*/ 2287720 w 6454103"/>
              <a:gd name="connsiteY149" fmla="*/ 3344543 h 6373171"/>
              <a:gd name="connsiteX150" fmla="*/ 2212508 w 6454103"/>
              <a:gd name="connsiteY150" fmla="*/ 3365157 h 6373171"/>
              <a:gd name="connsiteX151" fmla="*/ 2151479 w 6454103"/>
              <a:gd name="connsiteY151" fmla="*/ 3357237 h 6373171"/>
              <a:gd name="connsiteX152" fmla="*/ 2145048 w 6454103"/>
              <a:gd name="connsiteY152" fmla="*/ 3387993 h 6373171"/>
              <a:gd name="connsiteX153" fmla="*/ 2028065 w 6454103"/>
              <a:gd name="connsiteY153" fmla="*/ 3527307 h 6373171"/>
              <a:gd name="connsiteX154" fmla="*/ 1983285 w 6454103"/>
              <a:gd name="connsiteY154" fmla="*/ 3544418 h 6373171"/>
              <a:gd name="connsiteX155" fmla="*/ 1965996 w 6454103"/>
              <a:gd name="connsiteY155" fmla="*/ 3547185 h 6373171"/>
              <a:gd name="connsiteX156" fmla="*/ 1972996 w 6454103"/>
              <a:gd name="connsiteY156" fmla="*/ 3583840 h 6373171"/>
              <a:gd name="connsiteX157" fmla="*/ 1798930 w 6454103"/>
              <a:gd name="connsiteY157" fmla="*/ 3917417 h 6373171"/>
              <a:gd name="connsiteX158" fmla="*/ 1796585 w 6454103"/>
              <a:gd name="connsiteY158" fmla="*/ 3918301 h 6373171"/>
              <a:gd name="connsiteX159" fmla="*/ 1810064 w 6454103"/>
              <a:gd name="connsiteY159" fmla="*/ 3939413 h 6373171"/>
              <a:gd name="connsiteX160" fmla="*/ 1674481 w 6454103"/>
              <a:gd name="connsiteY160" fmla="*/ 4571589 h 6373171"/>
              <a:gd name="connsiteX161" fmla="*/ 1672198 w 6454103"/>
              <a:gd name="connsiteY161" fmla="*/ 4573052 h 6373171"/>
              <a:gd name="connsiteX162" fmla="*/ 1691621 w 6454103"/>
              <a:gd name="connsiteY162" fmla="*/ 4582938 h 6373171"/>
              <a:gd name="connsiteX163" fmla="*/ 1934823 w 6454103"/>
              <a:gd name="connsiteY163" fmla="*/ 4853079 h 6373171"/>
              <a:gd name="connsiteX164" fmla="*/ 1721999 w 6454103"/>
              <a:gd name="connsiteY164" fmla="*/ 5664150 h 6373171"/>
              <a:gd name="connsiteX165" fmla="*/ 942365 w 6454103"/>
              <a:gd name="connsiteY165" fmla="*/ 5355443 h 6373171"/>
              <a:gd name="connsiteX166" fmla="*/ 1060939 w 6454103"/>
              <a:gd name="connsiteY166" fmla="*/ 4606369 h 6373171"/>
              <a:gd name="connsiteX167" fmla="*/ 1078475 w 6454103"/>
              <a:gd name="connsiteY167" fmla="*/ 4594834 h 6373171"/>
              <a:gd name="connsiteX168" fmla="*/ 1027588 w 6454103"/>
              <a:gd name="connsiteY168" fmla="*/ 4559394 h 6373171"/>
              <a:gd name="connsiteX169" fmla="*/ 901675 w 6454103"/>
              <a:gd name="connsiteY169" fmla="*/ 4399222 h 6373171"/>
              <a:gd name="connsiteX170" fmla="*/ 1124085 w 6454103"/>
              <a:gd name="connsiteY170" fmla="*/ 3711410 h 6373171"/>
              <a:gd name="connsiteX171" fmla="*/ 1220330 w 6454103"/>
              <a:gd name="connsiteY171" fmla="*/ 3674379 h 6373171"/>
              <a:gd name="connsiteX172" fmla="*/ 1310190 w 6454103"/>
              <a:gd name="connsiteY172" fmla="*/ 3659390 h 6373171"/>
              <a:gd name="connsiteX173" fmla="*/ 1300973 w 6454103"/>
              <a:gd name="connsiteY173" fmla="*/ 3611122 h 6373171"/>
              <a:gd name="connsiteX174" fmla="*/ 1475038 w 6454103"/>
              <a:gd name="connsiteY174" fmla="*/ 3277544 h 6373171"/>
              <a:gd name="connsiteX175" fmla="*/ 1668336 w 6454103"/>
              <a:gd name="connsiteY175" fmla="*/ 3248340 h 6373171"/>
              <a:gd name="connsiteX176" fmla="*/ 1686128 w 6454103"/>
              <a:gd name="connsiteY176" fmla="*/ 3253060 h 6373171"/>
              <a:gd name="connsiteX177" fmla="*/ 1690694 w 6454103"/>
              <a:gd name="connsiteY177" fmla="*/ 3231227 h 6373171"/>
              <a:gd name="connsiteX178" fmla="*/ 1807677 w 6454103"/>
              <a:gd name="connsiteY178" fmla="*/ 3091914 h 6373171"/>
              <a:gd name="connsiteX179" fmla="*/ 1852456 w 6454103"/>
              <a:gd name="connsiteY179" fmla="*/ 3074803 h 6373171"/>
              <a:gd name="connsiteX180" fmla="*/ 5681433 w 6454103"/>
              <a:gd name="connsiteY180" fmla="*/ 1581620 h 6373171"/>
              <a:gd name="connsiteX181" fmla="*/ 5897923 w 6454103"/>
              <a:gd name="connsiteY181" fmla="*/ 1532306 h 6373171"/>
              <a:gd name="connsiteX182" fmla="*/ 6454103 w 6454103"/>
              <a:gd name="connsiteY182" fmla="*/ 2159836 h 6373171"/>
              <a:gd name="connsiteX183" fmla="*/ 6010013 w 6454103"/>
              <a:gd name="connsiteY183" fmla="*/ 2774617 h 6373171"/>
              <a:gd name="connsiteX184" fmla="*/ 5989158 w 6454103"/>
              <a:gd name="connsiteY184" fmla="*/ 2776989 h 6373171"/>
              <a:gd name="connsiteX185" fmla="*/ 6018554 w 6454103"/>
              <a:gd name="connsiteY185" fmla="*/ 2831590 h 6373171"/>
              <a:gd name="connsiteX186" fmla="*/ 6058559 w 6454103"/>
              <a:gd name="connsiteY186" fmla="*/ 3031362 h 6373171"/>
              <a:gd name="connsiteX187" fmla="*/ 5549492 w 6454103"/>
              <a:gd name="connsiteY187" fmla="*/ 3544591 h 6373171"/>
              <a:gd name="connsiteX188" fmla="*/ 5446897 w 6454103"/>
              <a:gd name="connsiteY188" fmla="*/ 3534164 h 6373171"/>
              <a:gd name="connsiteX189" fmla="*/ 5359954 w 6454103"/>
              <a:gd name="connsiteY189" fmla="*/ 3506955 h 6373171"/>
              <a:gd name="connsiteX190" fmla="*/ 5346379 w 6454103"/>
              <a:gd name="connsiteY190" fmla="*/ 3554183 h 6373171"/>
              <a:gd name="connsiteX191" fmla="*/ 5040425 w 6454103"/>
              <a:gd name="connsiteY191" fmla="*/ 3773193 h 6373171"/>
              <a:gd name="connsiteX192" fmla="*/ 4854774 w 6454103"/>
              <a:gd name="connsiteY192" fmla="*/ 3711952 h 6373171"/>
              <a:gd name="connsiteX193" fmla="*/ 4841031 w 6454103"/>
              <a:gd name="connsiteY193" fmla="*/ 3699706 h 6373171"/>
              <a:gd name="connsiteX194" fmla="*/ 4827097 w 6454103"/>
              <a:gd name="connsiteY194" fmla="*/ 3717123 h 6373171"/>
              <a:gd name="connsiteX195" fmla="*/ 4659808 w 6454103"/>
              <a:gd name="connsiteY195" fmla="*/ 3788588 h 6373171"/>
              <a:gd name="connsiteX196" fmla="*/ 4492517 w 6454103"/>
              <a:gd name="connsiteY196" fmla="*/ 3717123 h 6373171"/>
              <a:gd name="connsiteX197" fmla="*/ 4472888 w 6454103"/>
              <a:gd name="connsiteY197" fmla="*/ 3692586 h 6373171"/>
              <a:gd name="connsiteX198" fmla="*/ 4422015 w 6454103"/>
              <a:gd name="connsiteY198" fmla="*/ 3727215 h 6373171"/>
              <a:gd name="connsiteX199" fmla="*/ 4345600 w 6454103"/>
              <a:gd name="connsiteY199" fmla="*/ 3742790 h 6373171"/>
              <a:gd name="connsiteX200" fmla="*/ 4164713 w 6454103"/>
              <a:gd name="connsiteY200" fmla="*/ 3621739 h 6373171"/>
              <a:gd name="connsiteX201" fmla="*/ 4156642 w 6454103"/>
              <a:gd name="connsiteY201" fmla="*/ 3581376 h 6373171"/>
              <a:gd name="connsiteX202" fmla="*/ 4151424 w 6454103"/>
              <a:gd name="connsiteY202" fmla="*/ 3584706 h 6373171"/>
              <a:gd name="connsiteX203" fmla="*/ 4082436 w 6454103"/>
              <a:gd name="connsiteY203" fmla="*/ 3597892 h 6373171"/>
              <a:gd name="connsiteX204" fmla="*/ 3919125 w 6454103"/>
              <a:gd name="connsiteY204" fmla="*/ 3495409 h 6373171"/>
              <a:gd name="connsiteX205" fmla="*/ 3915377 w 6454103"/>
              <a:gd name="connsiteY205" fmla="*/ 3477830 h 6373171"/>
              <a:gd name="connsiteX206" fmla="*/ 3905856 w 6454103"/>
              <a:gd name="connsiteY206" fmla="*/ 3480036 h 6373171"/>
              <a:gd name="connsiteX207" fmla="*/ 3789420 w 6454103"/>
              <a:gd name="connsiteY207" fmla="*/ 3346392 h 6373171"/>
              <a:gd name="connsiteX208" fmla="*/ 3791168 w 6454103"/>
              <a:gd name="connsiteY208" fmla="*/ 3336452 h 6373171"/>
              <a:gd name="connsiteX209" fmla="*/ 3785149 w 6454103"/>
              <a:gd name="connsiteY209" fmla="*/ 3349201 h 6373171"/>
              <a:gd name="connsiteX210" fmla="*/ 3734226 w 6454103"/>
              <a:gd name="connsiteY210" fmla="*/ 3379325 h 6373171"/>
              <a:gd name="connsiteX211" fmla="*/ 3662208 w 6454103"/>
              <a:gd name="connsiteY211" fmla="*/ 3276474 h 6373171"/>
              <a:gd name="connsiteX212" fmla="*/ 3734225 w 6454103"/>
              <a:gd name="connsiteY212" fmla="*/ 3173623 h 6373171"/>
              <a:gd name="connsiteX213" fmla="*/ 3806243 w 6454103"/>
              <a:gd name="connsiteY213" fmla="*/ 3276474 h 6373171"/>
              <a:gd name="connsiteX214" fmla="*/ 3805343 w 6454103"/>
              <a:gd name="connsiteY214" fmla="*/ 3282841 h 6373171"/>
              <a:gd name="connsiteX215" fmla="*/ 3823523 w 6454103"/>
              <a:gd name="connsiteY215" fmla="*/ 3251891 h 6373171"/>
              <a:gd name="connsiteX216" fmla="*/ 3905856 w 6454103"/>
              <a:gd name="connsiteY216" fmla="*/ 3212748 h 6373171"/>
              <a:gd name="connsiteX217" fmla="*/ 3988189 w 6454103"/>
              <a:gd name="connsiteY217" fmla="*/ 3251891 h 6373171"/>
              <a:gd name="connsiteX218" fmla="*/ 4005156 w 6454103"/>
              <a:gd name="connsiteY218" fmla="*/ 3280776 h 6373171"/>
              <a:gd name="connsiteX219" fmla="*/ 4013446 w 6454103"/>
              <a:gd name="connsiteY219" fmla="*/ 3275484 h 6373171"/>
              <a:gd name="connsiteX220" fmla="*/ 4082436 w 6454103"/>
              <a:gd name="connsiteY220" fmla="*/ 3262298 h 6373171"/>
              <a:gd name="connsiteX221" fmla="*/ 4245745 w 6454103"/>
              <a:gd name="connsiteY221" fmla="*/ 3364781 h 6373171"/>
              <a:gd name="connsiteX222" fmla="*/ 4248193 w 6454103"/>
              <a:gd name="connsiteY222" fmla="*/ 3376257 h 6373171"/>
              <a:gd name="connsiteX223" fmla="*/ 4269186 w 6454103"/>
              <a:gd name="connsiteY223" fmla="*/ 3361968 h 6373171"/>
              <a:gd name="connsiteX224" fmla="*/ 4345601 w 6454103"/>
              <a:gd name="connsiteY224" fmla="*/ 3346392 h 6373171"/>
              <a:gd name="connsiteX225" fmla="*/ 4422015 w 6454103"/>
              <a:gd name="connsiteY225" fmla="*/ 3361968 h 6373171"/>
              <a:gd name="connsiteX226" fmla="*/ 4472888 w 6454103"/>
              <a:gd name="connsiteY226" fmla="*/ 3396596 h 6373171"/>
              <a:gd name="connsiteX227" fmla="*/ 4492517 w 6454103"/>
              <a:gd name="connsiteY227" fmla="*/ 3372059 h 6373171"/>
              <a:gd name="connsiteX228" fmla="*/ 4659807 w 6454103"/>
              <a:gd name="connsiteY228" fmla="*/ 3300594 h 6373171"/>
              <a:gd name="connsiteX229" fmla="*/ 4707487 w 6454103"/>
              <a:gd name="connsiteY229" fmla="*/ 3305551 h 6373171"/>
              <a:gd name="connsiteX230" fmla="*/ 4724163 w 6454103"/>
              <a:gd name="connsiteY230" fmla="*/ 3310890 h 6373171"/>
              <a:gd name="connsiteX231" fmla="*/ 4734472 w 6454103"/>
              <a:gd name="connsiteY231" fmla="*/ 3275025 h 6373171"/>
              <a:gd name="connsiteX232" fmla="*/ 5040425 w 6454103"/>
              <a:gd name="connsiteY232" fmla="*/ 3056015 h 6373171"/>
              <a:gd name="connsiteX233" fmla="*/ 5042917 w 6454103"/>
              <a:gd name="connsiteY233" fmla="*/ 3056286 h 6373171"/>
              <a:gd name="connsiteX234" fmla="*/ 5040425 w 6454103"/>
              <a:gd name="connsiteY234" fmla="*/ 3031362 h 6373171"/>
              <a:gd name="connsiteX235" fmla="*/ 5446898 w 6454103"/>
              <a:gd name="connsiteY235" fmla="*/ 2528560 h 6373171"/>
              <a:gd name="connsiteX236" fmla="*/ 5449595 w 6454103"/>
              <a:gd name="connsiteY236" fmla="*/ 2528286 h 6373171"/>
              <a:gd name="connsiteX237" fmla="*/ 5436730 w 6454103"/>
              <a:gd name="connsiteY237" fmla="*/ 2510694 h 6373171"/>
              <a:gd name="connsiteX238" fmla="*/ 5341743 w 6454103"/>
              <a:gd name="connsiteY238" fmla="*/ 2159836 h 6373171"/>
              <a:gd name="connsiteX239" fmla="*/ 5681433 w 6454103"/>
              <a:gd name="connsiteY239" fmla="*/ 1581620 h 6373171"/>
              <a:gd name="connsiteX240" fmla="*/ 1073368 w 6454103"/>
              <a:gd name="connsiteY240" fmla="*/ 1772551 h 6373171"/>
              <a:gd name="connsiteX241" fmla="*/ 1463229 w 6454103"/>
              <a:gd name="connsiteY241" fmla="*/ 1785944 h 6373171"/>
              <a:gd name="connsiteX242" fmla="*/ 1552141 w 6454103"/>
              <a:gd name="connsiteY242" fmla="*/ 1838184 h 6373171"/>
              <a:gd name="connsiteX243" fmla="*/ 1619831 w 6454103"/>
              <a:gd name="connsiteY243" fmla="*/ 1899155 h 6373171"/>
              <a:gd name="connsiteX244" fmla="*/ 1651856 w 6454103"/>
              <a:gd name="connsiteY244" fmla="*/ 1861883 h 6373171"/>
              <a:gd name="connsiteX245" fmla="*/ 2021250 w 6454103"/>
              <a:gd name="connsiteY245" fmla="*/ 1790326 h 6373171"/>
              <a:gd name="connsiteX246" fmla="*/ 2164481 w 6454103"/>
              <a:gd name="connsiteY246" fmla="*/ 1923373 h 6373171"/>
              <a:gd name="connsiteX247" fmla="*/ 2171869 w 6454103"/>
              <a:gd name="connsiteY247" fmla="*/ 1940233 h 6373171"/>
              <a:gd name="connsiteX248" fmla="*/ 2191795 w 6454103"/>
              <a:gd name="connsiteY248" fmla="*/ 1930209 h 6373171"/>
              <a:gd name="connsiteX249" fmla="*/ 2373647 w 6454103"/>
              <a:gd name="connsiteY249" fmla="*/ 1934975 h 6373171"/>
              <a:gd name="connsiteX250" fmla="*/ 2495927 w 6454103"/>
              <a:gd name="connsiteY250" fmla="*/ 2069663 h 6373171"/>
              <a:gd name="connsiteX251" fmla="*/ 2503543 w 6454103"/>
              <a:gd name="connsiteY251" fmla="*/ 2100149 h 6373171"/>
              <a:gd name="connsiteX252" fmla="*/ 2564220 w 6454103"/>
              <a:gd name="connsiteY252" fmla="*/ 2089875 h 6373171"/>
              <a:gd name="connsiteX253" fmla="*/ 2640172 w 6454103"/>
              <a:gd name="connsiteY253" fmla="*/ 2107567 h 6373171"/>
              <a:gd name="connsiteX254" fmla="*/ 2754144 w 6454103"/>
              <a:gd name="connsiteY254" fmla="*/ 2292997 h 6373171"/>
              <a:gd name="connsiteX255" fmla="*/ 2744657 w 6454103"/>
              <a:gd name="connsiteY255" fmla="*/ 2333051 h 6373171"/>
              <a:gd name="connsiteX256" fmla="*/ 2750788 w 6454103"/>
              <a:gd name="connsiteY256" fmla="*/ 2332198 h 6373171"/>
              <a:gd name="connsiteX257" fmla="*/ 2818994 w 6454103"/>
              <a:gd name="connsiteY257" fmla="*/ 2348967 h 6373171"/>
              <a:gd name="connsiteX258" fmla="*/ 2924727 w 6454103"/>
              <a:gd name="connsiteY258" fmla="*/ 2510192 h 6373171"/>
              <a:gd name="connsiteX259" fmla="*/ 2920808 w 6454103"/>
              <a:gd name="connsiteY259" fmla="*/ 2527734 h 6373171"/>
              <a:gd name="connsiteX260" fmla="*/ 2930381 w 6454103"/>
              <a:gd name="connsiteY260" fmla="*/ 2529697 h 6373171"/>
              <a:gd name="connsiteX261" fmla="*/ 2980518 w 6454103"/>
              <a:gd name="connsiteY261" fmla="*/ 2699710 h 6373171"/>
              <a:gd name="connsiteX262" fmla="*/ 2974786 w 6454103"/>
              <a:gd name="connsiteY262" fmla="*/ 2708016 h 6373171"/>
              <a:gd name="connsiteX263" fmla="*/ 2985571 w 6454103"/>
              <a:gd name="connsiteY263" fmla="*/ 2698936 h 6373171"/>
              <a:gd name="connsiteX264" fmla="*/ 3044417 w 6454103"/>
              <a:gd name="connsiteY264" fmla="*/ 2692779 h 6373171"/>
              <a:gd name="connsiteX265" fmla="*/ 3067011 w 6454103"/>
              <a:gd name="connsiteY265" fmla="*/ 2816287 h 6373171"/>
              <a:gd name="connsiteX266" fmla="*/ 2958679 w 6454103"/>
              <a:gd name="connsiteY266" fmla="*/ 2879761 h 6373171"/>
              <a:gd name="connsiteX267" fmla="*/ 2936084 w 6454103"/>
              <a:gd name="connsiteY267" fmla="*/ 2756253 h 6373171"/>
              <a:gd name="connsiteX268" fmla="*/ 2939556 w 6454103"/>
              <a:gd name="connsiteY268" fmla="*/ 2750840 h 6373171"/>
              <a:gd name="connsiteX269" fmla="*/ 2910131 w 6454103"/>
              <a:gd name="connsiteY269" fmla="*/ 2771397 h 6373171"/>
              <a:gd name="connsiteX270" fmla="*/ 2818975 w 6454103"/>
              <a:gd name="connsiteY270" fmla="*/ 2772661 h 6373171"/>
              <a:gd name="connsiteX271" fmla="*/ 2760450 w 6454103"/>
              <a:gd name="connsiteY271" fmla="*/ 2702763 h 6373171"/>
              <a:gd name="connsiteX272" fmla="*/ 2757066 w 6454103"/>
              <a:gd name="connsiteY272" fmla="*/ 2669435 h 6373171"/>
              <a:gd name="connsiteX273" fmla="*/ 2747325 w 6454103"/>
              <a:gd name="connsiteY273" fmla="*/ 2670790 h 6373171"/>
              <a:gd name="connsiteX274" fmla="*/ 2679117 w 6454103"/>
              <a:gd name="connsiteY274" fmla="*/ 2654021 h 6373171"/>
              <a:gd name="connsiteX275" fmla="*/ 2573385 w 6454103"/>
              <a:gd name="connsiteY275" fmla="*/ 2492796 h 6373171"/>
              <a:gd name="connsiteX276" fmla="*/ 2575944 w 6454103"/>
              <a:gd name="connsiteY276" fmla="*/ 2481345 h 6373171"/>
              <a:gd name="connsiteX277" fmla="*/ 2550906 w 6454103"/>
              <a:gd name="connsiteY277" fmla="*/ 2485583 h 6373171"/>
              <a:gd name="connsiteX278" fmla="*/ 2474953 w 6454103"/>
              <a:gd name="connsiteY278" fmla="*/ 2467892 h 6373171"/>
              <a:gd name="connsiteX279" fmla="*/ 2411984 w 6454103"/>
              <a:gd name="connsiteY279" fmla="*/ 2421884 h 6373171"/>
              <a:gd name="connsiteX280" fmla="*/ 2380173 w 6454103"/>
              <a:gd name="connsiteY280" fmla="*/ 2369203 h 6373171"/>
              <a:gd name="connsiteX281" fmla="*/ 2352104 w 6454103"/>
              <a:gd name="connsiteY281" fmla="*/ 2383326 h 6373171"/>
              <a:gd name="connsiteX282" fmla="*/ 2170251 w 6454103"/>
              <a:gd name="connsiteY282" fmla="*/ 2378560 h 6373171"/>
              <a:gd name="connsiteX283" fmla="*/ 2128975 w 6454103"/>
              <a:gd name="connsiteY283" fmla="*/ 2354181 h 6373171"/>
              <a:gd name="connsiteX284" fmla="*/ 2116043 w 6454103"/>
              <a:gd name="connsiteY284" fmla="*/ 2342377 h 6373171"/>
              <a:gd name="connsiteX285" fmla="*/ 2091723 w 6454103"/>
              <a:gd name="connsiteY285" fmla="*/ 2370682 h 6373171"/>
              <a:gd name="connsiteX286" fmla="*/ 1722329 w 6454103"/>
              <a:gd name="connsiteY286" fmla="*/ 2442238 h 6373171"/>
              <a:gd name="connsiteX287" fmla="*/ 1720177 w 6454103"/>
              <a:gd name="connsiteY287" fmla="*/ 2440953 h 6373171"/>
              <a:gd name="connsiteX288" fmla="*/ 1712053 w 6454103"/>
              <a:gd name="connsiteY288" fmla="*/ 2464648 h 6373171"/>
              <a:gd name="connsiteX289" fmla="*/ 1133002 w 6454103"/>
              <a:gd name="connsiteY289" fmla="*/ 2752274 h 6373171"/>
              <a:gd name="connsiteX290" fmla="*/ 1130435 w 6454103"/>
              <a:gd name="connsiteY290" fmla="*/ 2751399 h 6373171"/>
              <a:gd name="connsiteX291" fmla="*/ 1134797 w 6454103"/>
              <a:gd name="connsiteY291" fmla="*/ 2772752 h 6373171"/>
              <a:gd name="connsiteX292" fmla="*/ 1074901 w 6454103"/>
              <a:gd name="connsiteY292" fmla="*/ 3131272 h 6373171"/>
              <a:gd name="connsiteX293" fmla="*/ 307779 w 6454103"/>
              <a:gd name="connsiteY293" fmla="*/ 3469877 h 6373171"/>
              <a:gd name="connsiteX294" fmla="*/ 63770 w 6454103"/>
              <a:gd name="connsiteY294" fmla="*/ 2667637 h 6373171"/>
              <a:gd name="connsiteX295" fmla="*/ 723689 w 6454103"/>
              <a:gd name="connsiteY295" fmla="*/ 2293901 h 6373171"/>
              <a:gd name="connsiteX296" fmla="*/ 743635 w 6454103"/>
              <a:gd name="connsiteY296" fmla="*/ 2300437 h 6373171"/>
              <a:gd name="connsiteX297" fmla="*/ 739672 w 6454103"/>
              <a:gd name="connsiteY297" fmla="*/ 2238553 h 6373171"/>
              <a:gd name="connsiteX298" fmla="*/ 786574 w 6454103"/>
              <a:gd name="connsiteY298" fmla="*/ 2040287 h 6373171"/>
              <a:gd name="connsiteX299" fmla="*/ 1073368 w 6454103"/>
              <a:gd name="connsiteY299" fmla="*/ 1772551 h 6373171"/>
              <a:gd name="connsiteX300" fmla="*/ 3856584 w 6454103"/>
              <a:gd name="connsiteY300" fmla="*/ 45757 h 6373171"/>
              <a:gd name="connsiteX301" fmla="*/ 3935300 w 6454103"/>
              <a:gd name="connsiteY301" fmla="*/ 18692 h 6373171"/>
              <a:gd name="connsiteX302" fmla="*/ 4496181 w 6454103"/>
              <a:gd name="connsiteY302" fmla="*/ 146419 h 6373171"/>
              <a:gd name="connsiteX303" fmla="*/ 4706453 w 6454103"/>
              <a:gd name="connsiteY303" fmla="*/ 875086 h 6373171"/>
              <a:gd name="connsiteX304" fmla="*/ 4695464 w 6454103"/>
              <a:gd name="connsiteY304" fmla="*/ 892969 h 6373171"/>
              <a:gd name="connsiteX305" fmla="*/ 4756577 w 6454103"/>
              <a:gd name="connsiteY305" fmla="*/ 903485 h 6373171"/>
              <a:gd name="connsiteX306" fmla="*/ 4938531 w 6454103"/>
              <a:gd name="connsiteY306" fmla="*/ 995146 h 6373171"/>
              <a:gd name="connsiteX307" fmla="*/ 5028788 w 6454103"/>
              <a:gd name="connsiteY307" fmla="*/ 1712367 h 6373171"/>
              <a:gd name="connsiteX308" fmla="*/ 4957329 w 6454103"/>
              <a:gd name="connsiteY308" fmla="*/ 1786718 h 6373171"/>
              <a:gd name="connsiteX309" fmla="*/ 4882306 w 6454103"/>
              <a:gd name="connsiteY309" fmla="*/ 1838399 h 6373171"/>
              <a:gd name="connsiteX310" fmla="*/ 4911122 w 6454103"/>
              <a:gd name="connsiteY310" fmla="*/ 1878203 h 6373171"/>
              <a:gd name="connsiteX311" fmla="*/ 4894942 w 6454103"/>
              <a:gd name="connsiteY311" fmla="*/ 2254117 h 6373171"/>
              <a:gd name="connsiteX312" fmla="*/ 4732271 w 6454103"/>
              <a:gd name="connsiteY312" fmla="*/ 2362536 h 6373171"/>
              <a:gd name="connsiteX313" fmla="*/ 4714156 w 6454103"/>
              <a:gd name="connsiteY313" fmla="*/ 2365807 h 6373171"/>
              <a:gd name="connsiteX314" fmla="*/ 4719278 w 6454103"/>
              <a:gd name="connsiteY314" fmla="*/ 2387516 h 6373171"/>
              <a:gd name="connsiteX315" fmla="*/ 4672414 w 6454103"/>
              <a:gd name="connsiteY315" fmla="*/ 2563290 h 6373171"/>
              <a:gd name="connsiteX316" fmla="*/ 4513011 w 6454103"/>
              <a:gd name="connsiteY316" fmla="*/ 2650950 h 6373171"/>
              <a:gd name="connsiteX317" fmla="*/ 4481591 w 6454103"/>
              <a:gd name="connsiteY317" fmla="*/ 2651278 h 6373171"/>
              <a:gd name="connsiteX318" fmla="*/ 4477493 w 6454103"/>
              <a:gd name="connsiteY318" fmla="*/ 2712682 h 6373171"/>
              <a:gd name="connsiteX319" fmla="*/ 4442647 w 6454103"/>
              <a:gd name="connsiteY319" fmla="*/ 2782450 h 6373171"/>
              <a:gd name="connsiteX320" fmla="*/ 4235820 w 6454103"/>
              <a:gd name="connsiteY320" fmla="*/ 2850245 h 6373171"/>
              <a:gd name="connsiteX321" fmla="*/ 4199064 w 6454103"/>
              <a:gd name="connsiteY321" fmla="*/ 2831716 h 6373171"/>
              <a:gd name="connsiteX322" fmla="*/ 4198469 w 6454103"/>
              <a:gd name="connsiteY322" fmla="*/ 2837877 h 6373171"/>
              <a:gd name="connsiteX323" fmla="*/ 4166320 w 6454103"/>
              <a:gd name="connsiteY323" fmla="*/ 2900325 h 6373171"/>
              <a:gd name="connsiteX324" fmla="*/ 3984949 w 6454103"/>
              <a:gd name="connsiteY324" fmla="*/ 2965728 h 6373171"/>
              <a:gd name="connsiteX325" fmla="*/ 3968797 w 6454103"/>
              <a:gd name="connsiteY325" fmla="*/ 2957842 h 6373171"/>
              <a:gd name="connsiteX326" fmla="*/ 3964664 w 6454103"/>
              <a:gd name="connsiteY326" fmla="*/ 2966699 h 6373171"/>
              <a:gd name="connsiteX327" fmla="*/ 3787656 w 6454103"/>
              <a:gd name="connsiteY327" fmla="*/ 2975984 h 6373171"/>
              <a:gd name="connsiteX328" fmla="*/ 3780908 w 6454103"/>
              <a:gd name="connsiteY328" fmla="*/ 2968480 h 6373171"/>
              <a:gd name="connsiteX329" fmla="*/ 3787235 w 6454103"/>
              <a:gd name="connsiteY329" fmla="*/ 2981079 h 6373171"/>
              <a:gd name="connsiteX330" fmla="*/ 3779559 w 6454103"/>
              <a:gd name="connsiteY330" fmla="*/ 3039745 h 6373171"/>
              <a:gd name="connsiteX331" fmla="*/ 3654180 w 6454103"/>
              <a:gd name="connsiteY331" fmla="*/ 3033041 h 6373171"/>
              <a:gd name="connsiteX332" fmla="*/ 3617598 w 6454103"/>
              <a:gd name="connsiteY332" fmla="*/ 2912930 h 6373171"/>
              <a:gd name="connsiteX333" fmla="*/ 3742977 w 6454103"/>
              <a:gd name="connsiteY333" fmla="*/ 2919634 h 6373171"/>
              <a:gd name="connsiteX334" fmla="*/ 3747435 w 6454103"/>
              <a:gd name="connsiteY334" fmla="*/ 2924268 h 6373171"/>
              <a:gd name="connsiteX335" fmla="*/ 3734275 w 6454103"/>
              <a:gd name="connsiteY335" fmla="*/ 2890874 h 6373171"/>
              <a:gd name="connsiteX336" fmla="*/ 3754213 w 6454103"/>
              <a:gd name="connsiteY336" fmla="*/ 2801917 h 6373171"/>
              <a:gd name="connsiteX337" fmla="*/ 3835791 w 6454103"/>
              <a:gd name="connsiteY337" fmla="*/ 2761223 h 6373171"/>
              <a:gd name="connsiteX338" fmla="*/ 3868994 w 6454103"/>
              <a:gd name="connsiteY338" fmla="*/ 2765671 h 6373171"/>
              <a:gd name="connsiteX339" fmla="*/ 3869938 w 6454103"/>
              <a:gd name="connsiteY339" fmla="*/ 2755881 h 6373171"/>
              <a:gd name="connsiteX340" fmla="*/ 3902088 w 6454103"/>
              <a:gd name="connsiteY340" fmla="*/ 2693433 h 6373171"/>
              <a:gd name="connsiteX341" fmla="*/ 4083458 w 6454103"/>
              <a:gd name="connsiteY341" fmla="*/ 2628030 h 6373171"/>
              <a:gd name="connsiteX342" fmla="*/ 4094003 w 6454103"/>
              <a:gd name="connsiteY342" fmla="*/ 2633178 h 6373171"/>
              <a:gd name="connsiteX343" fmla="*/ 4095694 w 6454103"/>
              <a:gd name="connsiteY343" fmla="*/ 2607840 h 6373171"/>
              <a:gd name="connsiteX344" fmla="*/ 4130540 w 6454103"/>
              <a:gd name="connsiteY344" fmla="*/ 2538071 h 6373171"/>
              <a:gd name="connsiteX345" fmla="*/ 4189913 w 6454103"/>
              <a:gd name="connsiteY345" fmla="*/ 2487509 h 6373171"/>
              <a:gd name="connsiteX346" fmla="*/ 4248541 w 6454103"/>
              <a:gd name="connsiteY346" fmla="*/ 2468801 h 6373171"/>
              <a:gd name="connsiteX347" fmla="*/ 4241322 w 6454103"/>
              <a:gd name="connsiteY347" fmla="*/ 2438219 h 6373171"/>
              <a:gd name="connsiteX348" fmla="*/ 4288188 w 6454103"/>
              <a:gd name="connsiteY348" fmla="*/ 2262444 h 6373171"/>
              <a:gd name="connsiteX349" fmla="*/ 4321486 w 6454103"/>
              <a:gd name="connsiteY349" fmla="*/ 2227959 h 6373171"/>
              <a:gd name="connsiteX350" fmla="*/ 4335969 w 6454103"/>
              <a:gd name="connsiteY350" fmla="*/ 2218121 h 6373171"/>
              <a:gd name="connsiteX351" fmla="*/ 4314086 w 6454103"/>
              <a:gd name="connsiteY351" fmla="*/ 2187893 h 6373171"/>
              <a:gd name="connsiteX352" fmla="*/ 4330267 w 6454103"/>
              <a:gd name="connsiteY352" fmla="*/ 1811979 h 6373171"/>
              <a:gd name="connsiteX353" fmla="*/ 4332016 w 6454103"/>
              <a:gd name="connsiteY353" fmla="*/ 1810185 h 6373171"/>
              <a:gd name="connsiteX354" fmla="*/ 4310856 w 6454103"/>
              <a:gd name="connsiteY354" fmla="*/ 1796781 h 6373171"/>
              <a:gd name="connsiteX355" fmla="*/ 4165560 w 6454103"/>
              <a:gd name="connsiteY355" fmla="*/ 1166766 h 6373171"/>
              <a:gd name="connsiteX356" fmla="*/ 4167007 w 6454103"/>
              <a:gd name="connsiteY356" fmla="*/ 1164474 h 6373171"/>
              <a:gd name="connsiteX357" fmla="*/ 4145224 w 6454103"/>
              <a:gd name="connsiteY357" fmla="*/ 1163757 h 6373171"/>
              <a:gd name="connsiteX358" fmla="*/ 3810415 w 6454103"/>
              <a:gd name="connsiteY358" fmla="*/ 1022243 h 6373171"/>
              <a:gd name="connsiteX359" fmla="*/ 3659207 w 6454103"/>
              <a:gd name="connsiteY359" fmla="*/ 197461 h 6373171"/>
              <a:gd name="connsiteX360" fmla="*/ 3856584 w 6454103"/>
              <a:gd name="connsiteY360" fmla="*/ 45757 h 6373171"/>
              <a:gd name="connsiteX361" fmla="*/ 1591389 w 6454103"/>
              <a:gd name="connsiteY361" fmla="*/ 276277 h 6373171"/>
              <a:gd name="connsiteX362" fmla="*/ 1712840 w 6454103"/>
              <a:gd name="connsiteY362" fmla="*/ 239243 h 6373171"/>
              <a:gd name="connsiteX363" fmla="*/ 2405725 w 6454103"/>
              <a:gd name="connsiteY363" fmla="*/ 547597 h 6373171"/>
              <a:gd name="connsiteX364" fmla="*/ 2412330 w 6454103"/>
              <a:gd name="connsiteY364" fmla="*/ 567520 h 6373171"/>
              <a:gd name="connsiteX365" fmla="*/ 2459729 w 6454103"/>
              <a:gd name="connsiteY365" fmla="*/ 527536 h 6373171"/>
              <a:gd name="connsiteX366" fmla="*/ 2647026 w 6454103"/>
              <a:gd name="connsiteY366" fmla="*/ 447353 h 6373171"/>
              <a:gd name="connsiteX367" fmla="*/ 3253870 w 6454103"/>
              <a:gd name="connsiteY367" fmla="*/ 840156 h 6373171"/>
              <a:gd name="connsiteX368" fmla="*/ 3264736 w 6454103"/>
              <a:gd name="connsiteY368" fmla="*/ 942704 h 6373171"/>
              <a:gd name="connsiteX369" fmla="*/ 3255965 w 6454103"/>
              <a:gd name="connsiteY369" fmla="*/ 1033383 h 6373171"/>
              <a:gd name="connsiteX370" fmla="*/ 3304974 w 6454103"/>
              <a:gd name="connsiteY370" fmla="*/ 1036969 h 6373171"/>
              <a:gd name="connsiteX371" fmla="*/ 3582154 w 6454103"/>
              <a:gd name="connsiteY371" fmla="*/ 1291417 h 6373171"/>
              <a:gd name="connsiteX372" fmla="*/ 3560349 w 6454103"/>
              <a:gd name="connsiteY372" fmla="*/ 1485688 h 6373171"/>
              <a:gd name="connsiteX373" fmla="*/ 3551187 w 6454103"/>
              <a:gd name="connsiteY373" fmla="*/ 1501653 h 6373171"/>
              <a:gd name="connsiteX374" fmla="*/ 3571095 w 6454103"/>
              <a:gd name="connsiteY374" fmla="*/ 1511713 h 6373171"/>
              <a:gd name="connsiteX375" fmla="*/ 3675395 w 6454103"/>
              <a:gd name="connsiteY375" fmla="*/ 1660758 h 6373171"/>
              <a:gd name="connsiteX376" fmla="*/ 3639814 w 6454103"/>
              <a:gd name="connsiteY376" fmla="*/ 1839160 h 6373171"/>
              <a:gd name="connsiteX377" fmla="*/ 3619831 w 6454103"/>
              <a:gd name="connsiteY377" fmla="*/ 1863410 h 6373171"/>
              <a:gd name="connsiteX378" fmla="*/ 3664171 w 6454103"/>
              <a:gd name="connsiteY378" fmla="*/ 1906086 h 6373171"/>
              <a:gd name="connsiteX379" fmla="*/ 3695108 w 6454103"/>
              <a:gd name="connsiteY379" fmla="*/ 1977673 h 6373171"/>
              <a:gd name="connsiteX380" fmla="*/ 3613790 w 6454103"/>
              <a:gd name="connsiteY380" fmla="*/ 2179566 h 6373171"/>
              <a:gd name="connsiteX381" fmla="*/ 3575946 w 6454103"/>
              <a:gd name="connsiteY381" fmla="*/ 2195756 h 6373171"/>
              <a:gd name="connsiteX382" fmla="*/ 3580276 w 6454103"/>
              <a:gd name="connsiteY382" fmla="*/ 2200178 h 6373171"/>
              <a:gd name="connsiteX383" fmla="*/ 3607351 w 6454103"/>
              <a:gd name="connsiteY383" fmla="*/ 2264988 h 6373171"/>
              <a:gd name="connsiteX384" fmla="*/ 3540595 w 6454103"/>
              <a:gd name="connsiteY384" fmla="*/ 2445865 h 6373171"/>
              <a:gd name="connsiteX385" fmla="*/ 3524160 w 6454103"/>
              <a:gd name="connsiteY385" fmla="*/ 2453144 h 6373171"/>
              <a:gd name="connsiteX386" fmla="*/ 3528275 w 6454103"/>
              <a:gd name="connsiteY386" fmla="*/ 2462009 h 6373171"/>
              <a:gd name="connsiteX387" fmla="*/ 3421395 w 6454103"/>
              <a:gd name="connsiteY387" fmla="*/ 2603411 h 6373171"/>
              <a:gd name="connsiteX388" fmla="*/ 3411307 w 6454103"/>
              <a:gd name="connsiteY388" fmla="*/ 2603742 h 6373171"/>
              <a:gd name="connsiteX389" fmla="*/ 3425021 w 6454103"/>
              <a:gd name="connsiteY389" fmla="*/ 2607014 h 6373171"/>
              <a:gd name="connsiteX390" fmla="*/ 3464962 w 6454103"/>
              <a:gd name="connsiteY390" fmla="*/ 2650665 h 6373171"/>
              <a:gd name="connsiteX391" fmla="*/ 3379095 w 6454103"/>
              <a:gd name="connsiteY391" fmla="*/ 2742272 h 6373171"/>
              <a:gd name="connsiteX392" fmla="*/ 3263646 w 6454103"/>
              <a:gd name="connsiteY392" fmla="*/ 2692914 h 6373171"/>
              <a:gd name="connsiteX393" fmla="*/ 3349512 w 6454103"/>
              <a:gd name="connsiteY393" fmla="*/ 2601307 h 6373171"/>
              <a:gd name="connsiteX394" fmla="*/ 3355928 w 6454103"/>
              <a:gd name="connsiteY394" fmla="*/ 2600880 h 6373171"/>
              <a:gd name="connsiteX395" fmla="*/ 3321904 w 6454103"/>
              <a:gd name="connsiteY395" fmla="*/ 2589445 h 6373171"/>
              <a:gd name="connsiteX396" fmla="*/ 3266685 w 6454103"/>
              <a:gd name="connsiteY396" fmla="*/ 2516907 h 6373171"/>
              <a:gd name="connsiteX397" fmla="*/ 3288084 w 6454103"/>
              <a:gd name="connsiteY397" fmla="*/ 2428289 h 6373171"/>
              <a:gd name="connsiteX398" fmla="*/ 3312868 w 6454103"/>
              <a:gd name="connsiteY398" fmla="*/ 2405752 h 6373171"/>
              <a:gd name="connsiteX399" fmla="*/ 3305986 w 6454103"/>
              <a:gd name="connsiteY399" fmla="*/ 2398725 h 6373171"/>
              <a:gd name="connsiteX400" fmla="*/ 3278911 w 6454103"/>
              <a:gd name="connsiteY400" fmla="*/ 2333915 h 6373171"/>
              <a:gd name="connsiteX401" fmla="*/ 3345668 w 6454103"/>
              <a:gd name="connsiteY401" fmla="*/ 2153038 h 6373171"/>
              <a:gd name="connsiteX402" fmla="*/ 3356396 w 6454103"/>
              <a:gd name="connsiteY402" fmla="*/ 2148286 h 6373171"/>
              <a:gd name="connsiteX403" fmla="*/ 3338100 w 6454103"/>
              <a:gd name="connsiteY403" fmla="*/ 2130675 h 6373171"/>
              <a:gd name="connsiteX404" fmla="*/ 3307161 w 6454103"/>
              <a:gd name="connsiteY404" fmla="*/ 2059088 h 6373171"/>
              <a:gd name="connsiteX405" fmla="*/ 3306711 w 6454103"/>
              <a:gd name="connsiteY405" fmla="*/ 1981104 h 6373171"/>
              <a:gd name="connsiteX406" fmla="*/ 3330152 w 6454103"/>
              <a:gd name="connsiteY406" fmla="*/ 1924203 h 6373171"/>
              <a:gd name="connsiteX407" fmla="*/ 3302106 w 6454103"/>
              <a:gd name="connsiteY407" fmla="*/ 1910032 h 6373171"/>
              <a:gd name="connsiteX408" fmla="*/ 3197805 w 6454103"/>
              <a:gd name="connsiteY408" fmla="*/ 1760986 h 6373171"/>
              <a:gd name="connsiteX409" fmla="*/ 3192864 w 6454103"/>
              <a:gd name="connsiteY409" fmla="*/ 1713305 h 6373171"/>
              <a:gd name="connsiteX410" fmla="*/ 3194664 w 6454103"/>
              <a:gd name="connsiteY410" fmla="*/ 1695889 h 6373171"/>
              <a:gd name="connsiteX411" fmla="*/ 3157446 w 6454103"/>
              <a:gd name="connsiteY411" fmla="*/ 1693166 h 6373171"/>
              <a:gd name="connsiteX412" fmla="*/ 2880266 w 6454103"/>
              <a:gd name="connsiteY412" fmla="*/ 1438717 h 6373171"/>
              <a:gd name="connsiteX413" fmla="*/ 2880020 w 6454103"/>
              <a:gd name="connsiteY413" fmla="*/ 1436223 h 6373171"/>
              <a:gd name="connsiteX414" fmla="*/ 2856139 w 6454103"/>
              <a:gd name="connsiteY414" fmla="*/ 1443781 h 6373171"/>
              <a:gd name="connsiteX415" fmla="*/ 2280572 w 6454103"/>
              <a:gd name="connsiteY415" fmla="*/ 1149244 h 6373171"/>
              <a:gd name="connsiteX416" fmla="*/ 2279750 w 6454103"/>
              <a:gd name="connsiteY416" fmla="*/ 1146660 h 6373171"/>
              <a:gd name="connsiteX417" fmla="*/ 2265175 w 6454103"/>
              <a:gd name="connsiteY417" fmla="*/ 1162864 h 6373171"/>
              <a:gd name="connsiteX418" fmla="*/ 1941306 w 6454103"/>
              <a:gd name="connsiteY418" fmla="*/ 1327888 h 6373171"/>
              <a:gd name="connsiteX419" fmla="*/ 1212922 w 6454103"/>
              <a:gd name="connsiteY419" fmla="*/ 912453 h 6373171"/>
              <a:gd name="connsiteX420" fmla="*/ 1591389 w 6454103"/>
              <a:gd name="connsiteY420" fmla="*/ 276277 h 63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6454103" h="6373171">
                <a:moveTo>
                  <a:pt x="3431147" y="3431193"/>
                </a:moveTo>
                <a:cubicBezTo>
                  <a:pt x="3467049" y="3417292"/>
                  <a:pt x="3503193" y="3421726"/>
                  <a:pt x="3521419" y="3445340"/>
                </a:cubicBezTo>
                <a:cubicBezTo>
                  <a:pt x="3545723" y="3476826"/>
                  <a:pt x="3528972" y="3530487"/>
                  <a:pt x="3484006" y="3565195"/>
                </a:cubicBezTo>
                <a:lnTo>
                  <a:pt x="3478416" y="3568373"/>
                </a:lnTo>
                <a:lnTo>
                  <a:pt x="3514025" y="3563853"/>
                </a:lnTo>
                <a:cubicBezTo>
                  <a:pt x="3546044" y="3565755"/>
                  <a:pt x="3575672" y="3579658"/>
                  <a:pt x="3595318" y="3605111"/>
                </a:cubicBezTo>
                <a:cubicBezTo>
                  <a:pt x="3614965" y="3630564"/>
                  <a:pt x="3620909" y="3662748"/>
                  <a:pt x="3614640" y="3694204"/>
                </a:cubicBezTo>
                <a:lnTo>
                  <a:pt x="3602141" y="3725285"/>
                </a:lnTo>
                <a:lnTo>
                  <a:pt x="3611396" y="3728614"/>
                </a:lnTo>
                <a:cubicBezTo>
                  <a:pt x="3631075" y="3740212"/>
                  <a:pt x="3649036" y="3755798"/>
                  <a:pt x="3663989" y="3775170"/>
                </a:cubicBezTo>
                <a:cubicBezTo>
                  <a:pt x="3708846" y="3833285"/>
                  <a:pt x="3713883" y="3908969"/>
                  <a:pt x="3682648" y="3967067"/>
                </a:cubicBezTo>
                <a:lnTo>
                  <a:pt x="3675059" y="3976017"/>
                </a:lnTo>
                <a:lnTo>
                  <a:pt x="3699198" y="3983904"/>
                </a:lnTo>
                <a:cubicBezTo>
                  <a:pt x="3721488" y="3996368"/>
                  <a:pt x="3741657" y="4013421"/>
                  <a:pt x="3758219" y="4034878"/>
                </a:cubicBezTo>
                <a:cubicBezTo>
                  <a:pt x="3774782" y="4056335"/>
                  <a:pt x="3786169" y="4080164"/>
                  <a:pt x="3792580" y="4104885"/>
                </a:cubicBezTo>
                <a:lnTo>
                  <a:pt x="3796253" y="4166316"/>
                </a:lnTo>
                <a:lnTo>
                  <a:pt x="3827671" y="4166862"/>
                </a:lnTo>
                <a:cubicBezTo>
                  <a:pt x="3888785" y="4173774"/>
                  <a:pt x="3946543" y="4203907"/>
                  <a:pt x="3986462" y="4255624"/>
                </a:cubicBezTo>
                <a:cubicBezTo>
                  <a:pt x="3996442" y="4268553"/>
                  <a:pt x="4004834" y="4282219"/>
                  <a:pt x="4011671" y="4296397"/>
                </a:cubicBezTo>
                <a:lnTo>
                  <a:pt x="4017634" y="4312859"/>
                </a:lnTo>
                <a:lnTo>
                  <a:pt x="4052324" y="4299105"/>
                </a:lnTo>
                <a:cubicBezTo>
                  <a:pt x="4185007" y="4260368"/>
                  <a:pt x="4328601" y="4298604"/>
                  <a:pt x="4412641" y="4407481"/>
                </a:cubicBezTo>
                <a:lnTo>
                  <a:pt x="4413948" y="4409619"/>
                </a:lnTo>
                <a:lnTo>
                  <a:pt x="4432156" y="4392417"/>
                </a:lnTo>
                <a:cubicBezTo>
                  <a:pt x="4628490" y="4240872"/>
                  <a:pt x="4898919" y="4252570"/>
                  <a:pt x="5078544" y="4406960"/>
                </a:cubicBezTo>
                <a:lnTo>
                  <a:pt x="5080410" y="4408928"/>
                </a:lnTo>
                <a:lnTo>
                  <a:pt x="5086475" y="4387995"/>
                </a:lnTo>
                <a:cubicBezTo>
                  <a:pt x="5129115" y="4279326"/>
                  <a:pt x="5203296" y="4177832"/>
                  <a:pt x="5306178" y="4098420"/>
                </a:cubicBezTo>
                <a:cubicBezTo>
                  <a:pt x="5580531" y="3886653"/>
                  <a:pt x="5955090" y="3912102"/>
                  <a:pt x="6142779" y="4155261"/>
                </a:cubicBezTo>
                <a:cubicBezTo>
                  <a:pt x="6330467" y="4398420"/>
                  <a:pt x="6260211" y="4767210"/>
                  <a:pt x="5985859" y="4978976"/>
                </a:cubicBezTo>
                <a:cubicBezTo>
                  <a:pt x="5745800" y="5164271"/>
                  <a:pt x="5429021" y="5167949"/>
                  <a:pt x="5227841" y="5003076"/>
                </a:cubicBezTo>
                <a:lnTo>
                  <a:pt x="5213220" y="4988016"/>
                </a:lnTo>
                <a:lnTo>
                  <a:pt x="5187959" y="5044649"/>
                </a:lnTo>
                <a:cubicBezTo>
                  <a:pt x="5155093" y="5102559"/>
                  <a:pt x="5110357" y="5155085"/>
                  <a:pt x="5054261" y="5198383"/>
                </a:cubicBezTo>
                <a:cubicBezTo>
                  <a:pt x="4829880" y="5371578"/>
                  <a:pt x="4508720" y="5331557"/>
                  <a:pt x="4336931" y="5108996"/>
                </a:cubicBezTo>
                <a:cubicBezTo>
                  <a:pt x="4315458" y="5081176"/>
                  <a:pt x="4297334" y="5051821"/>
                  <a:pt x="4282497" y="5021410"/>
                </a:cubicBezTo>
                <a:lnTo>
                  <a:pt x="4250911" y="4935959"/>
                </a:lnTo>
                <a:lnTo>
                  <a:pt x="4205230" y="4954071"/>
                </a:lnTo>
                <a:cubicBezTo>
                  <a:pt x="4072547" y="4992808"/>
                  <a:pt x="3928954" y="4954572"/>
                  <a:pt x="3844915" y="4845695"/>
                </a:cubicBezTo>
                <a:cubicBezTo>
                  <a:pt x="3802895" y="4791256"/>
                  <a:pt x="3781731" y="4726888"/>
                  <a:pt x="3779956" y="4661312"/>
                </a:cubicBezTo>
                <a:lnTo>
                  <a:pt x="3781253" y="4642950"/>
                </a:lnTo>
                <a:lnTo>
                  <a:pt x="3758951" y="4642561"/>
                </a:lnTo>
                <a:cubicBezTo>
                  <a:pt x="3697838" y="4635650"/>
                  <a:pt x="3640079" y="4605517"/>
                  <a:pt x="3600161" y="4553801"/>
                </a:cubicBezTo>
                <a:cubicBezTo>
                  <a:pt x="3560241" y="4502084"/>
                  <a:pt x="3545721" y="4438577"/>
                  <a:pt x="3554514" y="4377705"/>
                </a:cubicBezTo>
                <a:lnTo>
                  <a:pt x="3561944" y="4347173"/>
                </a:lnTo>
                <a:lnTo>
                  <a:pt x="3503447" y="4328061"/>
                </a:lnTo>
                <a:cubicBezTo>
                  <a:pt x="3481157" y="4315596"/>
                  <a:pt x="3460988" y="4298544"/>
                  <a:pt x="3444426" y="4277087"/>
                </a:cubicBezTo>
                <a:cubicBezTo>
                  <a:pt x="3394740" y="4212716"/>
                  <a:pt x="3391622" y="4126987"/>
                  <a:pt x="3429725" y="4059929"/>
                </a:cubicBezTo>
                <a:lnTo>
                  <a:pt x="3456744" y="4028877"/>
                </a:lnTo>
                <a:lnTo>
                  <a:pt x="3450921" y="4026781"/>
                </a:lnTo>
                <a:cubicBezTo>
                  <a:pt x="3431243" y="4015185"/>
                  <a:pt x="3413281" y="3999598"/>
                  <a:pt x="3398329" y="3980226"/>
                </a:cubicBezTo>
                <a:cubicBezTo>
                  <a:pt x="3353470" y="3922110"/>
                  <a:pt x="3348434" y="3846427"/>
                  <a:pt x="3379669" y="3788328"/>
                </a:cubicBezTo>
                <a:lnTo>
                  <a:pt x="3391294" y="3774620"/>
                </a:lnTo>
                <a:lnTo>
                  <a:pt x="3383730" y="3768431"/>
                </a:lnTo>
                <a:cubicBezTo>
                  <a:pt x="3344438" y="3717525"/>
                  <a:pt x="3359950" y="3639699"/>
                  <a:pt x="3418379" y="3594599"/>
                </a:cubicBezTo>
                <a:lnTo>
                  <a:pt x="3427316" y="3589909"/>
                </a:lnTo>
                <a:lnTo>
                  <a:pt x="3413546" y="3592935"/>
                </a:lnTo>
                <a:cubicBezTo>
                  <a:pt x="3390849" y="3593990"/>
                  <a:pt x="3370735" y="3586771"/>
                  <a:pt x="3358584" y="3571030"/>
                </a:cubicBezTo>
                <a:cubicBezTo>
                  <a:pt x="3334281" y="3539544"/>
                  <a:pt x="3351031" y="3485883"/>
                  <a:pt x="3395997" y="3451175"/>
                </a:cubicBezTo>
                <a:cubicBezTo>
                  <a:pt x="3407238" y="3442498"/>
                  <a:pt x="3419179" y="3435827"/>
                  <a:pt x="3431147" y="3431193"/>
                </a:cubicBezTo>
                <a:close/>
                <a:moveTo>
                  <a:pt x="2961271" y="3390934"/>
                </a:moveTo>
                <a:cubicBezTo>
                  <a:pt x="2982298" y="3382323"/>
                  <a:pt x="3009155" y="3380125"/>
                  <a:pt x="3036858" y="3386383"/>
                </a:cubicBezTo>
                <a:cubicBezTo>
                  <a:pt x="3092266" y="3398898"/>
                  <a:pt x="3130078" y="3440495"/>
                  <a:pt x="3121314" y="3479291"/>
                </a:cubicBezTo>
                <a:cubicBezTo>
                  <a:pt x="3112551" y="3518088"/>
                  <a:pt x="3060530" y="3539394"/>
                  <a:pt x="3005123" y="3526878"/>
                </a:cubicBezTo>
                <a:lnTo>
                  <a:pt x="2999111" y="3524598"/>
                </a:lnTo>
                <a:lnTo>
                  <a:pt x="3025295" y="3549150"/>
                </a:lnTo>
                <a:cubicBezTo>
                  <a:pt x="3044242" y="3575031"/>
                  <a:pt x="3052420" y="3606721"/>
                  <a:pt x="3045336" y="3638084"/>
                </a:cubicBezTo>
                <a:cubicBezTo>
                  <a:pt x="3038252" y="3669447"/>
                  <a:pt x="3017247" y="3694545"/>
                  <a:pt x="2989014" y="3709769"/>
                </a:cubicBezTo>
                <a:lnTo>
                  <a:pt x="2957101" y="3719955"/>
                </a:lnTo>
                <a:lnTo>
                  <a:pt x="2960436" y="3729208"/>
                </a:lnTo>
                <a:cubicBezTo>
                  <a:pt x="2964047" y="3751762"/>
                  <a:pt x="2963490" y="3775537"/>
                  <a:pt x="2958098" y="3799407"/>
                </a:cubicBezTo>
                <a:cubicBezTo>
                  <a:pt x="2941923" y="3871017"/>
                  <a:pt x="2886825" y="3923148"/>
                  <a:pt x="2822152" y="3936124"/>
                </a:cubicBezTo>
                <a:lnTo>
                  <a:pt x="2810418" y="3935982"/>
                </a:lnTo>
                <a:lnTo>
                  <a:pt x="2819731" y="3959608"/>
                </a:lnTo>
                <a:cubicBezTo>
                  <a:pt x="2824340" y="3984727"/>
                  <a:pt x="2824060" y="4011138"/>
                  <a:pt x="2818088" y="4037577"/>
                </a:cubicBezTo>
                <a:cubicBezTo>
                  <a:pt x="2812116" y="4064016"/>
                  <a:pt x="2801017" y="4087982"/>
                  <a:pt x="2786058" y="4108681"/>
                </a:cubicBezTo>
                <a:lnTo>
                  <a:pt x="2741072" y="4150675"/>
                </a:lnTo>
                <a:lnTo>
                  <a:pt x="2760682" y="4175228"/>
                </a:lnTo>
                <a:cubicBezTo>
                  <a:pt x="2794318" y="4226718"/>
                  <a:pt x="2807926" y="4290427"/>
                  <a:pt x="2793532" y="4354153"/>
                </a:cubicBezTo>
                <a:cubicBezTo>
                  <a:pt x="2789933" y="4370084"/>
                  <a:pt x="2784755" y="4385263"/>
                  <a:pt x="2778191" y="4399569"/>
                </a:cubicBezTo>
                <a:lnTo>
                  <a:pt x="2769309" y="4414658"/>
                </a:lnTo>
                <a:lnTo>
                  <a:pt x="2802022" y="4432616"/>
                </a:lnTo>
                <a:cubicBezTo>
                  <a:pt x="2916456" y="4510142"/>
                  <a:pt x="2978543" y="4645146"/>
                  <a:pt x="2948240" y="4779305"/>
                </a:cubicBezTo>
                <a:lnTo>
                  <a:pt x="2947426" y="4781676"/>
                </a:lnTo>
                <a:lnTo>
                  <a:pt x="2972287" y="4784737"/>
                </a:lnTo>
                <a:cubicBezTo>
                  <a:pt x="3214210" y="4839382"/>
                  <a:pt x="3377605" y="5055184"/>
                  <a:pt x="3373176" y="5292001"/>
                </a:cubicBezTo>
                <a:lnTo>
                  <a:pt x="3372849" y="5294693"/>
                </a:lnTo>
                <a:lnTo>
                  <a:pt x="3392843" y="5286020"/>
                </a:lnTo>
                <a:cubicBezTo>
                  <a:pt x="3503749" y="5249591"/>
                  <a:pt x="3629235" y="5242036"/>
                  <a:pt x="3756007" y="5270672"/>
                </a:cubicBezTo>
                <a:cubicBezTo>
                  <a:pt x="4094065" y="5347032"/>
                  <a:pt x="4313252" y="5651825"/>
                  <a:pt x="4245574" y="5951446"/>
                </a:cubicBezTo>
                <a:cubicBezTo>
                  <a:pt x="4177896" y="6251068"/>
                  <a:pt x="3848981" y="6432056"/>
                  <a:pt x="3510923" y="6355696"/>
                </a:cubicBezTo>
                <a:cubicBezTo>
                  <a:pt x="3215122" y="6288881"/>
                  <a:pt x="3010332" y="6047172"/>
                  <a:pt x="3009095" y="5787066"/>
                </a:cubicBezTo>
                <a:lnTo>
                  <a:pt x="3011376" y="5766201"/>
                </a:lnTo>
                <a:lnTo>
                  <a:pt x="2951640" y="5782844"/>
                </a:lnTo>
                <a:cubicBezTo>
                  <a:pt x="2886072" y="5794443"/>
                  <a:pt x="2817084" y="5793463"/>
                  <a:pt x="2747964" y="5777850"/>
                </a:cubicBezTo>
                <a:cubicBezTo>
                  <a:pt x="2471480" y="5715398"/>
                  <a:pt x="2297563" y="5442455"/>
                  <a:pt x="2359508" y="5168215"/>
                </a:cubicBezTo>
                <a:cubicBezTo>
                  <a:pt x="2367251" y="5133935"/>
                  <a:pt x="2378313" y="5101257"/>
                  <a:pt x="2392284" y="5070439"/>
                </a:cubicBezTo>
                <a:lnTo>
                  <a:pt x="2437980" y="4991627"/>
                </a:lnTo>
                <a:lnTo>
                  <a:pt x="2394904" y="4967980"/>
                </a:lnTo>
                <a:cubicBezTo>
                  <a:pt x="2280469" y="4890453"/>
                  <a:pt x="2218382" y="4755449"/>
                  <a:pt x="2248686" y="4621290"/>
                </a:cubicBezTo>
                <a:cubicBezTo>
                  <a:pt x="2263837" y="4554211"/>
                  <a:pt x="2299936" y="4496869"/>
                  <a:pt x="2349326" y="4453695"/>
                </a:cubicBezTo>
                <a:lnTo>
                  <a:pt x="2364299" y="4442988"/>
                </a:lnTo>
                <a:lnTo>
                  <a:pt x="2350380" y="4425558"/>
                </a:lnTo>
                <a:cubicBezTo>
                  <a:pt x="2316743" y="4374069"/>
                  <a:pt x="2303136" y="4310359"/>
                  <a:pt x="2317530" y="4246634"/>
                </a:cubicBezTo>
                <a:cubicBezTo>
                  <a:pt x="2331924" y="4182908"/>
                  <a:pt x="2371594" y="4131234"/>
                  <a:pt x="2424097" y="4099201"/>
                </a:cubicBezTo>
                <a:lnTo>
                  <a:pt x="2452356" y="4085460"/>
                </a:lnTo>
                <a:lnTo>
                  <a:pt x="2429787" y="4028207"/>
                </a:lnTo>
                <a:cubicBezTo>
                  <a:pt x="2425179" y="4003088"/>
                  <a:pt x="2425459" y="3976678"/>
                  <a:pt x="2431431" y="3950239"/>
                </a:cubicBezTo>
                <a:cubicBezTo>
                  <a:pt x="2449347" y="3870921"/>
                  <a:pt x="2513407" y="3813864"/>
                  <a:pt x="2589362" y="3800468"/>
                </a:cubicBezTo>
                <a:lnTo>
                  <a:pt x="2630511" y="3801488"/>
                </a:lnTo>
                <a:lnTo>
                  <a:pt x="2628413" y="3795665"/>
                </a:lnTo>
                <a:cubicBezTo>
                  <a:pt x="2624802" y="3773111"/>
                  <a:pt x="2625359" y="3749336"/>
                  <a:pt x="2630751" y="3725466"/>
                </a:cubicBezTo>
                <a:cubicBezTo>
                  <a:pt x="2646926" y="3653856"/>
                  <a:pt x="2702024" y="3601725"/>
                  <a:pt x="2766697" y="3588749"/>
                </a:cubicBezTo>
                <a:lnTo>
                  <a:pt x="2784670" y="3588966"/>
                </a:lnTo>
                <a:lnTo>
                  <a:pt x="2784616" y="3579193"/>
                </a:lnTo>
                <a:cubicBezTo>
                  <a:pt x="2798785" y="3516467"/>
                  <a:pt x="2868634" y="3478801"/>
                  <a:pt x="2940630" y="3495064"/>
                </a:cubicBezTo>
                <a:lnTo>
                  <a:pt x="2949941" y="3498959"/>
                </a:lnTo>
                <a:lnTo>
                  <a:pt x="2938831" y="3490279"/>
                </a:lnTo>
                <a:cubicBezTo>
                  <a:pt x="2923548" y="3473466"/>
                  <a:pt x="2916286" y="3453367"/>
                  <a:pt x="2920667" y="3433970"/>
                </a:cubicBezTo>
                <a:cubicBezTo>
                  <a:pt x="2925049" y="3414571"/>
                  <a:pt x="2940245" y="3399546"/>
                  <a:pt x="2961271" y="3390934"/>
                </a:cubicBezTo>
                <a:close/>
                <a:moveTo>
                  <a:pt x="1852456" y="3074803"/>
                </a:moveTo>
                <a:cubicBezTo>
                  <a:pt x="1898083" y="3062637"/>
                  <a:pt x="1945605" y="3065079"/>
                  <a:pt x="1989210" y="3080124"/>
                </a:cubicBezTo>
                <a:lnTo>
                  <a:pt x="2017805" y="3093151"/>
                </a:lnTo>
                <a:lnTo>
                  <a:pt x="2047555" y="3039279"/>
                </a:lnTo>
                <a:cubicBezTo>
                  <a:pt x="2063981" y="3019724"/>
                  <a:pt x="2084515" y="3003114"/>
                  <a:pt x="2108699" y="2990873"/>
                </a:cubicBezTo>
                <a:cubicBezTo>
                  <a:pt x="2181250" y="2954149"/>
                  <a:pt x="2266041" y="2967174"/>
                  <a:pt x="2324757" y="3017184"/>
                </a:cubicBezTo>
                <a:lnTo>
                  <a:pt x="2350188" y="3049551"/>
                </a:lnTo>
                <a:lnTo>
                  <a:pt x="2353339" y="3044223"/>
                </a:lnTo>
                <a:cubicBezTo>
                  <a:pt x="2368422" y="3027072"/>
                  <a:pt x="2387103" y="3012354"/>
                  <a:pt x="2408936" y="3001302"/>
                </a:cubicBezTo>
                <a:cubicBezTo>
                  <a:pt x="2474437" y="2968147"/>
                  <a:pt x="2549721" y="2977402"/>
                  <a:pt x="2600926" y="3018984"/>
                </a:cubicBezTo>
                <a:lnTo>
                  <a:pt x="2612210" y="3032975"/>
                </a:lnTo>
                <a:lnTo>
                  <a:pt x="2619708" y="3026708"/>
                </a:lnTo>
                <a:cubicBezTo>
                  <a:pt x="2677083" y="2997666"/>
                  <a:pt x="2750616" y="3027507"/>
                  <a:pt x="2783950" y="3093361"/>
                </a:cubicBezTo>
                <a:lnTo>
                  <a:pt x="2786880" y="3103019"/>
                </a:lnTo>
                <a:lnTo>
                  <a:pt x="2786492" y="3088926"/>
                </a:lnTo>
                <a:cubicBezTo>
                  <a:pt x="2789714" y="3066435"/>
                  <a:pt x="2800579" y="3048032"/>
                  <a:pt x="2818322" y="3039051"/>
                </a:cubicBezTo>
                <a:cubicBezTo>
                  <a:pt x="2853809" y="3021088"/>
                  <a:pt x="2903373" y="3047611"/>
                  <a:pt x="2929026" y="3098291"/>
                </a:cubicBezTo>
                <a:cubicBezTo>
                  <a:pt x="2954679" y="3148972"/>
                  <a:pt x="2946707" y="3204618"/>
                  <a:pt x="2911221" y="3222580"/>
                </a:cubicBezTo>
                <a:cubicBezTo>
                  <a:pt x="2875734" y="3240543"/>
                  <a:pt x="2826170" y="3214021"/>
                  <a:pt x="2800517" y="3163341"/>
                </a:cubicBezTo>
                <a:lnTo>
                  <a:pt x="2798444" y="3157253"/>
                </a:lnTo>
                <a:lnTo>
                  <a:pt x="2796202" y="3193077"/>
                </a:lnTo>
                <a:cubicBezTo>
                  <a:pt x="2788324" y="3224171"/>
                  <a:pt x="2769108" y="3250664"/>
                  <a:pt x="2740421" y="3265184"/>
                </a:cubicBezTo>
                <a:cubicBezTo>
                  <a:pt x="2711734" y="3279705"/>
                  <a:pt x="2679007" y="3279505"/>
                  <a:pt x="2649285" y="3267444"/>
                </a:cubicBezTo>
                <a:lnTo>
                  <a:pt x="2621102" y="3249335"/>
                </a:lnTo>
                <a:lnTo>
                  <a:pt x="2616095" y="3257801"/>
                </a:lnTo>
                <a:cubicBezTo>
                  <a:pt x="2601010" y="3274953"/>
                  <a:pt x="2582331" y="3289670"/>
                  <a:pt x="2560497" y="3300723"/>
                </a:cubicBezTo>
                <a:cubicBezTo>
                  <a:pt x="2494996" y="3333877"/>
                  <a:pt x="2419712" y="3324622"/>
                  <a:pt x="2368508" y="3283040"/>
                </a:cubicBezTo>
                <a:lnTo>
                  <a:pt x="2361141" y="3273906"/>
                </a:lnTo>
                <a:lnTo>
                  <a:pt x="2348864" y="3296136"/>
                </a:lnTo>
                <a:cubicBezTo>
                  <a:pt x="2332439" y="3315692"/>
                  <a:pt x="2311903" y="3332302"/>
                  <a:pt x="2287720" y="3344543"/>
                </a:cubicBezTo>
                <a:cubicBezTo>
                  <a:pt x="2263536" y="3356785"/>
                  <a:pt x="2237993" y="3363498"/>
                  <a:pt x="2212508" y="3365157"/>
                </a:cubicBezTo>
                <a:lnTo>
                  <a:pt x="2151479" y="3357237"/>
                </a:lnTo>
                <a:lnTo>
                  <a:pt x="2145048" y="3387993"/>
                </a:lnTo>
                <a:cubicBezTo>
                  <a:pt x="2126790" y="3446725"/>
                  <a:pt x="2086353" y="3497802"/>
                  <a:pt x="2028065" y="3527307"/>
                </a:cubicBezTo>
                <a:cubicBezTo>
                  <a:pt x="2013492" y="3534683"/>
                  <a:pt x="1998494" y="3540362"/>
                  <a:pt x="1983285" y="3544418"/>
                </a:cubicBezTo>
                <a:lnTo>
                  <a:pt x="1965996" y="3547185"/>
                </a:lnTo>
                <a:lnTo>
                  <a:pt x="1972996" y="3583840"/>
                </a:lnTo>
                <a:cubicBezTo>
                  <a:pt x="1986147" y="3721435"/>
                  <a:pt x="1921644" y="3855302"/>
                  <a:pt x="1798930" y="3917417"/>
                </a:cubicBezTo>
                <a:lnTo>
                  <a:pt x="1796585" y="3918301"/>
                </a:lnTo>
                <a:lnTo>
                  <a:pt x="1810064" y="3939413"/>
                </a:lnTo>
                <a:cubicBezTo>
                  <a:pt x="1922074" y="4160697"/>
                  <a:pt x="1859836" y="4424127"/>
                  <a:pt x="1674481" y="4571589"/>
                </a:cubicBezTo>
                <a:lnTo>
                  <a:pt x="1672198" y="4573052"/>
                </a:lnTo>
                <a:lnTo>
                  <a:pt x="1691621" y="4582938"/>
                </a:lnTo>
                <a:cubicBezTo>
                  <a:pt x="1790358" y="4645213"/>
                  <a:pt x="1876129" y="4737122"/>
                  <a:pt x="1934823" y="4853079"/>
                </a:cubicBezTo>
                <a:cubicBezTo>
                  <a:pt x="2091344" y="5162297"/>
                  <a:pt x="1996059" y="5525426"/>
                  <a:pt x="1721999" y="5664150"/>
                </a:cubicBezTo>
                <a:cubicBezTo>
                  <a:pt x="1447939" y="5802874"/>
                  <a:pt x="1098885" y="5664660"/>
                  <a:pt x="942365" y="5355443"/>
                </a:cubicBezTo>
                <a:cubicBezTo>
                  <a:pt x="805409" y="5084877"/>
                  <a:pt x="861242" y="4773036"/>
                  <a:pt x="1060939" y="4606369"/>
                </a:cubicBezTo>
                <a:lnTo>
                  <a:pt x="1078475" y="4594834"/>
                </a:lnTo>
                <a:lnTo>
                  <a:pt x="1027588" y="4559394"/>
                </a:lnTo>
                <a:cubicBezTo>
                  <a:pt x="976875" y="4516244"/>
                  <a:pt x="933678" y="4462446"/>
                  <a:pt x="901675" y="4399222"/>
                </a:cubicBezTo>
                <a:cubicBezTo>
                  <a:pt x="773664" y="4146326"/>
                  <a:pt x="873241" y="3838382"/>
                  <a:pt x="1124085" y="3711410"/>
                </a:cubicBezTo>
                <a:cubicBezTo>
                  <a:pt x="1155440" y="3695538"/>
                  <a:pt x="1187675" y="3683245"/>
                  <a:pt x="1220330" y="3674379"/>
                </a:cubicBezTo>
                <a:lnTo>
                  <a:pt x="1310190" y="3659390"/>
                </a:lnTo>
                <a:lnTo>
                  <a:pt x="1300973" y="3611122"/>
                </a:lnTo>
                <a:cubicBezTo>
                  <a:pt x="1287822" y="3473526"/>
                  <a:pt x="1352325" y="3339659"/>
                  <a:pt x="1475038" y="3277544"/>
                </a:cubicBezTo>
                <a:cubicBezTo>
                  <a:pt x="1536395" y="3246486"/>
                  <a:pt x="1603591" y="3237778"/>
                  <a:pt x="1668336" y="3248340"/>
                </a:cubicBezTo>
                <a:lnTo>
                  <a:pt x="1686128" y="3253060"/>
                </a:lnTo>
                <a:lnTo>
                  <a:pt x="1690694" y="3231227"/>
                </a:lnTo>
                <a:cubicBezTo>
                  <a:pt x="1708952" y="3172496"/>
                  <a:pt x="1749389" y="3121418"/>
                  <a:pt x="1807677" y="3091914"/>
                </a:cubicBezTo>
                <a:cubicBezTo>
                  <a:pt x="1822249" y="3084538"/>
                  <a:pt x="1837247" y="3078859"/>
                  <a:pt x="1852456" y="3074803"/>
                </a:cubicBezTo>
                <a:close/>
                <a:moveTo>
                  <a:pt x="5681433" y="1581620"/>
                </a:moveTo>
                <a:cubicBezTo>
                  <a:pt x="5747973" y="1549866"/>
                  <a:pt x="5821131" y="1532306"/>
                  <a:pt x="5897923" y="1532306"/>
                </a:cubicBezTo>
                <a:cubicBezTo>
                  <a:pt x="6205093" y="1532306"/>
                  <a:pt x="6454103" y="1813261"/>
                  <a:pt x="6454103" y="2159836"/>
                </a:cubicBezTo>
                <a:cubicBezTo>
                  <a:pt x="6454103" y="2463089"/>
                  <a:pt x="6263455" y="2716102"/>
                  <a:pt x="6010013" y="2774617"/>
                </a:cubicBezTo>
                <a:lnTo>
                  <a:pt x="5989158" y="2776989"/>
                </a:lnTo>
                <a:lnTo>
                  <a:pt x="6018554" y="2831590"/>
                </a:lnTo>
                <a:cubicBezTo>
                  <a:pt x="6044314" y="2892992"/>
                  <a:pt x="6058559" y="2960500"/>
                  <a:pt x="6058559" y="3031362"/>
                </a:cubicBezTo>
                <a:cubicBezTo>
                  <a:pt x="6058559" y="3314811"/>
                  <a:pt x="5830641" y="3544591"/>
                  <a:pt x="5549492" y="3544591"/>
                </a:cubicBezTo>
                <a:cubicBezTo>
                  <a:pt x="5514349" y="3544591"/>
                  <a:pt x="5480037" y="3541001"/>
                  <a:pt x="5446897" y="3534164"/>
                </a:cubicBezTo>
                <a:lnTo>
                  <a:pt x="5359954" y="3506955"/>
                </a:lnTo>
                <a:lnTo>
                  <a:pt x="5346379" y="3554183"/>
                </a:lnTo>
                <a:cubicBezTo>
                  <a:pt x="5295971" y="3682886"/>
                  <a:pt x="5177964" y="3773193"/>
                  <a:pt x="5040425" y="3773193"/>
                </a:cubicBezTo>
                <a:cubicBezTo>
                  <a:pt x="4971656" y="3773193"/>
                  <a:pt x="4907769" y="3750616"/>
                  <a:pt x="4854774" y="3711952"/>
                </a:cubicBezTo>
                <a:lnTo>
                  <a:pt x="4841031" y="3699706"/>
                </a:lnTo>
                <a:lnTo>
                  <a:pt x="4827097" y="3717123"/>
                </a:lnTo>
                <a:cubicBezTo>
                  <a:pt x="4784284" y="3761278"/>
                  <a:pt x="4725138" y="3788588"/>
                  <a:pt x="4659808" y="3788588"/>
                </a:cubicBezTo>
                <a:cubicBezTo>
                  <a:pt x="4594477" y="3788588"/>
                  <a:pt x="4535331" y="3761278"/>
                  <a:pt x="4492517" y="3717123"/>
                </a:cubicBezTo>
                <a:lnTo>
                  <a:pt x="4472888" y="3692586"/>
                </a:lnTo>
                <a:lnTo>
                  <a:pt x="4422015" y="3727215"/>
                </a:lnTo>
                <a:cubicBezTo>
                  <a:pt x="4398528" y="3737244"/>
                  <a:pt x="4372706" y="3742790"/>
                  <a:pt x="4345600" y="3742790"/>
                </a:cubicBezTo>
                <a:cubicBezTo>
                  <a:pt x="4264284" y="3742790"/>
                  <a:pt x="4194515" y="3692876"/>
                  <a:pt x="4164713" y="3621739"/>
                </a:cubicBezTo>
                <a:lnTo>
                  <a:pt x="4156642" y="3581376"/>
                </a:lnTo>
                <a:lnTo>
                  <a:pt x="4151424" y="3584706"/>
                </a:lnTo>
                <a:cubicBezTo>
                  <a:pt x="4130220" y="3593197"/>
                  <a:pt x="4106906" y="3597892"/>
                  <a:pt x="4082436" y="3597892"/>
                </a:cubicBezTo>
                <a:cubicBezTo>
                  <a:pt x="4009021" y="3597892"/>
                  <a:pt x="3946032" y="3555634"/>
                  <a:pt x="3919125" y="3495409"/>
                </a:cubicBezTo>
                <a:lnTo>
                  <a:pt x="3915377" y="3477830"/>
                </a:lnTo>
                <a:lnTo>
                  <a:pt x="3905856" y="3480036"/>
                </a:lnTo>
                <a:cubicBezTo>
                  <a:pt x="3841550" y="3480036"/>
                  <a:pt x="3789420" y="3420202"/>
                  <a:pt x="3789420" y="3346392"/>
                </a:cubicBezTo>
                <a:lnTo>
                  <a:pt x="3791168" y="3336452"/>
                </a:lnTo>
                <a:lnTo>
                  <a:pt x="3785149" y="3349201"/>
                </a:lnTo>
                <a:cubicBezTo>
                  <a:pt x="3772117" y="3367813"/>
                  <a:pt x="3754112" y="3379325"/>
                  <a:pt x="3734226" y="3379325"/>
                </a:cubicBezTo>
                <a:cubicBezTo>
                  <a:pt x="3694452" y="3379325"/>
                  <a:pt x="3662208" y="3333277"/>
                  <a:pt x="3662208" y="3276474"/>
                </a:cubicBezTo>
                <a:cubicBezTo>
                  <a:pt x="3662208" y="3219671"/>
                  <a:pt x="3694452" y="3173623"/>
                  <a:pt x="3734225" y="3173623"/>
                </a:cubicBezTo>
                <a:cubicBezTo>
                  <a:pt x="3773999" y="3173623"/>
                  <a:pt x="3806243" y="3219671"/>
                  <a:pt x="3806243" y="3276474"/>
                </a:cubicBezTo>
                <a:lnTo>
                  <a:pt x="3805343" y="3282841"/>
                </a:lnTo>
                <a:lnTo>
                  <a:pt x="3823523" y="3251891"/>
                </a:lnTo>
                <a:cubicBezTo>
                  <a:pt x="3844594" y="3227707"/>
                  <a:pt x="3873703" y="3212748"/>
                  <a:pt x="3905856" y="3212748"/>
                </a:cubicBezTo>
                <a:cubicBezTo>
                  <a:pt x="3938009" y="3212748"/>
                  <a:pt x="3967118" y="3227707"/>
                  <a:pt x="3988189" y="3251891"/>
                </a:cubicBezTo>
                <a:lnTo>
                  <a:pt x="4005156" y="3280776"/>
                </a:lnTo>
                <a:lnTo>
                  <a:pt x="4013446" y="3275484"/>
                </a:lnTo>
                <a:cubicBezTo>
                  <a:pt x="4034651" y="3266993"/>
                  <a:pt x="4057964" y="3262298"/>
                  <a:pt x="4082436" y="3262298"/>
                </a:cubicBezTo>
                <a:cubicBezTo>
                  <a:pt x="4155850" y="3262298"/>
                  <a:pt x="4218839" y="3304556"/>
                  <a:pt x="4245745" y="3364781"/>
                </a:cubicBezTo>
                <a:lnTo>
                  <a:pt x="4248193" y="3376257"/>
                </a:lnTo>
                <a:lnTo>
                  <a:pt x="4269186" y="3361968"/>
                </a:lnTo>
                <a:cubicBezTo>
                  <a:pt x="4292672" y="3351938"/>
                  <a:pt x="4318495" y="3346392"/>
                  <a:pt x="4345601" y="3346392"/>
                </a:cubicBezTo>
                <a:cubicBezTo>
                  <a:pt x="4372706" y="3346392"/>
                  <a:pt x="4398528" y="3351938"/>
                  <a:pt x="4422015" y="3361968"/>
                </a:cubicBezTo>
                <a:lnTo>
                  <a:pt x="4472888" y="3396596"/>
                </a:lnTo>
                <a:lnTo>
                  <a:pt x="4492517" y="3372059"/>
                </a:lnTo>
                <a:cubicBezTo>
                  <a:pt x="4535331" y="3327904"/>
                  <a:pt x="4594476" y="3300594"/>
                  <a:pt x="4659807" y="3300594"/>
                </a:cubicBezTo>
                <a:cubicBezTo>
                  <a:pt x="4676140" y="3300594"/>
                  <a:pt x="4692086" y="3302301"/>
                  <a:pt x="4707487" y="3305551"/>
                </a:cubicBezTo>
                <a:lnTo>
                  <a:pt x="4724163" y="3310890"/>
                </a:lnTo>
                <a:lnTo>
                  <a:pt x="4734472" y="3275025"/>
                </a:lnTo>
                <a:cubicBezTo>
                  <a:pt x="4784879" y="3146322"/>
                  <a:pt x="4902887" y="3056015"/>
                  <a:pt x="5040425" y="3056015"/>
                </a:cubicBezTo>
                <a:lnTo>
                  <a:pt x="5042917" y="3056286"/>
                </a:lnTo>
                <a:lnTo>
                  <a:pt x="5040425" y="3031362"/>
                </a:lnTo>
                <a:cubicBezTo>
                  <a:pt x="5040425" y="2783344"/>
                  <a:pt x="5214924" y="2576417"/>
                  <a:pt x="5446898" y="2528560"/>
                </a:cubicBezTo>
                <a:lnTo>
                  <a:pt x="5449595" y="2528286"/>
                </a:lnTo>
                <a:lnTo>
                  <a:pt x="5436730" y="2510694"/>
                </a:lnTo>
                <a:cubicBezTo>
                  <a:pt x="5376760" y="2410540"/>
                  <a:pt x="5341744" y="2289802"/>
                  <a:pt x="5341743" y="2159836"/>
                </a:cubicBezTo>
                <a:cubicBezTo>
                  <a:pt x="5341744" y="1899905"/>
                  <a:pt x="5481812" y="1676885"/>
                  <a:pt x="5681433" y="1581620"/>
                </a:cubicBezTo>
                <a:close/>
                <a:moveTo>
                  <a:pt x="1073368" y="1772551"/>
                </a:moveTo>
                <a:cubicBezTo>
                  <a:pt x="1195818" y="1726524"/>
                  <a:pt x="1335447" y="1727352"/>
                  <a:pt x="1463229" y="1785944"/>
                </a:cubicBezTo>
                <a:cubicBezTo>
                  <a:pt x="1495174" y="1800592"/>
                  <a:pt x="1524867" y="1818157"/>
                  <a:pt x="1552141" y="1838184"/>
                </a:cubicBezTo>
                <a:lnTo>
                  <a:pt x="1619831" y="1899155"/>
                </a:lnTo>
                <a:lnTo>
                  <a:pt x="1651856" y="1861883"/>
                </a:lnTo>
                <a:cubicBezTo>
                  <a:pt x="1751320" y="1765903"/>
                  <a:pt x="1896228" y="1733000"/>
                  <a:pt x="2021250" y="1790326"/>
                </a:cubicBezTo>
                <a:cubicBezTo>
                  <a:pt x="2083761" y="1818989"/>
                  <a:pt x="2132424" y="1866139"/>
                  <a:pt x="2164481" y="1923373"/>
                </a:cubicBezTo>
                <a:lnTo>
                  <a:pt x="2171869" y="1940233"/>
                </a:lnTo>
                <a:lnTo>
                  <a:pt x="2191795" y="1930209"/>
                </a:lnTo>
                <a:cubicBezTo>
                  <a:pt x="2249116" y="1907917"/>
                  <a:pt x="2314263" y="1907745"/>
                  <a:pt x="2373647" y="1934975"/>
                </a:cubicBezTo>
                <a:cubicBezTo>
                  <a:pt x="2433033" y="1962205"/>
                  <a:pt x="2475414" y="2011681"/>
                  <a:pt x="2495927" y="2069663"/>
                </a:cubicBezTo>
                <a:lnTo>
                  <a:pt x="2503543" y="2100149"/>
                </a:lnTo>
                <a:lnTo>
                  <a:pt x="2564220" y="2089875"/>
                </a:lnTo>
                <a:cubicBezTo>
                  <a:pt x="2589749" y="2090548"/>
                  <a:pt x="2615534" y="2096269"/>
                  <a:pt x="2640172" y="2107567"/>
                </a:cubicBezTo>
                <a:cubicBezTo>
                  <a:pt x="2714088" y="2141460"/>
                  <a:pt x="2756704" y="2215912"/>
                  <a:pt x="2754144" y="2292997"/>
                </a:cubicBezTo>
                <a:lnTo>
                  <a:pt x="2744657" y="2333051"/>
                </a:lnTo>
                <a:lnTo>
                  <a:pt x="2750788" y="2332198"/>
                </a:lnTo>
                <a:cubicBezTo>
                  <a:pt x="2773601" y="2333318"/>
                  <a:pt x="2796750" y="2338767"/>
                  <a:pt x="2818994" y="2348967"/>
                </a:cubicBezTo>
                <a:cubicBezTo>
                  <a:pt x="2885728" y="2379567"/>
                  <a:pt x="2925372" y="2444233"/>
                  <a:pt x="2924727" y="2510192"/>
                </a:cubicBezTo>
                <a:lnTo>
                  <a:pt x="2920808" y="2527734"/>
                </a:lnTo>
                <a:lnTo>
                  <a:pt x="2930381" y="2529697"/>
                </a:lnTo>
                <a:cubicBezTo>
                  <a:pt x="2988836" y="2556500"/>
                  <a:pt x="3011282" y="2632617"/>
                  <a:pt x="2980518" y="2699710"/>
                </a:cubicBezTo>
                <a:lnTo>
                  <a:pt x="2974786" y="2708016"/>
                </a:lnTo>
                <a:lnTo>
                  <a:pt x="2985571" y="2698936"/>
                </a:lnTo>
                <a:cubicBezTo>
                  <a:pt x="3005175" y="2687450"/>
                  <a:pt x="3026340" y="2684490"/>
                  <a:pt x="3044417" y="2692779"/>
                </a:cubicBezTo>
                <a:cubicBezTo>
                  <a:pt x="3080571" y="2709356"/>
                  <a:pt x="3090687" y="2764653"/>
                  <a:pt x="3067011" y="2816287"/>
                </a:cubicBezTo>
                <a:cubicBezTo>
                  <a:pt x="3043336" y="2867921"/>
                  <a:pt x="2994834" y="2896339"/>
                  <a:pt x="2958679" y="2879761"/>
                </a:cubicBezTo>
                <a:cubicBezTo>
                  <a:pt x="2922525" y="2863183"/>
                  <a:pt x="2912408" y="2807887"/>
                  <a:pt x="2936084" y="2756253"/>
                </a:cubicBezTo>
                <a:lnTo>
                  <a:pt x="2939556" y="2750840"/>
                </a:lnTo>
                <a:lnTo>
                  <a:pt x="2910131" y="2771397"/>
                </a:lnTo>
                <a:cubicBezTo>
                  <a:pt x="2880898" y="2784597"/>
                  <a:pt x="2848202" y="2786062"/>
                  <a:pt x="2818975" y="2772661"/>
                </a:cubicBezTo>
                <a:cubicBezTo>
                  <a:pt x="2789749" y="2759259"/>
                  <a:pt x="2769523" y="2733528"/>
                  <a:pt x="2760450" y="2702763"/>
                </a:cubicBezTo>
                <a:lnTo>
                  <a:pt x="2757066" y="2669435"/>
                </a:lnTo>
                <a:lnTo>
                  <a:pt x="2747325" y="2670790"/>
                </a:lnTo>
                <a:cubicBezTo>
                  <a:pt x="2724510" y="2669670"/>
                  <a:pt x="2701362" y="2664221"/>
                  <a:pt x="2679117" y="2654021"/>
                </a:cubicBezTo>
                <a:cubicBezTo>
                  <a:pt x="2612385" y="2623422"/>
                  <a:pt x="2572741" y="2558755"/>
                  <a:pt x="2573385" y="2492796"/>
                </a:cubicBezTo>
                <a:lnTo>
                  <a:pt x="2575944" y="2481345"/>
                </a:lnTo>
                <a:lnTo>
                  <a:pt x="2550906" y="2485583"/>
                </a:lnTo>
                <a:cubicBezTo>
                  <a:pt x="2525376" y="2484911"/>
                  <a:pt x="2499591" y="2479189"/>
                  <a:pt x="2474953" y="2467892"/>
                </a:cubicBezTo>
                <a:cubicBezTo>
                  <a:pt x="2450313" y="2456594"/>
                  <a:pt x="2429153" y="2440790"/>
                  <a:pt x="2411984" y="2421884"/>
                </a:cubicBezTo>
                <a:lnTo>
                  <a:pt x="2380173" y="2369203"/>
                </a:lnTo>
                <a:lnTo>
                  <a:pt x="2352104" y="2383326"/>
                </a:lnTo>
                <a:cubicBezTo>
                  <a:pt x="2294782" y="2405617"/>
                  <a:pt x="2229636" y="2405790"/>
                  <a:pt x="2170251" y="2378560"/>
                </a:cubicBezTo>
                <a:cubicBezTo>
                  <a:pt x="2155404" y="2371752"/>
                  <a:pt x="2141620" y="2363554"/>
                  <a:pt x="2128975" y="2354181"/>
                </a:cubicBezTo>
                <a:lnTo>
                  <a:pt x="2116043" y="2342377"/>
                </a:lnTo>
                <a:lnTo>
                  <a:pt x="2091723" y="2370682"/>
                </a:lnTo>
                <a:cubicBezTo>
                  <a:pt x="1992259" y="2466662"/>
                  <a:pt x="1847351" y="2499565"/>
                  <a:pt x="1722329" y="2442238"/>
                </a:cubicBezTo>
                <a:lnTo>
                  <a:pt x="1720177" y="2440953"/>
                </a:lnTo>
                <a:lnTo>
                  <a:pt x="1712053" y="2464648"/>
                </a:lnTo>
                <a:cubicBezTo>
                  <a:pt x="1608678" y="2690096"/>
                  <a:pt x="1363811" y="2805460"/>
                  <a:pt x="1133002" y="2752274"/>
                </a:cubicBezTo>
                <a:lnTo>
                  <a:pt x="1130435" y="2751399"/>
                </a:lnTo>
                <a:lnTo>
                  <a:pt x="1134797" y="2772752"/>
                </a:lnTo>
                <a:cubicBezTo>
                  <a:pt x="1147565" y="2888787"/>
                  <a:pt x="1129072" y="3013133"/>
                  <a:pt x="1074901" y="3131272"/>
                </a:cubicBezTo>
                <a:cubicBezTo>
                  <a:pt x="930448" y="3446307"/>
                  <a:pt x="586995" y="3597906"/>
                  <a:pt x="307779" y="3469877"/>
                </a:cubicBezTo>
                <a:cubicBezTo>
                  <a:pt x="28563" y="3341848"/>
                  <a:pt x="-80684" y="2982672"/>
                  <a:pt x="63770" y="2667637"/>
                </a:cubicBezTo>
                <a:cubicBezTo>
                  <a:pt x="190167" y="2391981"/>
                  <a:pt x="468922" y="2241456"/>
                  <a:pt x="723689" y="2293901"/>
                </a:cubicBezTo>
                <a:lnTo>
                  <a:pt x="743635" y="2300437"/>
                </a:lnTo>
                <a:lnTo>
                  <a:pt x="739672" y="2238553"/>
                </a:lnTo>
                <a:cubicBezTo>
                  <a:pt x="741849" y="2172002"/>
                  <a:pt x="757038" y="2104700"/>
                  <a:pt x="786574" y="2040287"/>
                </a:cubicBezTo>
                <a:cubicBezTo>
                  <a:pt x="845645" y="1911460"/>
                  <a:pt x="950918" y="1818578"/>
                  <a:pt x="1073368" y="1772551"/>
                </a:cubicBezTo>
                <a:close/>
                <a:moveTo>
                  <a:pt x="3856584" y="45757"/>
                </a:moveTo>
                <a:cubicBezTo>
                  <a:pt x="3881982" y="34763"/>
                  <a:pt x="3908300" y="25736"/>
                  <a:pt x="3935300" y="18692"/>
                </a:cubicBezTo>
                <a:cubicBezTo>
                  <a:pt x="4115299" y="-28271"/>
                  <a:pt x="4325632" y="12880"/>
                  <a:pt x="4496181" y="146419"/>
                </a:cubicBezTo>
                <a:cubicBezTo>
                  <a:pt x="4734950" y="333373"/>
                  <a:pt x="4816627" y="639463"/>
                  <a:pt x="4706453" y="875086"/>
                </a:cubicBezTo>
                <a:lnTo>
                  <a:pt x="4695464" y="892969"/>
                </a:lnTo>
                <a:lnTo>
                  <a:pt x="4756577" y="903485"/>
                </a:lnTo>
                <a:cubicBezTo>
                  <a:pt x="4820803" y="921057"/>
                  <a:pt x="4882738" y="951460"/>
                  <a:pt x="4938531" y="995146"/>
                </a:cubicBezTo>
                <a:cubicBezTo>
                  <a:pt x="5161707" y="1169891"/>
                  <a:pt x="5202116" y="1491002"/>
                  <a:pt x="5028788" y="1712367"/>
                </a:cubicBezTo>
                <a:cubicBezTo>
                  <a:pt x="5007123" y="1740038"/>
                  <a:pt x="4983143" y="1764840"/>
                  <a:pt x="4957329" y="1786718"/>
                </a:cubicBezTo>
                <a:lnTo>
                  <a:pt x="4882306" y="1838399"/>
                </a:lnTo>
                <a:lnTo>
                  <a:pt x="4911122" y="1878203"/>
                </a:lnTo>
                <a:cubicBezTo>
                  <a:pt x="4981382" y="1997238"/>
                  <a:pt x="4979734" y="2145825"/>
                  <a:pt x="4894942" y="2254117"/>
                </a:cubicBezTo>
                <a:cubicBezTo>
                  <a:pt x="4852546" y="2308263"/>
                  <a:pt x="4795384" y="2344646"/>
                  <a:pt x="4732271" y="2362536"/>
                </a:cubicBezTo>
                <a:lnTo>
                  <a:pt x="4714156" y="2365807"/>
                </a:lnTo>
                <a:lnTo>
                  <a:pt x="4719278" y="2387516"/>
                </a:lnTo>
                <a:cubicBezTo>
                  <a:pt x="4727650" y="2448447"/>
                  <a:pt x="4712690" y="2511852"/>
                  <a:pt x="4672414" y="2563290"/>
                </a:cubicBezTo>
                <a:cubicBezTo>
                  <a:pt x="4632137" y="2614729"/>
                  <a:pt x="4574172" y="2644461"/>
                  <a:pt x="4513011" y="2650950"/>
                </a:cubicBezTo>
                <a:lnTo>
                  <a:pt x="4481591" y="2651278"/>
                </a:lnTo>
                <a:lnTo>
                  <a:pt x="4477493" y="2712682"/>
                </a:lnTo>
                <a:cubicBezTo>
                  <a:pt x="4470910" y="2737358"/>
                  <a:pt x="4459357" y="2761108"/>
                  <a:pt x="4442647" y="2782450"/>
                </a:cubicBezTo>
                <a:cubicBezTo>
                  <a:pt x="4392516" y="2846474"/>
                  <a:pt x="4310203" y="2870636"/>
                  <a:pt x="4235820" y="2850245"/>
                </a:cubicBezTo>
                <a:lnTo>
                  <a:pt x="4199064" y="2831716"/>
                </a:lnTo>
                <a:lnTo>
                  <a:pt x="4198469" y="2837877"/>
                </a:lnTo>
                <a:cubicBezTo>
                  <a:pt x="4192082" y="2859807"/>
                  <a:pt x="4181406" y="2881058"/>
                  <a:pt x="4166320" y="2900325"/>
                </a:cubicBezTo>
                <a:cubicBezTo>
                  <a:pt x="4121060" y="2958129"/>
                  <a:pt x="4048955" y="2981672"/>
                  <a:pt x="3984949" y="2965728"/>
                </a:cubicBezTo>
                <a:lnTo>
                  <a:pt x="3968797" y="2957842"/>
                </a:lnTo>
                <a:lnTo>
                  <a:pt x="3964664" y="2966699"/>
                </a:lnTo>
                <a:cubicBezTo>
                  <a:pt x="3925020" y="3017330"/>
                  <a:pt x="3845771" y="3021488"/>
                  <a:pt x="3787656" y="2975984"/>
                </a:cubicBezTo>
                <a:lnTo>
                  <a:pt x="3780908" y="2968480"/>
                </a:lnTo>
                <a:lnTo>
                  <a:pt x="3787235" y="2981079"/>
                </a:lnTo>
                <a:cubicBezTo>
                  <a:pt x="3793855" y="3002814"/>
                  <a:pt x="3791819" y="3024087"/>
                  <a:pt x="3779559" y="3039745"/>
                </a:cubicBezTo>
                <a:cubicBezTo>
                  <a:pt x="3755039" y="3071061"/>
                  <a:pt x="3698904" y="3068060"/>
                  <a:pt x="3654180" y="3033041"/>
                </a:cubicBezTo>
                <a:cubicBezTo>
                  <a:pt x="3609456" y="2998022"/>
                  <a:pt x="3593078" y="2944247"/>
                  <a:pt x="3617598" y="2912930"/>
                </a:cubicBezTo>
                <a:cubicBezTo>
                  <a:pt x="3642119" y="2881614"/>
                  <a:pt x="3698253" y="2884615"/>
                  <a:pt x="3742977" y="2919634"/>
                </a:cubicBezTo>
                <a:lnTo>
                  <a:pt x="3747435" y="2924268"/>
                </a:lnTo>
                <a:lnTo>
                  <a:pt x="3734275" y="2890874"/>
                </a:lnTo>
                <a:cubicBezTo>
                  <a:pt x="3728223" y="2859374"/>
                  <a:pt x="3734391" y="2827233"/>
                  <a:pt x="3754213" y="2801917"/>
                </a:cubicBezTo>
                <a:cubicBezTo>
                  <a:pt x="3774036" y="2776601"/>
                  <a:pt x="3803759" y="2762903"/>
                  <a:pt x="3835791" y="2761223"/>
                </a:cubicBezTo>
                <a:lnTo>
                  <a:pt x="3868994" y="2765671"/>
                </a:lnTo>
                <a:lnTo>
                  <a:pt x="3869938" y="2755881"/>
                </a:lnTo>
                <a:cubicBezTo>
                  <a:pt x="3876325" y="2733951"/>
                  <a:pt x="3887001" y="2712701"/>
                  <a:pt x="3902088" y="2693433"/>
                </a:cubicBezTo>
                <a:cubicBezTo>
                  <a:pt x="3947347" y="2635630"/>
                  <a:pt x="4019452" y="2612086"/>
                  <a:pt x="4083458" y="2628030"/>
                </a:cubicBezTo>
                <a:lnTo>
                  <a:pt x="4094003" y="2633178"/>
                </a:lnTo>
                <a:lnTo>
                  <a:pt x="4095694" y="2607840"/>
                </a:lnTo>
                <a:cubicBezTo>
                  <a:pt x="4102277" y="2583164"/>
                  <a:pt x="4113829" y="2559413"/>
                  <a:pt x="4130540" y="2538071"/>
                </a:cubicBezTo>
                <a:cubicBezTo>
                  <a:pt x="4147250" y="2516730"/>
                  <a:pt x="4167536" y="2499817"/>
                  <a:pt x="4189913" y="2487509"/>
                </a:cubicBezTo>
                <a:lnTo>
                  <a:pt x="4248541" y="2468801"/>
                </a:lnTo>
                <a:lnTo>
                  <a:pt x="4241322" y="2438219"/>
                </a:lnTo>
                <a:cubicBezTo>
                  <a:pt x="4232951" y="2377288"/>
                  <a:pt x="4247912" y="2313883"/>
                  <a:pt x="4288188" y="2262444"/>
                </a:cubicBezTo>
                <a:cubicBezTo>
                  <a:pt x="4298257" y="2249584"/>
                  <a:pt x="4309432" y="2238081"/>
                  <a:pt x="4321486" y="2227959"/>
                </a:cubicBezTo>
                <a:lnTo>
                  <a:pt x="4335969" y="2218121"/>
                </a:lnTo>
                <a:lnTo>
                  <a:pt x="4314086" y="2187893"/>
                </a:lnTo>
                <a:cubicBezTo>
                  <a:pt x="4243827" y="2068859"/>
                  <a:pt x="4245475" y="1920271"/>
                  <a:pt x="4330267" y="1811979"/>
                </a:cubicBezTo>
                <a:lnTo>
                  <a:pt x="4332016" y="1810185"/>
                </a:lnTo>
                <a:lnTo>
                  <a:pt x="4310856" y="1796781"/>
                </a:lnTo>
                <a:cubicBezTo>
                  <a:pt x="4115577" y="1643879"/>
                  <a:pt x="4060229" y="1378916"/>
                  <a:pt x="4165560" y="1166766"/>
                </a:cubicBezTo>
                <a:lnTo>
                  <a:pt x="4167007" y="1164474"/>
                </a:lnTo>
                <a:lnTo>
                  <a:pt x="4145224" y="1163757"/>
                </a:lnTo>
                <a:cubicBezTo>
                  <a:pt x="4029397" y="1149230"/>
                  <a:pt x="3912744" y="1102366"/>
                  <a:pt x="3810415" y="1022243"/>
                </a:cubicBezTo>
                <a:cubicBezTo>
                  <a:pt x="3537536" y="808581"/>
                  <a:pt x="3469838" y="439313"/>
                  <a:pt x="3659207" y="197461"/>
                </a:cubicBezTo>
                <a:cubicBezTo>
                  <a:pt x="3712467" y="129440"/>
                  <a:pt x="3780389" y="78742"/>
                  <a:pt x="3856584" y="45757"/>
                </a:cubicBezTo>
                <a:close/>
                <a:moveTo>
                  <a:pt x="1591389" y="276277"/>
                </a:moveTo>
                <a:cubicBezTo>
                  <a:pt x="1629846" y="260636"/>
                  <a:pt x="1670442" y="248141"/>
                  <a:pt x="1712840" y="239243"/>
                </a:cubicBezTo>
                <a:cubicBezTo>
                  <a:pt x="2009628" y="176959"/>
                  <a:pt x="2296404" y="311576"/>
                  <a:pt x="2405725" y="547597"/>
                </a:cubicBezTo>
                <a:lnTo>
                  <a:pt x="2412330" y="567520"/>
                </a:lnTo>
                <a:lnTo>
                  <a:pt x="2459729" y="527536"/>
                </a:lnTo>
                <a:cubicBezTo>
                  <a:pt x="2514531" y="489714"/>
                  <a:pt x="2577674" y="461908"/>
                  <a:pt x="2647026" y="447353"/>
                </a:cubicBezTo>
                <a:cubicBezTo>
                  <a:pt x="2924431" y="389136"/>
                  <a:pt x="3196125" y="565000"/>
                  <a:pt x="3253870" y="840156"/>
                </a:cubicBezTo>
                <a:cubicBezTo>
                  <a:pt x="3261088" y="874549"/>
                  <a:pt x="3264621" y="908867"/>
                  <a:pt x="3264736" y="942704"/>
                </a:cubicBezTo>
                <a:lnTo>
                  <a:pt x="3255965" y="1033383"/>
                </a:lnTo>
                <a:lnTo>
                  <a:pt x="3304974" y="1036969"/>
                </a:lnTo>
                <a:cubicBezTo>
                  <a:pt x="3441286" y="1059867"/>
                  <a:pt x="3553905" y="1156811"/>
                  <a:pt x="3582154" y="1291417"/>
                </a:cubicBezTo>
                <a:cubicBezTo>
                  <a:pt x="3596279" y="1358720"/>
                  <a:pt x="3587304" y="1425882"/>
                  <a:pt x="3560349" y="1485688"/>
                </a:cubicBezTo>
                <a:lnTo>
                  <a:pt x="3551187" y="1501653"/>
                </a:lnTo>
                <a:lnTo>
                  <a:pt x="3571095" y="1511713"/>
                </a:lnTo>
                <a:cubicBezTo>
                  <a:pt x="3623101" y="1544545"/>
                  <a:pt x="3661978" y="1596821"/>
                  <a:pt x="3675395" y="1660758"/>
                </a:cubicBezTo>
                <a:cubicBezTo>
                  <a:pt x="3688814" y="1724696"/>
                  <a:pt x="3674234" y="1788190"/>
                  <a:pt x="3639814" y="1839160"/>
                </a:cubicBezTo>
                <a:lnTo>
                  <a:pt x="3619831" y="1863410"/>
                </a:lnTo>
                <a:lnTo>
                  <a:pt x="3664171" y="1906086"/>
                </a:lnTo>
                <a:cubicBezTo>
                  <a:pt x="3678810" y="1927013"/>
                  <a:pt x="3689541" y="1951145"/>
                  <a:pt x="3695108" y="1977673"/>
                </a:cubicBezTo>
                <a:cubicBezTo>
                  <a:pt x="3711810" y="2057255"/>
                  <a:pt x="3677290" y="2135789"/>
                  <a:pt x="3613790" y="2179566"/>
                </a:cubicBezTo>
                <a:lnTo>
                  <a:pt x="3575946" y="2195756"/>
                </a:lnTo>
                <a:lnTo>
                  <a:pt x="3580276" y="2200178"/>
                </a:lnTo>
                <a:cubicBezTo>
                  <a:pt x="3592941" y="2219186"/>
                  <a:pt x="3602325" y="2241038"/>
                  <a:pt x="3607351" y="2264988"/>
                </a:cubicBezTo>
                <a:cubicBezTo>
                  <a:pt x="3622429" y="2336837"/>
                  <a:pt x="3594009" y="2407163"/>
                  <a:pt x="3540595" y="2445865"/>
                </a:cubicBezTo>
                <a:lnTo>
                  <a:pt x="3524160" y="2453144"/>
                </a:lnTo>
                <a:lnTo>
                  <a:pt x="3528275" y="2462009"/>
                </a:lnTo>
                <a:cubicBezTo>
                  <a:pt x="3541483" y="2524944"/>
                  <a:pt x="3493631" y="2588252"/>
                  <a:pt x="3421395" y="2603411"/>
                </a:cubicBezTo>
                <a:lnTo>
                  <a:pt x="3411307" y="2603742"/>
                </a:lnTo>
                <a:lnTo>
                  <a:pt x="3425021" y="2607014"/>
                </a:lnTo>
                <a:cubicBezTo>
                  <a:pt x="3445913" y="2615946"/>
                  <a:pt x="3460877" y="2631203"/>
                  <a:pt x="3464962" y="2650665"/>
                </a:cubicBezTo>
                <a:cubicBezTo>
                  <a:pt x="3473131" y="2689591"/>
                  <a:pt x="3434687" y="2730605"/>
                  <a:pt x="3379095" y="2742272"/>
                </a:cubicBezTo>
                <a:cubicBezTo>
                  <a:pt x="3323503" y="2753938"/>
                  <a:pt x="3271814" y="2731840"/>
                  <a:pt x="3263646" y="2692914"/>
                </a:cubicBezTo>
                <a:cubicBezTo>
                  <a:pt x="3255476" y="2653988"/>
                  <a:pt x="3293920" y="2612974"/>
                  <a:pt x="3349512" y="2601307"/>
                </a:cubicBezTo>
                <a:lnTo>
                  <a:pt x="3355928" y="2600880"/>
                </a:lnTo>
                <a:lnTo>
                  <a:pt x="3321904" y="2589445"/>
                </a:lnTo>
                <a:cubicBezTo>
                  <a:pt x="3293908" y="2573790"/>
                  <a:pt x="3273289" y="2548374"/>
                  <a:pt x="3266685" y="2516907"/>
                </a:cubicBezTo>
                <a:cubicBezTo>
                  <a:pt x="3260082" y="2485440"/>
                  <a:pt x="3268743" y="2453878"/>
                  <a:pt x="3288084" y="2428289"/>
                </a:cubicBezTo>
                <a:lnTo>
                  <a:pt x="3312868" y="2405752"/>
                </a:lnTo>
                <a:lnTo>
                  <a:pt x="3305986" y="2398725"/>
                </a:lnTo>
                <a:cubicBezTo>
                  <a:pt x="3293321" y="2379716"/>
                  <a:pt x="3283938" y="2357865"/>
                  <a:pt x="3278911" y="2333915"/>
                </a:cubicBezTo>
                <a:cubicBezTo>
                  <a:pt x="3263833" y="2262066"/>
                  <a:pt x="3292253" y="2191740"/>
                  <a:pt x="3345668" y="2153038"/>
                </a:cubicBezTo>
                <a:lnTo>
                  <a:pt x="3356396" y="2148286"/>
                </a:lnTo>
                <a:lnTo>
                  <a:pt x="3338100" y="2130675"/>
                </a:lnTo>
                <a:cubicBezTo>
                  <a:pt x="3323460" y="2109749"/>
                  <a:pt x="3312729" y="2085616"/>
                  <a:pt x="3307161" y="2059088"/>
                </a:cubicBezTo>
                <a:cubicBezTo>
                  <a:pt x="3301594" y="2032561"/>
                  <a:pt x="3301718" y="2006150"/>
                  <a:pt x="3306711" y="1981104"/>
                </a:cubicBezTo>
                <a:lnTo>
                  <a:pt x="3330152" y="1924203"/>
                </a:lnTo>
                <a:lnTo>
                  <a:pt x="3302106" y="1910032"/>
                </a:lnTo>
                <a:cubicBezTo>
                  <a:pt x="3250099" y="1877200"/>
                  <a:pt x="3211223" y="1824925"/>
                  <a:pt x="3197805" y="1760986"/>
                </a:cubicBezTo>
                <a:cubicBezTo>
                  <a:pt x="3194451" y="1745002"/>
                  <a:pt x="3192846" y="1729045"/>
                  <a:pt x="3192864" y="1713305"/>
                </a:cubicBezTo>
                <a:lnTo>
                  <a:pt x="3194664" y="1695889"/>
                </a:lnTo>
                <a:lnTo>
                  <a:pt x="3157446" y="1693166"/>
                </a:lnTo>
                <a:cubicBezTo>
                  <a:pt x="3021134" y="1670267"/>
                  <a:pt x="2908515" y="1573323"/>
                  <a:pt x="2880266" y="1438717"/>
                </a:cubicBezTo>
                <a:lnTo>
                  <a:pt x="2880020" y="1436223"/>
                </a:lnTo>
                <a:lnTo>
                  <a:pt x="2856139" y="1443781"/>
                </a:lnTo>
                <a:cubicBezTo>
                  <a:pt x="2613409" y="1494721"/>
                  <a:pt x="2375053" y="1366442"/>
                  <a:pt x="2280572" y="1149244"/>
                </a:cubicBezTo>
                <a:lnTo>
                  <a:pt x="2279750" y="1146660"/>
                </a:lnTo>
                <a:lnTo>
                  <a:pt x="2265175" y="1162864"/>
                </a:lnTo>
                <a:cubicBezTo>
                  <a:pt x="2179473" y="1242126"/>
                  <a:pt x="2068502" y="1301195"/>
                  <a:pt x="1941306" y="1327888"/>
                </a:cubicBezTo>
                <a:cubicBezTo>
                  <a:pt x="1602120" y="1399070"/>
                  <a:pt x="1276011" y="1213074"/>
                  <a:pt x="1212922" y="912453"/>
                </a:cubicBezTo>
                <a:cubicBezTo>
                  <a:pt x="1157719" y="649410"/>
                  <a:pt x="1322182" y="385765"/>
                  <a:pt x="1591389" y="276277"/>
                </a:cubicBezTo>
                <a:close/>
              </a:path>
            </a:pathLst>
          </a:custGeom>
          <a:noFill/>
          <a:ln w="12700">
            <a:gradFill flip="none" rotWithShape="1">
              <a:gsLst>
                <a:gs pos="833">
                  <a:schemeClr val="tx1"/>
                </a:gs>
                <a:gs pos="16000">
                  <a:srgbClr val="7030A0">
                    <a:alpha val="46000"/>
                    <a:lumMod val="57000"/>
                    <a:lumOff val="43000"/>
                  </a:srgbClr>
                </a:gs>
                <a:gs pos="30000">
                  <a:srgbClr val="7030A0">
                    <a:lumMod val="47000"/>
                    <a:lumOff val="53000"/>
                  </a:srgbClr>
                </a:gs>
                <a:gs pos="47000">
                  <a:srgbClr val="FFC000">
                    <a:lumMod val="35000"/>
                    <a:lumOff val="65000"/>
                  </a:srgbClr>
                </a:gs>
              </a:gsLst>
              <a:path path="circle">
                <a:fillToRect l="50000" t="50000" r="50000" b="50000"/>
              </a:path>
              <a:tileRect/>
            </a:gradFill>
            <a:prstDash val="solid"/>
          </a:ln>
          <a:scene3d>
            <a:camera prst="orthographicFront"/>
            <a:lightRig rig="flat" dir="t">
              <a:rot lat="0" lon="0" rev="54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9"/>
          <p:cNvSpPr/>
          <p:nvPr/>
        </p:nvSpPr>
        <p:spPr>
          <a:xfrm>
            <a:off x="2483768" y="684000"/>
            <a:ext cx="4104457" cy="3816424"/>
          </a:xfrm>
          <a:custGeom>
            <a:avLst/>
            <a:gdLst>
              <a:gd name="connsiteX0" fmla="*/ 3431147 w 6454103"/>
              <a:gd name="connsiteY0" fmla="*/ 3431193 h 6373171"/>
              <a:gd name="connsiteX1" fmla="*/ 3521419 w 6454103"/>
              <a:gd name="connsiteY1" fmla="*/ 3445340 h 6373171"/>
              <a:gd name="connsiteX2" fmla="*/ 3484006 w 6454103"/>
              <a:gd name="connsiteY2" fmla="*/ 3565195 h 6373171"/>
              <a:gd name="connsiteX3" fmla="*/ 3478416 w 6454103"/>
              <a:gd name="connsiteY3" fmla="*/ 3568373 h 6373171"/>
              <a:gd name="connsiteX4" fmla="*/ 3514025 w 6454103"/>
              <a:gd name="connsiteY4" fmla="*/ 3563853 h 6373171"/>
              <a:gd name="connsiteX5" fmla="*/ 3595318 w 6454103"/>
              <a:gd name="connsiteY5" fmla="*/ 3605111 h 6373171"/>
              <a:gd name="connsiteX6" fmla="*/ 3614640 w 6454103"/>
              <a:gd name="connsiteY6" fmla="*/ 3694204 h 6373171"/>
              <a:gd name="connsiteX7" fmla="*/ 3602141 w 6454103"/>
              <a:gd name="connsiteY7" fmla="*/ 3725285 h 6373171"/>
              <a:gd name="connsiteX8" fmla="*/ 3611396 w 6454103"/>
              <a:gd name="connsiteY8" fmla="*/ 3728614 h 6373171"/>
              <a:gd name="connsiteX9" fmla="*/ 3663989 w 6454103"/>
              <a:gd name="connsiteY9" fmla="*/ 3775170 h 6373171"/>
              <a:gd name="connsiteX10" fmla="*/ 3682648 w 6454103"/>
              <a:gd name="connsiteY10" fmla="*/ 3967067 h 6373171"/>
              <a:gd name="connsiteX11" fmla="*/ 3675059 w 6454103"/>
              <a:gd name="connsiteY11" fmla="*/ 3976017 h 6373171"/>
              <a:gd name="connsiteX12" fmla="*/ 3699198 w 6454103"/>
              <a:gd name="connsiteY12" fmla="*/ 3983904 h 6373171"/>
              <a:gd name="connsiteX13" fmla="*/ 3758219 w 6454103"/>
              <a:gd name="connsiteY13" fmla="*/ 4034878 h 6373171"/>
              <a:gd name="connsiteX14" fmla="*/ 3792580 w 6454103"/>
              <a:gd name="connsiteY14" fmla="*/ 4104885 h 6373171"/>
              <a:gd name="connsiteX15" fmla="*/ 3796253 w 6454103"/>
              <a:gd name="connsiteY15" fmla="*/ 4166316 h 6373171"/>
              <a:gd name="connsiteX16" fmla="*/ 3827671 w 6454103"/>
              <a:gd name="connsiteY16" fmla="*/ 4166862 h 6373171"/>
              <a:gd name="connsiteX17" fmla="*/ 3986462 w 6454103"/>
              <a:gd name="connsiteY17" fmla="*/ 4255624 h 6373171"/>
              <a:gd name="connsiteX18" fmla="*/ 4011671 w 6454103"/>
              <a:gd name="connsiteY18" fmla="*/ 4296397 h 6373171"/>
              <a:gd name="connsiteX19" fmla="*/ 4017634 w 6454103"/>
              <a:gd name="connsiteY19" fmla="*/ 4312859 h 6373171"/>
              <a:gd name="connsiteX20" fmla="*/ 4052324 w 6454103"/>
              <a:gd name="connsiteY20" fmla="*/ 4299105 h 6373171"/>
              <a:gd name="connsiteX21" fmla="*/ 4412641 w 6454103"/>
              <a:gd name="connsiteY21" fmla="*/ 4407481 h 6373171"/>
              <a:gd name="connsiteX22" fmla="*/ 4413948 w 6454103"/>
              <a:gd name="connsiteY22" fmla="*/ 4409619 h 6373171"/>
              <a:gd name="connsiteX23" fmla="*/ 4432156 w 6454103"/>
              <a:gd name="connsiteY23" fmla="*/ 4392417 h 6373171"/>
              <a:gd name="connsiteX24" fmla="*/ 5078544 w 6454103"/>
              <a:gd name="connsiteY24" fmla="*/ 4406960 h 6373171"/>
              <a:gd name="connsiteX25" fmla="*/ 5080410 w 6454103"/>
              <a:gd name="connsiteY25" fmla="*/ 4408928 h 6373171"/>
              <a:gd name="connsiteX26" fmla="*/ 5086475 w 6454103"/>
              <a:gd name="connsiteY26" fmla="*/ 4387995 h 6373171"/>
              <a:gd name="connsiteX27" fmla="*/ 5306178 w 6454103"/>
              <a:gd name="connsiteY27" fmla="*/ 4098420 h 6373171"/>
              <a:gd name="connsiteX28" fmla="*/ 6142779 w 6454103"/>
              <a:gd name="connsiteY28" fmla="*/ 4155261 h 6373171"/>
              <a:gd name="connsiteX29" fmla="*/ 5985859 w 6454103"/>
              <a:gd name="connsiteY29" fmla="*/ 4978976 h 6373171"/>
              <a:gd name="connsiteX30" fmla="*/ 5227841 w 6454103"/>
              <a:gd name="connsiteY30" fmla="*/ 5003076 h 6373171"/>
              <a:gd name="connsiteX31" fmla="*/ 5213220 w 6454103"/>
              <a:gd name="connsiteY31" fmla="*/ 4988016 h 6373171"/>
              <a:gd name="connsiteX32" fmla="*/ 5187959 w 6454103"/>
              <a:gd name="connsiteY32" fmla="*/ 5044649 h 6373171"/>
              <a:gd name="connsiteX33" fmla="*/ 5054261 w 6454103"/>
              <a:gd name="connsiteY33" fmla="*/ 5198383 h 6373171"/>
              <a:gd name="connsiteX34" fmla="*/ 4336931 w 6454103"/>
              <a:gd name="connsiteY34" fmla="*/ 5108996 h 6373171"/>
              <a:gd name="connsiteX35" fmla="*/ 4282497 w 6454103"/>
              <a:gd name="connsiteY35" fmla="*/ 5021410 h 6373171"/>
              <a:gd name="connsiteX36" fmla="*/ 4250911 w 6454103"/>
              <a:gd name="connsiteY36" fmla="*/ 4935959 h 6373171"/>
              <a:gd name="connsiteX37" fmla="*/ 4205230 w 6454103"/>
              <a:gd name="connsiteY37" fmla="*/ 4954071 h 6373171"/>
              <a:gd name="connsiteX38" fmla="*/ 3844915 w 6454103"/>
              <a:gd name="connsiteY38" fmla="*/ 4845695 h 6373171"/>
              <a:gd name="connsiteX39" fmla="*/ 3779956 w 6454103"/>
              <a:gd name="connsiteY39" fmla="*/ 4661312 h 6373171"/>
              <a:gd name="connsiteX40" fmla="*/ 3781253 w 6454103"/>
              <a:gd name="connsiteY40" fmla="*/ 4642950 h 6373171"/>
              <a:gd name="connsiteX41" fmla="*/ 3758951 w 6454103"/>
              <a:gd name="connsiteY41" fmla="*/ 4642561 h 6373171"/>
              <a:gd name="connsiteX42" fmla="*/ 3600161 w 6454103"/>
              <a:gd name="connsiteY42" fmla="*/ 4553801 h 6373171"/>
              <a:gd name="connsiteX43" fmla="*/ 3554514 w 6454103"/>
              <a:gd name="connsiteY43" fmla="*/ 4377705 h 6373171"/>
              <a:gd name="connsiteX44" fmla="*/ 3561944 w 6454103"/>
              <a:gd name="connsiteY44" fmla="*/ 4347173 h 6373171"/>
              <a:gd name="connsiteX45" fmla="*/ 3503447 w 6454103"/>
              <a:gd name="connsiteY45" fmla="*/ 4328061 h 6373171"/>
              <a:gd name="connsiteX46" fmla="*/ 3444426 w 6454103"/>
              <a:gd name="connsiteY46" fmla="*/ 4277087 h 6373171"/>
              <a:gd name="connsiteX47" fmla="*/ 3429725 w 6454103"/>
              <a:gd name="connsiteY47" fmla="*/ 4059929 h 6373171"/>
              <a:gd name="connsiteX48" fmla="*/ 3456744 w 6454103"/>
              <a:gd name="connsiteY48" fmla="*/ 4028877 h 6373171"/>
              <a:gd name="connsiteX49" fmla="*/ 3450921 w 6454103"/>
              <a:gd name="connsiteY49" fmla="*/ 4026781 h 6373171"/>
              <a:gd name="connsiteX50" fmla="*/ 3398329 w 6454103"/>
              <a:gd name="connsiteY50" fmla="*/ 3980226 h 6373171"/>
              <a:gd name="connsiteX51" fmla="*/ 3379669 w 6454103"/>
              <a:gd name="connsiteY51" fmla="*/ 3788328 h 6373171"/>
              <a:gd name="connsiteX52" fmla="*/ 3391294 w 6454103"/>
              <a:gd name="connsiteY52" fmla="*/ 3774620 h 6373171"/>
              <a:gd name="connsiteX53" fmla="*/ 3383730 w 6454103"/>
              <a:gd name="connsiteY53" fmla="*/ 3768431 h 6373171"/>
              <a:gd name="connsiteX54" fmla="*/ 3418379 w 6454103"/>
              <a:gd name="connsiteY54" fmla="*/ 3594599 h 6373171"/>
              <a:gd name="connsiteX55" fmla="*/ 3427316 w 6454103"/>
              <a:gd name="connsiteY55" fmla="*/ 3589909 h 6373171"/>
              <a:gd name="connsiteX56" fmla="*/ 3413546 w 6454103"/>
              <a:gd name="connsiteY56" fmla="*/ 3592935 h 6373171"/>
              <a:gd name="connsiteX57" fmla="*/ 3358584 w 6454103"/>
              <a:gd name="connsiteY57" fmla="*/ 3571030 h 6373171"/>
              <a:gd name="connsiteX58" fmla="*/ 3395997 w 6454103"/>
              <a:gd name="connsiteY58" fmla="*/ 3451175 h 6373171"/>
              <a:gd name="connsiteX59" fmla="*/ 3431147 w 6454103"/>
              <a:gd name="connsiteY59" fmla="*/ 3431193 h 6373171"/>
              <a:gd name="connsiteX60" fmla="*/ 2961271 w 6454103"/>
              <a:gd name="connsiteY60" fmla="*/ 3390934 h 6373171"/>
              <a:gd name="connsiteX61" fmla="*/ 3036858 w 6454103"/>
              <a:gd name="connsiteY61" fmla="*/ 3386383 h 6373171"/>
              <a:gd name="connsiteX62" fmla="*/ 3121314 w 6454103"/>
              <a:gd name="connsiteY62" fmla="*/ 3479291 h 6373171"/>
              <a:gd name="connsiteX63" fmla="*/ 3005123 w 6454103"/>
              <a:gd name="connsiteY63" fmla="*/ 3526878 h 6373171"/>
              <a:gd name="connsiteX64" fmla="*/ 2999111 w 6454103"/>
              <a:gd name="connsiteY64" fmla="*/ 3524598 h 6373171"/>
              <a:gd name="connsiteX65" fmla="*/ 3025295 w 6454103"/>
              <a:gd name="connsiteY65" fmla="*/ 3549150 h 6373171"/>
              <a:gd name="connsiteX66" fmla="*/ 3045336 w 6454103"/>
              <a:gd name="connsiteY66" fmla="*/ 3638084 h 6373171"/>
              <a:gd name="connsiteX67" fmla="*/ 2989014 w 6454103"/>
              <a:gd name="connsiteY67" fmla="*/ 3709769 h 6373171"/>
              <a:gd name="connsiteX68" fmla="*/ 2957101 w 6454103"/>
              <a:gd name="connsiteY68" fmla="*/ 3719955 h 6373171"/>
              <a:gd name="connsiteX69" fmla="*/ 2960436 w 6454103"/>
              <a:gd name="connsiteY69" fmla="*/ 3729208 h 6373171"/>
              <a:gd name="connsiteX70" fmla="*/ 2958098 w 6454103"/>
              <a:gd name="connsiteY70" fmla="*/ 3799407 h 6373171"/>
              <a:gd name="connsiteX71" fmla="*/ 2822152 w 6454103"/>
              <a:gd name="connsiteY71" fmla="*/ 3936124 h 6373171"/>
              <a:gd name="connsiteX72" fmla="*/ 2810418 w 6454103"/>
              <a:gd name="connsiteY72" fmla="*/ 3935982 h 6373171"/>
              <a:gd name="connsiteX73" fmla="*/ 2819731 w 6454103"/>
              <a:gd name="connsiteY73" fmla="*/ 3959608 h 6373171"/>
              <a:gd name="connsiteX74" fmla="*/ 2818088 w 6454103"/>
              <a:gd name="connsiteY74" fmla="*/ 4037577 h 6373171"/>
              <a:gd name="connsiteX75" fmla="*/ 2786058 w 6454103"/>
              <a:gd name="connsiteY75" fmla="*/ 4108681 h 6373171"/>
              <a:gd name="connsiteX76" fmla="*/ 2741072 w 6454103"/>
              <a:gd name="connsiteY76" fmla="*/ 4150675 h 6373171"/>
              <a:gd name="connsiteX77" fmla="*/ 2760682 w 6454103"/>
              <a:gd name="connsiteY77" fmla="*/ 4175228 h 6373171"/>
              <a:gd name="connsiteX78" fmla="*/ 2793532 w 6454103"/>
              <a:gd name="connsiteY78" fmla="*/ 4354153 h 6373171"/>
              <a:gd name="connsiteX79" fmla="*/ 2778191 w 6454103"/>
              <a:gd name="connsiteY79" fmla="*/ 4399569 h 6373171"/>
              <a:gd name="connsiteX80" fmla="*/ 2769309 w 6454103"/>
              <a:gd name="connsiteY80" fmla="*/ 4414658 h 6373171"/>
              <a:gd name="connsiteX81" fmla="*/ 2802022 w 6454103"/>
              <a:gd name="connsiteY81" fmla="*/ 4432616 h 6373171"/>
              <a:gd name="connsiteX82" fmla="*/ 2948240 w 6454103"/>
              <a:gd name="connsiteY82" fmla="*/ 4779305 h 6373171"/>
              <a:gd name="connsiteX83" fmla="*/ 2947426 w 6454103"/>
              <a:gd name="connsiteY83" fmla="*/ 4781676 h 6373171"/>
              <a:gd name="connsiteX84" fmla="*/ 2972287 w 6454103"/>
              <a:gd name="connsiteY84" fmla="*/ 4784737 h 6373171"/>
              <a:gd name="connsiteX85" fmla="*/ 3373176 w 6454103"/>
              <a:gd name="connsiteY85" fmla="*/ 5292001 h 6373171"/>
              <a:gd name="connsiteX86" fmla="*/ 3372849 w 6454103"/>
              <a:gd name="connsiteY86" fmla="*/ 5294693 h 6373171"/>
              <a:gd name="connsiteX87" fmla="*/ 3392843 w 6454103"/>
              <a:gd name="connsiteY87" fmla="*/ 5286020 h 6373171"/>
              <a:gd name="connsiteX88" fmla="*/ 3756007 w 6454103"/>
              <a:gd name="connsiteY88" fmla="*/ 5270672 h 6373171"/>
              <a:gd name="connsiteX89" fmla="*/ 4245574 w 6454103"/>
              <a:gd name="connsiteY89" fmla="*/ 5951446 h 6373171"/>
              <a:gd name="connsiteX90" fmla="*/ 3510923 w 6454103"/>
              <a:gd name="connsiteY90" fmla="*/ 6355696 h 6373171"/>
              <a:gd name="connsiteX91" fmla="*/ 3009095 w 6454103"/>
              <a:gd name="connsiteY91" fmla="*/ 5787066 h 6373171"/>
              <a:gd name="connsiteX92" fmla="*/ 3011376 w 6454103"/>
              <a:gd name="connsiteY92" fmla="*/ 5766201 h 6373171"/>
              <a:gd name="connsiteX93" fmla="*/ 2951640 w 6454103"/>
              <a:gd name="connsiteY93" fmla="*/ 5782844 h 6373171"/>
              <a:gd name="connsiteX94" fmla="*/ 2747964 w 6454103"/>
              <a:gd name="connsiteY94" fmla="*/ 5777850 h 6373171"/>
              <a:gd name="connsiteX95" fmla="*/ 2359508 w 6454103"/>
              <a:gd name="connsiteY95" fmla="*/ 5168215 h 6373171"/>
              <a:gd name="connsiteX96" fmla="*/ 2392284 w 6454103"/>
              <a:gd name="connsiteY96" fmla="*/ 5070439 h 6373171"/>
              <a:gd name="connsiteX97" fmla="*/ 2437980 w 6454103"/>
              <a:gd name="connsiteY97" fmla="*/ 4991627 h 6373171"/>
              <a:gd name="connsiteX98" fmla="*/ 2394904 w 6454103"/>
              <a:gd name="connsiteY98" fmla="*/ 4967980 h 6373171"/>
              <a:gd name="connsiteX99" fmla="*/ 2248686 w 6454103"/>
              <a:gd name="connsiteY99" fmla="*/ 4621290 h 6373171"/>
              <a:gd name="connsiteX100" fmla="*/ 2349326 w 6454103"/>
              <a:gd name="connsiteY100" fmla="*/ 4453695 h 6373171"/>
              <a:gd name="connsiteX101" fmla="*/ 2364299 w 6454103"/>
              <a:gd name="connsiteY101" fmla="*/ 4442988 h 6373171"/>
              <a:gd name="connsiteX102" fmla="*/ 2350380 w 6454103"/>
              <a:gd name="connsiteY102" fmla="*/ 4425558 h 6373171"/>
              <a:gd name="connsiteX103" fmla="*/ 2317530 w 6454103"/>
              <a:gd name="connsiteY103" fmla="*/ 4246634 h 6373171"/>
              <a:gd name="connsiteX104" fmla="*/ 2424097 w 6454103"/>
              <a:gd name="connsiteY104" fmla="*/ 4099201 h 6373171"/>
              <a:gd name="connsiteX105" fmla="*/ 2452356 w 6454103"/>
              <a:gd name="connsiteY105" fmla="*/ 4085460 h 6373171"/>
              <a:gd name="connsiteX106" fmla="*/ 2429787 w 6454103"/>
              <a:gd name="connsiteY106" fmla="*/ 4028207 h 6373171"/>
              <a:gd name="connsiteX107" fmla="*/ 2431431 w 6454103"/>
              <a:gd name="connsiteY107" fmla="*/ 3950239 h 6373171"/>
              <a:gd name="connsiteX108" fmla="*/ 2589362 w 6454103"/>
              <a:gd name="connsiteY108" fmla="*/ 3800468 h 6373171"/>
              <a:gd name="connsiteX109" fmla="*/ 2630511 w 6454103"/>
              <a:gd name="connsiteY109" fmla="*/ 3801488 h 6373171"/>
              <a:gd name="connsiteX110" fmla="*/ 2628413 w 6454103"/>
              <a:gd name="connsiteY110" fmla="*/ 3795665 h 6373171"/>
              <a:gd name="connsiteX111" fmla="*/ 2630751 w 6454103"/>
              <a:gd name="connsiteY111" fmla="*/ 3725466 h 6373171"/>
              <a:gd name="connsiteX112" fmla="*/ 2766697 w 6454103"/>
              <a:gd name="connsiteY112" fmla="*/ 3588749 h 6373171"/>
              <a:gd name="connsiteX113" fmla="*/ 2784670 w 6454103"/>
              <a:gd name="connsiteY113" fmla="*/ 3588966 h 6373171"/>
              <a:gd name="connsiteX114" fmla="*/ 2784616 w 6454103"/>
              <a:gd name="connsiteY114" fmla="*/ 3579193 h 6373171"/>
              <a:gd name="connsiteX115" fmla="*/ 2940630 w 6454103"/>
              <a:gd name="connsiteY115" fmla="*/ 3495064 h 6373171"/>
              <a:gd name="connsiteX116" fmla="*/ 2949941 w 6454103"/>
              <a:gd name="connsiteY116" fmla="*/ 3498959 h 6373171"/>
              <a:gd name="connsiteX117" fmla="*/ 2938831 w 6454103"/>
              <a:gd name="connsiteY117" fmla="*/ 3490279 h 6373171"/>
              <a:gd name="connsiteX118" fmla="*/ 2920667 w 6454103"/>
              <a:gd name="connsiteY118" fmla="*/ 3433970 h 6373171"/>
              <a:gd name="connsiteX119" fmla="*/ 2961271 w 6454103"/>
              <a:gd name="connsiteY119" fmla="*/ 3390934 h 6373171"/>
              <a:gd name="connsiteX120" fmla="*/ 1852456 w 6454103"/>
              <a:gd name="connsiteY120" fmla="*/ 3074803 h 6373171"/>
              <a:gd name="connsiteX121" fmla="*/ 1989210 w 6454103"/>
              <a:gd name="connsiteY121" fmla="*/ 3080124 h 6373171"/>
              <a:gd name="connsiteX122" fmla="*/ 2017805 w 6454103"/>
              <a:gd name="connsiteY122" fmla="*/ 3093151 h 6373171"/>
              <a:gd name="connsiteX123" fmla="*/ 2047555 w 6454103"/>
              <a:gd name="connsiteY123" fmla="*/ 3039279 h 6373171"/>
              <a:gd name="connsiteX124" fmla="*/ 2108699 w 6454103"/>
              <a:gd name="connsiteY124" fmla="*/ 2990873 h 6373171"/>
              <a:gd name="connsiteX125" fmla="*/ 2324757 w 6454103"/>
              <a:gd name="connsiteY125" fmla="*/ 3017184 h 6373171"/>
              <a:gd name="connsiteX126" fmla="*/ 2350188 w 6454103"/>
              <a:gd name="connsiteY126" fmla="*/ 3049551 h 6373171"/>
              <a:gd name="connsiteX127" fmla="*/ 2353339 w 6454103"/>
              <a:gd name="connsiteY127" fmla="*/ 3044223 h 6373171"/>
              <a:gd name="connsiteX128" fmla="*/ 2408936 w 6454103"/>
              <a:gd name="connsiteY128" fmla="*/ 3001302 h 6373171"/>
              <a:gd name="connsiteX129" fmla="*/ 2600926 w 6454103"/>
              <a:gd name="connsiteY129" fmla="*/ 3018984 h 6373171"/>
              <a:gd name="connsiteX130" fmla="*/ 2612210 w 6454103"/>
              <a:gd name="connsiteY130" fmla="*/ 3032975 h 6373171"/>
              <a:gd name="connsiteX131" fmla="*/ 2619708 w 6454103"/>
              <a:gd name="connsiteY131" fmla="*/ 3026708 h 6373171"/>
              <a:gd name="connsiteX132" fmla="*/ 2783950 w 6454103"/>
              <a:gd name="connsiteY132" fmla="*/ 3093361 h 6373171"/>
              <a:gd name="connsiteX133" fmla="*/ 2786880 w 6454103"/>
              <a:gd name="connsiteY133" fmla="*/ 3103019 h 6373171"/>
              <a:gd name="connsiteX134" fmla="*/ 2786492 w 6454103"/>
              <a:gd name="connsiteY134" fmla="*/ 3088926 h 6373171"/>
              <a:gd name="connsiteX135" fmla="*/ 2818322 w 6454103"/>
              <a:gd name="connsiteY135" fmla="*/ 3039051 h 6373171"/>
              <a:gd name="connsiteX136" fmla="*/ 2929026 w 6454103"/>
              <a:gd name="connsiteY136" fmla="*/ 3098291 h 6373171"/>
              <a:gd name="connsiteX137" fmla="*/ 2911221 w 6454103"/>
              <a:gd name="connsiteY137" fmla="*/ 3222580 h 6373171"/>
              <a:gd name="connsiteX138" fmla="*/ 2800517 w 6454103"/>
              <a:gd name="connsiteY138" fmla="*/ 3163341 h 6373171"/>
              <a:gd name="connsiteX139" fmla="*/ 2798444 w 6454103"/>
              <a:gd name="connsiteY139" fmla="*/ 3157253 h 6373171"/>
              <a:gd name="connsiteX140" fmla="*/ 2796202 w 6454103"/>
              <a:gd name="connsiteY140" fmla="*/ 3193077 h 6373171"/>
              <a:gd name="connsiteX141" fmla="*/ 2740421 w 6454103"/>
              <a:gd name="connsiteY141" fmla="*/ 3265184 h 6373171"/>
              <a:gd name="connsiteX142" fmla="*/ 2649285 w 6454103"/>
              <a:gd name="connsiteY142" fmla="*/ 3267444 h 6373171"/>
              <a:gd name="connsiteX143" fmla="*/ 2621102 w 6454103"/>
              <a:gd name="connsiteY143" fmla="*/ 3249335 h 6373171"/>
              <a:gd name="connsiteX144" fmla="*/ 2616095 w 6454103"/>
              <a:gd name="connsiteY144" fmla="*/ 3257801 h 6373171"/>
              <a:gd name="connsiteX145" fmla="*/ 2560497 w 6454103"/>
              <a:gd name="connsiteY145" fmla="*/ 3300723 h 6373171"/>
              <a:gd name="connsiteX146" fmla="*/ 2368508 w 6454103"/>
              <a:gd name="connsiteY146" fmla="*/ 3283040 h 6373171"/>
              <a:gd name="connsiteX147" fmla="*/ 2361141 w 6454103"/>
              <a:gd name="connsiteY147" fmla="*/ 3273906 h 6373171"/>
              <a:gd name="connsiteX148" fmla="*/ 2348864 w 6454103"/>
              <a:gd name="connsiteY148" fmla="*/ 3296136 h 6373171"/>
              <a:gd name="connsiteX149" fmla="*/ 2287720 w 6454103"/>
              <a:gd name="connsiteY149" fmla="*/ 3344543 h 6373171"/>
              <a:gd name="connsiteX150" fmla="*/ 2212508 w 6454103"/>
              <a:gd name="connsiteY150" fmla="*/ 3365157 h 6373171"/>
              <a:gd name="connsiteX151" fmla="*/ 2151479 w 6454103"/>
              <a:gd name="connsiteY151" fmla="*/ 3357237 h 6373171"/>
              <a:gd name="connsiteX152" fmla="*/ 2145048 w 6454103"/>
              <a:gd name="connsiteY152" fmla="*/ 3387993 h 6373171"/>
              <a:gd name="connsiteX153" fmla="*/ 2028065 w 6454103"/>
              <a:gd name="connsiteY153" fmla="*/ 3527307 h 6373171"/>
              <a:gd name="connsiteX154" fmla="*/ 1983285 w 6454103"/>
              <a:gd name="connsiteY154" fmla="*/ 3544418 h 6373171"/>
              <a:gd name="connsiteX155" fmla="*/ 1965996 w 6454103"/>
              <a:gd name="connsiteY155" fmla="*/ 3547185 h 6373171"/>
              <a:gd name="connsiteX156" fmla="*/ 1972996 w 6454103"/>
              <a:gd name="connsiteY156" fmla="*/ 3583840 h 6373171"/>
              <a:gd name="connsiteX157" fmla="*/ 1798930 w 6454103"/>
              <a:gd name="connsiteY157" fmla="*/ 3917417 h 6373171"/>
              <a:gd name="connsiteX158" fmla="*/ 1796585 w 6454103"/>
              <a:gd name="connsiteY158" fmla="*/ 3918301 h 6373171"/>
              <a:gd name="connsiteX159" fmla="*/ 1810064 w 6454103"/>
              <a:gd name="connsiteY159" fmla="*/ 3939413 h 6373171"/>
              <a:gd name="connsiteX160" fmla="*/ 1674481 w 6454103"/>
              <a:gd name="connsiteY160" fmla="*/ 4571589 h 6373171"/>
              <a:gd name="connsiteX161" fmla="*/ 1672198 w 6454103"/>
              <a:gd name="connsiteY161" fmla="*/ 4573052 h 6373171"/>
              <a:gd name="connsiteX162" fmla="*/ 1691621 w 6454103"/>
              <a:gd name="connsiteY162" fmla="*/ 4582938 h 6373171"/>
              <a:gd name="connsiteX163" fmla="*/ 1934823 w 6454103"/>
              <a:gd name="connsiteY163" fmla="*/ 4853079 h 6373171"/>
              <a:gd name="connsiteX164" fmla="*/ 1721999 w 6454103"/>
              <a:gd name="connsiteY164" fmla="*/ 5664150 h 6373171"/>
              <a:gd name="connsiteX165" fmla="*/ 942365 w 6454103"/>
              <a:gd name="connsiteY165" fmla="*/ 5355443 h 6373171"/>
              <a:gd name="connsiteX166" fmla="*/ 1060939 w 6454103"/>
              <a:gd name="connsiteY166" fmla="*/ 4606369 h 6373171"/>
              <a:gd name="connsiteX167" fmla="*/ 1078475 w 6454103"/>
              <a:gd name="connsiteY167" fmla="*/ 4594834 h 6373171"/>
              <a:gd name="connsiteX168" fmla="*/ 1027588 w 6454103"/>
              <a:gd name="connsiteY168" fmla="*/ 4559394 h 6373171"/>
              <a:gd name="connsiteX169" fmla="*/ 901675 w 6454103"/>
              <a:gd name="connsiteY169" fmla="*/ 4399222 h 6373171"/>
              <a:gd name="connsiteX170" fmla="*/ 1124085 w 6454103"/>
              <a:gd name="connsiteY170" fmla="*/ 3711410 h 6373171"/>
              <a:gd name="connsiteX171" fmla="*/ 1220330 w 6454103"/>
              <a:gd name="connsiteY171" fmla="*/ 3674379 h 6373171"/>
              <a:gd name="connsiteX172" fmla="*/ 1310190 w 6454103"/>
              <a:gd name="connsiteY172" fmla="*/ 3659390 h 6373171"/>
              <a:gd name="connsiteX173" fmla="*/ 1300973 w 6454103"/>
              <a:gd name="connsiteY173" fmla="*/ 3611122 h 6373171"/>
              <a:gd name="connsiteX174" fmla="*/ 1475038 w 6454103"/>
              <a:gd name="connsiteY174" fmla="*/ 3277544 h 6373171"/>
              <a:gd name="connsiteX175" fmla="*/ 1668336 w 6454103"/>
              <a:gd name="connsiteY175" fmla="*/ 3248340 h 6373171"/>
              <a:gd name="connsiteX176" fmla="*/ 1686128 w 6454103"/>
              <a:gd name="connsiteY176" fmla="*/ 3253060 h 6373171"/>
              <a:gd name="connsiteX177" fmla="*/ 1690694 w 6454103"/>
              <a:gd name="connsiteY177" fmla="*/ 3231227 h 6373171"/>
              <a:gd name="connsiteX178" fmla="*/ 1807677 w 6454103"/>
              <a:gd name="connsiteY178" fmla="*/ 3091914 h 6373171"/>
              <a:gd name="connsiteX179" fmla="*/ 1852456 w 6454103"/>
              <a:gd name="connsiteY179" fmla="*/ 3074803 h 6373171"/>
              <a:gd name="connsiteX180" fmla="*/ 5681433 w 6454103"/>
              <a:gd name="connsiteY180" fmla="*/ 1581620 h 6373171"/>
              <a:gd name="connsiteX181" fmla="*/ 5897923 w 6454103"/>
              <a:gd name="connsiteY181" fmla="*/ 1532306 h 6373171"/>
              <a:gd name="connsiteX182" fmla="*/ 6454103 w 6454103"/>
              <a:gd name="connsiteY182" fmla="*/ 2159836 h 6373171"/>
              <a:gd name="connsiteX183" fmla="*/ 6010013 w 6454103"/>
              <a:gd name="connsiteY183" fmla="*/ 2774617 h 6373171"/>
              <a:gd name="connsiteX184" fmla="*/ 5989158 w 6454103"/>
              <a:gd name="connsiteY184" fmla="*/ 2776989 h 6373171"/>
              <a:gd name="connsiteX185" fmla="*/ 6018554 w 6454103"/>
              <a:gd name="connsiteY185" fmla="*/ 2831590 h 6373171"/>
              <a:gd name="connsiteX186" fmla="*/ 6058559 w 6454103"/>
              <a:gd name="connsiteY186" fmla="*/ 3031362 h 6373171"/>
              <a:gd name="connsiteX187" fmla="*/ 5549492 w 6454103"/>
              <a:gd name="connsiteY187" fmla="*/ 3544591 h 6373171"/>
              <a:gd name="connsiteX188" fmla="*/ 5446897 w 6454103"/>
              <a:gd name="connsiteY188" fmla="*/ 3534164 h 6373171"/>
              <a:gd name="connsiteX189" fmla="*/ 5359954 w 6454103"/>
              <a:gd name="connsiteY189" fmla="*/ 3506955 h 6373171"/>
              <a:gd name="connsiteX190" fmla="*/ 5346379 w 6454103"/>
              <a:gd name="connsiteY190" fmla="*/ 3554183 h 6373171"/>
              <a:gd name="connsiteX191" fmla="*/ 5040425 w 6454103"/>
              <a:gd name="connsiteY191" fmla="*/ 3773193 h 6373171"/>
              <a:gd name="connsiteX192" fmla="*/ 4854774 w 6454103"/>
              <a:gd name="connsiteY192" fmla="*/ 3711952 h 6373171"/>
              <a:gd name="connsiteX193" fmla="*/ 4841031 w 6454103"/>
              <a:gd name="connsiteY193" fmla="*/ 3699706 h 6373171"/>
              <a:gd name="connsiteX194" fmla="*/ 4827097 w 6454103"/>
              <a:gd name="connsiteY194" fmla="*/ 3717123 h 6373171"/>
              <a:gd name="connsiteX195" fmla="*/ 4659808 w 6454103"/>
              <a:gd name="connsiteY195" fmla="*/ 3788588 h 6373171"/>
              <a:gd name="connsiteX196" fmla="*/ 4492517 w 6454103"/>
              <a:gd name="connsiteY196" fmla="*/ 3717123 h 6373171"/>
              <a:gd name="connsiteX197" fmla="*/ 4472888 w 6454103"/>
              <a:gd name="connsiteY197" fmla="*/ 3692586 h 6373171"/>
              <a:gd name="connsiteX198" fmla="*/ 4422015 w 6454103"/>
              <a:gd name="connsiteY198" fmla="*/ 3727215 h 6373171"/>
              <a:gd name="connsiteX199" fmla="*/ 4345600 w 6454103"/>
              <a:gd name="connsiteY199" fmla="*/ 3742790 h 6373171"/>
              <a:gd name="connsiteX200" fmla="*/ 4164713 w 6454103"/>
              <a:gd name="connsiteY200" fmla="*/ 3621739 h 6373171"/>
              <a:gd name="connsiteX201" fmla="*/ 4156642 w 6454103"/>
              <a:gd name="connsiteY201" fmla="*/ 3581376 h 6373171"/>
              <a:gd name="connsiteX202" fmla="*/ 4151424 w 6454103"/>
              <a:gd name="connsiteY202" fmla="*/ 3584706 h 6373171"/>
              <a:gd name="connsiteX203" fmla="*/ 4082436 w 6454103"/>
              <a:gd name="connsiteY203" fmla="*/ 3597892 h 6373171"/>
              <a:gd name="connsiteX204" fmla="*/ 3919125 w 6454103"/>
              <a:gd name="connsiteY204" fmla="*/ 3495409 h 6373171"/>
              <a:gd name="connsiteX205" fmla="*/ 3915377 w 6454103"/>
              <a:gd name="connsiteY205" fmla="*/ 3477830 h 6373171"/>
              <a:gd name="connsiteX206" fmla="*/ 3905856 w 6454103"/>
              <a:gd name="connsiteY206" fmla="*/ 3480036 h 6373171"/>
              <a:gd name="connsiteX207" fmla="*/ 3789420 w 6454103"/>
              <a:gd name="connsiteY207" fmla="*/ 3346392 h 6373171"/>
              <a:gd name="connsiteX208" fmla="*/ 3791168 w 6454103"/>
              <a:gd name="connsiteY208" fmla="*/ 3336452 h 6373171"/>
              <a:gd name="connsiteX209" fmla="*/ 3785149 w 6454103"/>
              <a:gd name="connsiteY209" fmla="*/ 3349201 h 6373171"/>
              <a:gd name="connsiteX210" fmla="*/ 3734226 w 6454103"/>
              <a:gd name="connsiteY210" fmla="*/ 3379325 h 6373171"/>
              <a:gd name="connsiteX211" fmla="*/ 3662208 w 6454103"/>
              <a:gd name="connsiteY211" fmla="*/ 3276474 h 6373171"/>
              <a:gd name="connsiteX212" fmla="*/ 3734225 w 6454103"/>
              <a:gd name="connsiteY212" fmla="*/ 3173623 h 6373171"/>
              <a:gd name="connsiteX213" fmla="*/ 3806243 w 6454103"/>
              <a:gd name="connsiteY213" fmla="*/ 3276474 h 6373171"/>
              <a:gd name="connsiteX214" fmla="*/ 3805343 w 6454103"/>
              <a:gd name="connsiteY214" fmla="*/ 3282841 h 6373171"/>
              <a:gd name="connsiteX215" fmla="*/ 3823523 w 6454103"/>
              <a:gd name="connsiteY215" fmla="*/ 3251891 h 6373171"/>
              <a:gd name="connsiteX216" fmla="*/ 3905856 w 6454103"/>
              <a:gd name="connsiteY216" fmla="*/ 3212748 h 6373171"/>
              <a:gd name="connsiteX217" fmla="*/ 3988189 w 6454103"/>
              <a:gd name="connsiteY217" fmla="*/ 3251891 h 6373171"/>
              <a:gd name="connsiteX218" fmla="*/ 4005156 w 6454103"/>
              <a:gd name="connsiteY218" fmla="*/ 3280776 h 6373171"/>
              <a:gd name="connsiteX219" fmla="*/ 4013446 w 6454103"/>
              <a:gd name="connsiteY219" fmla="*/ 3275484 h 6373171"/>
              <a:gd name="connsiteX220" fmla="*/ 4082436 w 6454103"/>
              <a:gd name="connsiteY220" fmla="*/ 3262298 h 6373171"/>
              <a:gd name="connsiteX221" fmla="*/ 4245745 w 6454103"/>
              <a:gd name="connsiteY221" fmla="*/ 3364781 h 6373171"/>
              <a:gd name="connsiteX222" fmla="*/ 4248193 w 6454103"/>
              <a:gd name="connsiteY222" fmla="*/ 3376257 h 6373171"/>
              <a:gd name="connsiteX223" fmla="*/ 4269186 w 6454103"/>
              <a:gd name="connsiteY223" fmla="*/ 3361968 h 6373171"/>
              <a:gd name="connsiteX224" fmla="*/ 4345601 w 6454103"/>
              <a:gd name="connsiteY224" fmla="*/ 3346392 h 6373171"/>
              <a:gd name="connsiteX225" fmla="*/ 4422015 w 6454103"/>
              <a:gd name="connsiteY225" fmla="*/ 3361968 h 6373171"/>
              <a:gd name="connsiteX226" fmla="*/ 4472888 w 6454103"/>
              <a:gd name="connsiteY226" fmla="*/ 3396596 h 6373171"/>
              <a:gd name="connsiteX227" fmla="*/ 4492517 w 6454103"/>
              <a:gd name="connsiteY227" fmla="*/ 3372059 h 6373171"/>
              <a:gd name="connsiteX228" fmla="*/ 4659807 w 6454103"/>
              <a:gd name="connsiteY228" fmla="*/ 3300594 h 6373171"/>
              <a:gd name="connsiteX229" fmla="*/ 4707487 w 6454103"/>
              <a:gd name="connsiteY229" fmla="*/ 3305551 h 6373171"/>
              <a:gd name="connsiteX230" fmla="*/ 4724163 w 6454103"/>
              <a:gd name="connsiteY230" fmla="*/ 3310890 h 6373171"/>
              <a:gd name="connsiteX231" fmla="*/ 4734472 w 6454103"/>
              <a:gd name="connsiteY231" fmla="*/ 3275025 h 6373171"/>
              <a:gd name="connsiteX232" fmla="*/ 5040425 w 6454103"/>
              <a:gd name="connsiteY232" fmla="*/ 3056015 h 6373171"/>
              <a:gd name="connsiteX233" fmla="*/ 5042917 w 6454103"/>
              <a:gd name="connsiteY233" fmla="*/ 3056286 h 6373171"/>
              <a:gd name="connsiteX234" fmla="*/ 5040425 w 6454103"/>
              <a:gd name="connsiteY234" fmla="*/ 3031362 h 6373171"/>
              <a:gd name="connsiteX235" fmla="*/ 5446898 w 6454103"/>
              <a:gd name="connsiteY235" fmla="*/ 2528560 h 6373171"/>
              <a:gd name="connsiteX236" fmla="*/ 5449595 w 6454103"/>
              <a:gd name="connsiteY236" fmla="*/ 2528286 h 6373171"/>
              <a:gd name="connsiteX237" fmla="*/ 5436730 w 6454103"/>
              <a:gd name="connsiteY237" fmla="*/ 2510694 h 6373171"/>
              <a:gd name="connsiteX238" fmla="*/ 5341743 w 6454103"/>
              <a:gd name="connsiteY238" fmla="*/ 2159836 h 6373171"/>
              <a:gd name="connsiteX239" fmla="*/ 5681433 w 6454103"/>
              <a:gd name="connsiteY239" fmla="*/ 1581620 h 6373171"/>
              <a:gd name="connsiteX240" fmla="*/ 1073368 w 6454103"/>
              <a:gd name="connsiteY240" fmla="*/ 1772551 h 6373171"/>
              <a:gd name="connsiteX241" fmla="*/ 1463229 w 6454103"/>
              <a:gd name="connsiteY241" fmla="*/ 1785944 h 6373171"/>
              <a:gd name="connsiteX242" fmla="*/ 1552141 w 6454103"/>
              <a:gd name="connsiteY242" fmla="*/ 1838184 h 6373171"/>
              <a:gd name="connsiteX243" fmla="*/ 1619831 w 6454103"/>
              <a:gd name="connsiteY243" fmla="*/ 1899155 h 6373171"/>
              <a:gd name="connsiteX244" fmla="*/ 1651856 w 6454103"/>
              <a:gd name="connsiteY244" fmla="*/ 1861883 h 6373171"/>
              <a:gd name="connsiteX245" fmla="*/ 2021250 w 6454103"/>
              <a:gd name="connsiteY245" fmla="*/ 1790326 h 6373171"/>
              <a:gd name="connsiteX246" fmla="*/ 2164481 w 6454103"/>
              <a:gd name="connsiteY246" fmla="*/ 1923373 h 6373171"/>
              <a:gd name="connsiteX247" fmla="*/ 2171869 w 6454103"/>
              <a:gd name="connsiteY247" fmla="*/ 1940233 h 6373171"/>
              <a:gd name="connsiteX248" fmla="*/ 2191795 w 6454103"/>
              <a:gd name="connsiteY248" fmla="*/ 1930209 h 6373171"/>
              <a:gd name="connsiteX249" fmla="*/ 2373647 w 6454103"/>
              <a:gd name="connsiteY249" fmla="*/ 1934975 h 6373171"/>
              <a:gd name="connsiteX250" fmla="*/ 2495927 w 6454103"/>
              <a:gd name="connsiteY250" fmla="*/ 2069663 h 6373171"/>
              <a:gd name="connsiteX251" fmla="*/ 2503543 w 6454103"/>
              <a:gd name="connsiteY251" fmla="*/ 2100149 h 6373171"/>
              <a:gd name="connsiteX252" fmla="*/ 2564220 w 6454103"/>
              <a:gd name="connsiteY252" fmla="*/ 2089875 h 6373171"/>
              <a:gd name="connsiteX253" fmla="*/ 2640172 w 6454103"/>
              <a:gd name="connsiteY253" fmla="*/ 2107567 h 6373171"/>
              <a:gd name="connsiteX254" fmla="*/ 2754144 w 6454103"/>
              <a:gd name="connsiteY254" fmla="*/ 2292997 h 6373171"/>
              <a:gd name="connsiteX255" fmla="*/ 2744657 w 6454103"/>
              <a:gd name="connsiteY255" fmla="*/ 2333051 h 6373171"/>
              <a:gd name="connsiteX256" fmla="*/ 2750788 w 6454103"/>
              <a:gd name="connsiteY256" fmla="*/ 2332198 h 6373171"/>
              <a:gd name="connsiteX257" fmla="*/ 2818994 w 6454103"/>
              <a:gd name="connsiteY257" fmla="*/ 2348967 h 6373171"/>
              <a:gd name="connsiteX258" fmla="*/ 2924727 w 6454103"/>
              <a:gd name="connsiteY258" fmla="*/ 2510192 h 6373171"/>
              <a:gd name="connsiteX259" fmla="*/ 2920808 w 6454103"/>
              <a:gd name="connsiteY259" fmla="*/ 2527734 h 6373171"/>
              <a:gd name="connsiteX260" fmla="*/ 2930381 w 6454103"/>
              <a:gd name="connsiteY260" fmla="*/ 2529697 h 6373171"/>
              <a:gd name="connsiteX261" fmla="*/ 2980518 w 6454103"/>
              <a:gd name="connsiteY261" fmla="*/ 2699710 h 6373171"/>
              <a:gd name="connsiteX262" fmla="*/ 2974786 w 6454103"/>
              <a:gd name="connsiteY262" fmla="*/ 2708016 h 6373171"/>
              <a:gd name="connsiteX263" fmla="*/ 2985571 w 6454103"/>
              <a:gd name="connsiteY263" fmla="*/ 2698936 h 6373171"/>
              <a:gd name="connsiteX264" fmla="*/ 3044417 w 6454103"/>
              <a:gd name="connsiteY264" fmla="*/ 2692779 h 6373171"/>
              <a:gd name="connsiteX265" fmla="*/ 3067011 w 6454103"/>
              <a:gd name="connsiteY265" fmla="*/ 2816287 h 6373171"/>
              <a:gd name="connsiteX266" fmla="*/ 2958679 w 6454103"/>
              <a:gd name="connsiteY266" fmla="*/ 2879761 h 6373171"/>
              <a:gd name="connsiteX267" fmla="*/ 2936084 w 6454103"/>
              <a:gd name="connsiteY267" fmla="*/ 2756253 h 6373171"/>
              <a:gd name="connsiteX268" fmla="*/ 2939556 w 6454103"/>
              <a:gd name="connsiteY268" fmla="*/ 2750840 h 6373171"/>
              <a:gd name="connsiteX269" fmla="*/ 2910131 w 6454103"/>
              <a:gd name="connsiteY269" fmla="*/ 2771397 h 6373171"/>
              <a:gd name="connsiteX270" fmla="*/ 2818975 w 6454103"/>
              <a:gd name="connsiteY270" fmla="*/ 2772661 h 6373171"/>
              <a:gd name="connsiteX271" fmla="*/ 2760450 w 6454103"/>
              <a:gd name="connsiteY271" fmla="*/ 2702763 h 6373171"/>
              <a:gd name="connsiteX272" fmla="*/ 2757066 w 6454103"/>
              <a:gd name="connsiteY272" fmla="*/ 2669435 h 6373171"/>
              <a:gd name="connsiteX273" fmla="*/ 2747325 w 6454103"/>
              <a:gd name="connsiteY273" fmla="*/ 2670790 h 6373171"/>
              <a:gd name="connsiteX274" fmla="*/ 2679117 w 6454103"/>
              <a:gd name="connsiteY274" fmla="*/ 2654021 h 6373171"/>
              <a:gd name="connsiteX275" fmla="*/ 2573385 w 6454103"/>
              <a:gd name="connsiteY275" fmla="*/ 2492796 h 6373171"/>
              <a:gd name="connsiteX276" fmla="*/ 2575944 w 6454103"/>
              <a:gd name="connsiteY276" fmla="*/ 2481345 h 6373171"/>
              <a:gd name="connsiteX277" fmla="*/ 2550906 w 6454103"/>
              <a:gd name="connsiteY277" fmla="*/ 2485583 h 6373171"/>
              <a:gd name="connsiteX278" fmla="*/ 2474953 w 6454103"/>
              <a:gd name="connsiteY278" fmla="*/ 2467892 h 6373171"/>
              <a:gd name="connsiteX279" fmla="*/ 2411984 w 6454103"/>
              <a:gd name="connsiteY279" fmla="*/ 2421884 h 6373171"/>
              <a:gd name="connsiteX280" fmla="*/ 2380173 w 6454103"/>
              <a:gd name="connsiteY280" fmla="*/ 2369203 h 6373171"/>
              <a:gd name="connsiteX281" fmla="*/ 2352104 w 6454103"/>
              <a:gd name="connsiteY281" fmla="*/ 2383326 h 6373171"/>
              <a:gd name="connsiteX282" fmla="*/ 2170251 w 6454103"/>
              <a:gd name="connsiteY282" fmla="*/ 2378560 h 6373171"/>
              <a:gd name="connsiteX283" fmla="*/ 2128975 w 6454103"/>
              <a:gd name="connsiteY283" fmla="*/ 2354181 h 6373171"/>
              <a:gd name="connsiteX284" fmla="*/ 2116043 w 6454103"/>
              <a:gd name="connsiteY284" fmla="*/ 2342377 h 6373171"/>
              <a:gd name="connsiteX285" fmla="*/ 2091723 w 6454103"/>
              <a:gd name="connsiteY285" fmla="*/ 2370682 h 6373171"/>
              <a:gd name="connsiteX286" fmla="*/ 1722329 w 6454103"/>
              <a:gd name="connsiteY286" fmla="*/ 2442238 h 6373171"/>
              <a:gd name="connsiteX287" fmla="*/ 1720177 w 6454103"/>
              <a:gd name="connsiteY287" fmla="*/ 2440953 h 6373171"/>
              <a:gd name="connsiteX288" fmla="*/ 1712053 w 6454103"/>
              <a:gd name="connsiteY288" fmla="*/ 2464648 h 6373171"/>
              <a:gd name="connsiteX289" fmla="*/ 1133002 w 6454103"/>
              <a:gd name="connsiteY289" fmla="*/ 2752274 h 6373171"/>
              <a:gd name="connsiteX290" fmla="*/ 1130435 w 6454103"/>
              <a:gd name="connsiteY290" fmla="*/ 2751399 h 6373171"/>
              <a:gd name="connsiteX291" fmla="*/ 1134797 w 6454103"/>
              <a:gd name="connsiteY291" fmla="*/ 2772752 h 6373171"/>
              <a:gd name="connsiteX292" fmla="*/ 1074901 w 6454103"/>
              <a:gd name="connsiteY292" fmla="*/ 3131272 h 6373171"/>
              <a:gd name="connsiteX293" fmla="*/ 307779 w 6454103"/>
              <a:gd name="connsiteY293" fmla="*/ 3469877 h 6373171"/>
              <a:gd name="connsiteX294" fmla="*/ 63770 w 6454103"/>
              <a:gd name="connsiteY294" fmla="*/ 2667637 h 6373171"/>
              <a:gd name="connsiteX295" fmla="*/ 723689 w 6454103"/>
              <a:gd name="connsiteY295" fmla="*/ 2293901 h 6373171"/>
              <a:gd name="connsiteX296" fmla="*/ 743635 w 6454103"/>
              <a:gd name="connsiteY296" fmla="*/ 2300437 h 6373171"/>
              <a:gd name="connsiteX297" fmla="*/ 739672 w 6454103"/>
              <a:gd name="connsiteY297" fmla="*/ 2238553 h 6373171"/>
              <a:gd name="connsiteX298" fmla="*/ 786574 w 6454103"/>
              <a:gd name="connsiteY298" fmla="*/ 2040287 h 6373171"/>
              <a:gd name="connsiteX299" fmla="*/ 1073368 w 6454103"/>
              <a:gd name="connsiteY299" fmla="*/ 1772551 h 6373171"/>
              <a:gd name="connsiteX300" fmla="*/ 3856584 w 6454103"/>
              <a:gd name="connsiteY300" fmla="*/ 45757 h 6373171"/>
              <a:gd name="connsiteX301" fmla="*/ 3935300 w 6454103"/>
              <a:gd name="connsiteY301" fmla="*/ 18692 h 6373171"/>
              <a:gd name="connsiteX302" fmla="*/ 4496181 w 6454103"/>
              <a:gd name="connsiteY302" fmla="*/ 146419 h 6373171"/>
              <a:gd name="connsiteX303" fmla="*/ 4706453 w 6454103"/>
              <a:gd name="connsiteY303" fmla="*/ 875086 h 6373171"/>
              <a:gd name="connsiteX304" fmla="*/ 4695464 w 6454103"/>
              <a:gd name="connsiteY304" fmla="*/ 892969 h 6373171"/>
              <a:gd name="connsiteX305" fmla="*/ 4756577 w 6454103"/>
              <a:gd name="connsiteY305" fmla="*/ 903485 h 6373171"/>
              <a:gd name="connsiteX306" fmla="*/ 4938531 w 6454103"/>
              <a:gd name="connsiteY306" fmla="*/ 995146 h 6373171"/>
              <a:gd name="connsiteX307" fmla="*/ 5028788 w 6454103"/>
              <a:gd name="connsiteY307" fmla="*/ 1712367 h 6373171"/>
              <a:gd name="connsiteX308" fmla="*/ 4957329 w 6454103"/>
              <a:gd name="connsiteY308" fmla="*/ 1786718 h 6373171"/>
              <a:gd name="connsiteX309" fmla="*/ 4882306 w 6454103"/>
              <a:gd name="connsiteY309" fmla="*/ 1838399 h 6373171"/>
              <a:gd name="connsiteX310" fmla="*/ 4911122 w 6454103"/>
              <a:gd name="connsiteY310" fmla="*/ 1878203 h 6373171"/>
              <a:gd name="connsiteX311" fmla="*/ 4894942 w 6454103"/>
              <a:gd name="connsiteY311" fmla="*/ 2254117 h 6373171"/>
              <a:gd name="connsiteX312" fmla="*/ 4732271 w 6454103"/>
              <a:gd name="connsiteY312" fmla="*/ 2362536 h 6373171"/>
              <a:gd name="connsiteX313" fmla="*/ 4714156 w 6454103"/>
              <a:gd name="connsiteY313" fmla="*/ 2365807 h 6373171"/>
              <a:gd name="connsiteX314" fmla="*/ 4719278 w 6454103"/>
              <a:gd name="connsiteY314" fmla="*/ 2387516 h 6373171"/>
              <a:gd name="connsiteX315" fmla="*/ 4672414 w 6454103"/>
              <a:gd name="connsiteY315" fmla="*/ 2563290 h 6373171"/>
              <a:gd name="connsiteX316" fmla="*/ 4513011 w 6454103"/>
              <a:gd name="connsiteY316" fmla="*/ 2650950 h 6373171"/>
              <a:gd name="connsiteX317" fmla="*/ 4481591 w 6454103"/>
              <a:gd name="connsiteY317" fmla="*/ 2651278 h 6373171"/>
              <a:gd name="connsiteX318" fmla="*/ 4477493 w 6454103"/>
              <a:gd name="connsiteY318" fmla="*/ 2712682 h 6373171"/>
              <a:gd name="connsiteX319" fmla="*/ 4442647 w 6454103"/>
              <a:gd name="connsiteY319" fmla="*/ 2782450 h 6373171"/>
              <a:gd name="connsiteX320" fmla="*/ 4235820 w 6454103"/>
              <a:gd name="connsiteY320" fmla="*/ 2850245 h 6373171"/>
              <a:gd name="connsiteX321" fmla="*/ 4199064 w 6454103"/>
              <a:gd name="connsiteY321" fmla="*/ 2831716 h 6373171"/>
              <a:gd name="connsiteX322" fmla="*/ 4198469 w 6454103"/>
              <a:gd name="connsiteY322" fmla="*/ 2837877 h 6373171"/>
              <a:gd name="connsiteX323" fmla="*/ 4166320 w 6454103"/>
              <a:gd name="connsiteY323" fmla="*/ 2900325 h 6373171"/>
              <a:gd name="connsiteX324" fmla="*/ 3984949 w 6454103"/>
              <a:gd name="connsiteY324" fmla="*/ 2965728 h 6373171"/>
              <a:gd name="connsiteX325" fmla="*/ 3968797 w 6454103"/>
              <a:gd name="connsiteY325" fmla="*/ 2957842 h 6373171"/>
              <a:gd name="connsiteX326" fmla="*/ 3964664 w 6454103"/>
              <a:gd name="connsiteY326" fmla="*/ 2966699 h 6373171"/>
              <a:gd name="connsiteX327" fmla="*/ 3787656 w 6454103"/>
              <a:gd name="connsiteY327" fmla="*/ 2975984 h 6373171"/>
              <a:gd name="connsiteX328" fmla="*/ 3780908 w 6454103"/>
              <a:gd name="connsiteY328" fmla="*/ 2968480 h 6373171"/>
              <a:gd name="connsiteX329" fmla="*/ 3787235 w 6454103"/>
              <a:gd name="connsiteY329" fmla="*/ 2981079 h 6373171"/>
              <a:gd name="connsiteX330" fmla="*/ 3779559 w 6454103"/>
              <a:gd name="connsiteY330" fmla="*/ 3039745 h 6373171"/>
              <a:gd name="connsiteX331" fmla="*/ 3654180 w 6454103"/>
              <a:gd name="connsiteY331" fmla="*/ 3033041 h 6373171"/>
              <a:gd name="connsiteX332" fmla="*/ 3617598 w 6454103"/>
              <a:gd name="connsiteY332" fmla="*/ 2912930 h 6373171"/>
              <a:gd name="connsiteX333" fmla="*/ 3742977 w 6454103"/>
              <a:gd name="connsiteY333" fmla="*/ 2919634 h 6373171"/>
              <a:gd name="connsiteX334" fmla="*/ 3747435 w 6454103"/>
              <a:gd name="connsiteY334" fmla="*/ 2924268 h 6373171"/>
              <a:gd name="connsiteX335" fmla="*/ 3734275 w 6454103"/>
              <a:gd name="connsiteY335" fmla="*/ 2890874 h 6373171"/>
              <a:gd name="connsiteX336" fmla="*/ 3754213 w 6454103"/>
              <a:gd name="connsiteY336" fmla="*/ 2801917 h 6373171"/>
              <a:gd name="connsiteX337" fmla="*/ 3835791 w 6454103"/>
              <a:gd name="connsiteY337" fmla="*/ 2761223 h 6373171"/>
              <a:gd name="connsiteX338" fmla="*/ 3868994 w 6454103"/>
              <a:gd name="connsiteY338" fmla="*/ 2765671 h 6373171"/>
              <a:gd name="connsiteX339" fmla="*/ 3869938 w 6454103"/>
              <a:gd name="connsiteY339" fmla="*/ 2755881 h 6373171"/>
              <a:gd name="connsiteX340" fmla="*/ 3902088 w 6454103"/>
              <a:gd name="connsiteY340" fmla="*/ 2693433 h 6373171"/>
              <a:gd name="connsiteX341" fmla="*/ 4083458 w 6454103"/>
              <a:gd name="connsiteY341" fmla="*/ 2628030 h 6373171"/>
              <a:gd name="connsiteX342" fmla="*/ 4094003 w 6454103"/>
              <a:gd name="connsiteY342" fmla="*/ 2633178 h 6373171"/>
              <a:gd name="connsiteX343" fmla="*/ 4095694 w 6454103"/>
              <a:gd name="connsiteY343" fmla="*/ 2607840 h 6373171"/>
              <a:gd name="connsiteX344" fmla="*/ 4130540 w 6454103"/>
              <a:gd name="connsiteY344" fmla="*/ 2538071 h 6373171"/>
              <a:gd name="connsiteX345" fmla="*/ 4189913 w 6454103"/>
              <a:gd name="connsiteY345" fmla="*/ 2487509 h 6373171"/>
              <a:gd name="connsiteX346" fmla="*/ 4248541 w 6454103"/>
              <a:gd name="connsiteY346" fmla="*/ 2468801 h 6373171"/>
              <a:gd name="connsiteX347" fmla="*/ 4241322 w 6454103"/>
              <a:gd name="connsiteY347" fmla="*/ 2438219 h 6373171"/>
              <a:gd name="connsiteX348" fmla="*/ 4288188 w 6454103"/>
              <a:gd name="connsiteY348" fmla="*/ 2262444 h 6373171"/>
              <a:gd name="connsiteX349" fmla="*/ 4321486 w 6454103"/>
              <a:gd name="connsiteY349" fmla="*/ 2227959 h 6373171"/>
              <a:gd name="connsiteX350" fmla="*/ 4335969 w 6454103"/>
              <a:gd name="connsiteY350" fmla="*/ 2218121 h 6373171"/>
              <a:gd name="connsiteX351" fmla="*/ 4314086 w 6454103"/>
              <a:gd name="connsiteY351" fmla="*/ 2187893 h 6373171"/>
              <a:gd name="connsiteX352" fmla="*/ 4330267 w 6454103"/>
              <a:gd name="connsiteY352" fmla="*/ 1811979 h 6373171"/>
              <a:gd name="connsiteX353" fmla="*/ 4332016 w 6454103"/>
              <a:gd name="connsiteY353" fmla="*/ 1810185 h 6373171"/>
              <a:gd name="connsiteX354" fmla="*/ 4310856 w 6454103"/>
              <a:gd name="connsiteY354" fmla="*/ 1796781 h 6373171"/>
              <a:gd name="connsiteX355" fmla="*/ 4165560 w 6454103"/>
              <a:gd name="connsiteY355" fmla="*/ 1166766 h 6373171"/>
              <a:gd name="connsiteX356" fmla="*/ 4167007 w 6454103"/>
              <a:gd name="connsiteY356" fmla="*/ 1164474 h 6373171"/>
              <a:gd name="connsiteX357" fmla="*/ 4145224 w 6454103"/>
              <a:gd name="connsiteY357" fmla="*/ 1163757 h 6373171"/>
              <a:gd name="connsiteX358" fmla="*/ 3810415 w 6454103"/>
              <a:gd name="connsiteY358" fmla="*/ 1022243 h 6373171"/>
              <a:gd name="connsiteX359" fmla="*/ 3659207 w 6454103"/>
              <a:gd name="connsiteY359" fmla="*/ 197461 h 6373171"/>
              <a:gd name="connsiteX360" fmla="*/ 3856584 w 6454103"/>
              <a:gd name="connsiteY360" fmla="*/ 45757 h 6373171"/>
              <a:gd name="connsiteX361" fmla="*/ 1591389 w 6454103"/>
              <a:gd name="connsiteY361" fmla="*/ 276277 h 6373171"/>
              <a:gd name="connsiteX362" fmla="*/ 1712840 w 6454103"/>
              <a:gd name="connsiteY362" fmla="*/ 239243 h 6373171"/>
              <a:gd name="connsiteX363" fmla="*/ 2405725 w 6454103"/>
              <a:gd name="connsiteY363" fmla="*/ 547597 h 6373171"/>
              <a:gd name="connsiteX364" fmla="*/ 2412330 w 6454103"/>
              <a:gd name="connsiteY364" fmla="*/ 567520 h 6373171"/>
              <a:gd name="connsiteX365" fmla="*/ 2459729 w 6454103"/>
              <a:gd name="connsiteY365" fmla="*/ 527536 h 6373171"/>
              <a:gd name="connsiteX366" fmla="*/ 2647026 w 6454103"/>
              <a:gd name="connsiteY366" fmla="*/ 447353 h 6373171"/>
              <a:gd name="connsiteX367" fmla="*/ 3253870 w 6454103"/>
              <a:gd name="connsiteY367" fmla="*/ 840156 h 6373171"/>
              <a:gd name="connsiteX368" fmla="*/ 3264736 w 6454103"/>
              <a:gd name="connsiteY368" fmla="*/ 942704 h 6373171"/>
              <a:gd name="connsiteX369" fmla="*/ 3255965 w 6454103"/>
              <a:gd name="connsiteY369" fmla="*/ 1033383 h 6373171"/>
              <a:gd name="connsiteX370" fmla="*/ 3304974 w 6454103"/>
              <a:gd name="connsiteY370" fmla="*/ 1036969 h 6373171"/>
              <a:gd name="connsiteX371" fmla="*/ 3582154 w 6454103"/>
              <a:gd name="connsiteY371" fmla="*/ 1291417 h 6373171"/>
              <a:gd name="connsiteX372" fmla="*/ 3560349 w 6454103"/>
              <a:gd name="connsiteY372" fmla="*/ 1485688 h 6373171"/>
              <a:gd name="connsiteX373" fmla="*/ 3551187 w 6454103"/>
              <a:gd name="connsiteY373" fmla="*/ 1501653 h 6373171"/>
              <a:gd name="connsiteX374" fmla="*/ 3571095 w 6454103"/>
              <a:gd name="connsiteY374" fmla="*/ 1511713 h 6373171"/>
              <a:gd name="connsiteX375" fmla="*/ 3675395 w 6454103"/>
              <a:gd name="connsiteY375" fmla="*/ 1660758 h 6373171"/>
              <a:gd name="connsiteX376" fmla="*/ 3639814 w 6454103"/>
              <a:gd name="connsiteY376" fmla="*/ 1839160 h 6373171"/>
              <a:gd name="connsiteX377" fmla="*/ 3619831 w 6454103"/>
              <a:gd name="connsiteY377" fmla="*/ 1863410 h 6373171"/>
              <a:gd name="connsiteX378" fmla="*/ 3664171 w 6454103"/>
              <a:gd name="connsiteY378" fmla="*/ 1906086 h 6373171"/>
              <a:gd name="connsiteX379" fmla="*/ 3695108 w 6454103"/>
              <a:gd name="connsiteY379" fmla="*/ 1977673 h 6373171"/>
              <a:gd name="connsiteX380" fmla="*/ 3613790 w 6454103"/>
              <a:gd name="connsiteY380" fmla="*/ 2179566 h 6373171"/>
              <a:gd name="connsiteX381" fmla="*/ 3575946 w 6454103"/>
              <a:gd name="connsiteY381" fmla="*/ 2195756 h 6373171"/>
              <a:gd name="connsiteX382" fmla="*/ 3580276 w 6454103"/>
              <a:gd name="connsiteY382" fmla="*/ 2200178 h 6373171"/>
              <a:gd name="connsiteX383" fmla="*/ 3607351 w 6454103"/>
              <a:gd name="connsiteY383" fmla="*/ 2264988 h 6373171"/>
              <a:gd name="connsiteX384" fmla="*/ 3540595 w 6454103"/>
              <a:gd name="connsiteY384" fmla="*/ 2445865 h 6373171"/>
              <a:gd name="connsiteX385" fmla="*/ 3524160 w 6454103"/>
              <a:gd name="connsiteY385" fmla="*/ 2453144 h 6373171"/>
              <a:gd name="connsiteX386" fmla="*/ 3528275 w 6454103"/>
              <a:gd name="connsiteY386" fmla="*/ 2462009 h 6373171"/>
              <a:gd name="connsiteX387" fmla="*/ 3421395 w 6454103"/>
              <a:gd name="connsiteY387" fmla="*/ 2603411 h 6373171"/>
              <a:gd name="connsiteX388" fmla="*/ 3411307 w 6454103"/>
              <a:gd name="connsiteY388" fmla="*/ 2603742 h 6373171"/>
              <a:gd name="connsiteX389" fmla="*/ 3425021 w 6454103"/>
              <a:gd name="connsiteY389" fmla="*/ 2607014 h 6373171"/>
              <a:gd name="connsiteX390" fmla="*/ 3464962 w 6454103"/>
              <a:gd name="connsiteY390" fmla="*/ 2650665 h 6373171"/>
              <a:gd name="connsiteX391" fmla="*/ 3379095 w 6454103"/>
              <a:gd name="connsiteY391" fmla="*/ 2742272 h 6373171"/>
              <a:gd name="connsiteX392" fmla="*/ 3263646 w 6454103"/>
              <a:gd name="connsiteY392" fmla="*/ 2692914 h 6373171"/>
              <a:gd name="connsiteX393" fmla="*/ 3349512 w 6454103"/>
              <a:gd name="connsiteY393" fmla="*/ 2601307 h 6373171"/>
              <a:gd name="connsiteX394" fmla="*/ 3355928 w 6454103"/>
              <a:gd name="connsiteY394" fmla="*/ 2600880 h 6373171"/>
              <a:gd name="connsiteX395" fmla="*/ 3321904 w 6454103"/>
              <a:gd name="connsiteY395" fmla="*/ 2589445 h 6373171"/>
              <a:gd name="connsiteX396" fmla="*/ 3266685 w 6454103"/>
              <a:gd name="connsiteY396" fmla="*/ 2516907 h 6373171"/>
              <a:gd name="connsiteX397" fmla="*/ 3288084 w 6454103"/>
              <a:gd name="connsiteY397" fmla="*/ 2428289 h 6373171"/>
              <a:gd name="connsiteX398" fmla="*/ 3312868 w 6454103"/>
              <a:gd name="connsiteY398" fmla="*/ 2405752 h 6373171"/>
              <a:gd name="connsiteX399" fmla="*/ 3305986 w 6454103"/>
              <a:gd name="connsiteY399" fmla="*/ 2398725 h 6373171"/>
              <a:gd name="connsiteX400" fmla="*/ 3278911 w 6454103"/>
              <a:gd name="connsiteY400" fmla="*/ 2333915 h 6373171"/>
              <a:gd name="connsiteX401" fmla="*/ 3345668 w 6454103"/>
              <a:gd name="connsiteY401" fmla="*/ 2153038 h 6373171"/>
              <a:gd name="connsiteX402" fmla="*/ 3356396 w 6454103"/>
              <a:gd name="connsiteY402" fmla="*/ 2148286 h 6373171"/>
              <a:gd name="connsiteX403" fmla="*/ 3338100 w 6454103"/>
              <a:gd name="connsiteY403" fmla="*/ 2130675 h 6373171"/>
              <a:gd name="connsiteX404" fmla="*/ 3307161 w 6454103"/>
              <a:gd name="connsiteY404" fmla="*/ 2059088 h 6373171"/>
              <a:gd name="connsiteX405" fmla="*/ 3306711 w 6454103"/>
              <a:gd name="connsiteY405" fmla="*/ 1981104 h 6373171"/>
              <a:gd name="connsiteX406" fmla="*/ 3330152 w 6454103"/>
              <a:gd name="connsiteY406" fmla="*/ 1924203 h 6373171"/>
              <a:gd name="connsiteX407" fmla="*/ 3302106 w 6454103"/>
              <a:gd name="connsiteY407" fmla="*/ 1910032 h 6373171"/>
              <a:gd name="connsiteX408" fmla="*/ 3197805 w 6454103"/>
              <a:gd name="connsiteY408" fmla="*/ 1760986 h 6373171"/>
              <a:gd name="connsiteX409" fmla="*/ 3192864 w 6454103"/>
              <a:gd name="connsiteY409" fmla="*/ 1713305 h 6373171"/>
              <a:gd name="connsiteX410" fmla="*/ 3194664 w 6454103"/>
              <a:gd name="connsiteY410" fmla="*/ 1695889 h 6373171"/>
              <a:gd name="connsiteX411" fmla="*/ 3157446 w 6454103"/>
              <a:gd name="connsiteY411" fmla="*/ 1693166 h 6373171"/>
              <a:gd name="connsiteX412" fmla="*/ 2880266 w 6454103"/>
              <a:gd name="connsiteY412" fmla="*/ 1438717 h 6373171"/>
              <a:gd name="connsiteX413" fmla="*/ 2880020 w 6454103"/>
              <a:gd name="connsiteY413" fmla="*/ 1436223 h 6373171"/>
              <a:gd name="connsiteX414" fmla="*/ 2856139 w 6454103"/>
              <a:gd name="connsiteY414" fmla="*/ 1443781 h 6373171"/>
              <a:gd name="connsiteX415" fmla="*/ 2280572 w 6454103"/>
              <a:gd name="connsiteY415" fmla="*/ 1149244 h 6373171"/>
              <a:gd name="connsiteX416" fmla="*/ 2279750 w 6454103"/>
              <a:gd name="connsiteY416" fmla="*/ 1146660 h 6373171"/>
              <a:gd name="connsiteX417" fmla="*/ 2265175 w 6454103"/>
              <a:gd name="connsiteY417" fmla="*/ 1162864 h 6373171"/>
              <a:gd name="connsiteX418" fmla="*/ 1941306 w 6454103"/>
              <a:gd name="connsiteY418" fmla="*/ 1327888 h 6373171"/>
              <a:gd name="connsiteX419" fmla="*/ 1212922 w 6454103"/>
              <a:gd name="connsiteY419" fmla="*/ 912453 h 6373171"/>
              <a:gd name="connsiteX420" fmla="*/ 1591389 w 6454103"/>
              <a:gd name="connsiteY420" fmla="*/ 276277 h 63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Lst>
            <a:rect l="l" t="t" r="r" b="b"/>
            <a:pathLst>
              <a:path w="6454103" h="6373171">
                <a:moveTo>
                  <a:pt x="3431147" y="3431193"/>
                </a:moveTo>
                <a:cubicBezTo>
                  <a:pt x="3467049" y="3417292"/>
                  <a:pt x="3503193" y="3421726"/>
                  <a:pt x="3521419" y="3445340"/>
                </a:cubicBezTo>
                <a:cubicBezTo>
                  <a:pt x="3545723" y="3476826"/>
                  <a:pt x="3528972" y="3530487"/>
                  <a:pt x="3484006" y="3565195"/>
                </a:cubicBezTo>
                <a:lnTo>
                  <a:pt x="3478416" y="3568373"/>
                </a:lnTo>
                <a:lnTo>
                  <a:pt x="3514025" y="3563853"/>
                </a:lnTo>
                <a:cubicBezTo>
                  <a:pt x="3546044" y="3565755"/>
                  <a:pt x="3575672" y="3579658"/>
                  <a:pt x="3595318" y="3605111"/>
                </a:cubicBezTo>
                <a:cubicBezTo>
                  <a:pt x="3614965" y="3630564"/>
                  <a:pt x="3620909" y="3662748"/>
                  <a:pt x="3614640" y="3694204"/>
                </a:cubicBezTo>
                <a:lnTo>
                  <a:pt x="3602141" y="3725285"/>
                </a:lnTo>
                <a:lnTo>
                  <a:pt x="3611396" y="3728614"/>
                </a:lnTo>
                <a:cubicBezTo>
                  <a:pt x="3631075" y="3740212"/>
                  <a:pt x="3649036" y="3755798"/>
                  <a:pt x="3663989" y="3775170"/>
                </a:cubicBezTo>
                <a:cubicBezTo>
                  <a:pt x="3708846" y="3833285"/>
                  <a:pt x="3713883" y="3908969"/>
                  <a:pt x="3682648" y="3967067"/>
                </a:cubicBezTo>
                <a:lnTo>
                  <a:pt x="3675059" y="3976017"/>
                </a:lnTo>
                <a:lnTo>
                  <a:pt x="3699198" y="3983904"/>
                </a:lnTo>
                <a:cubicBezTo>
                  <a:pt x="3721488" y="3996368"/>
                  <a:pt x="3741657" y="4013421"/>
                  <a:pt x="3758219" y="4034878"/>
                </a:cubicBezTo>
                <a:cubicBezTo>
                  <a:pt x="3774782" y="4056335"/>
                  <a:pt x="3786169" y="4080164"/>
                  <a:pt x="3792580" y="4104885"/>
                </a:cubicBezTo>
                <a:lnTo>
                  <a:pt x="3796253" y="4166316"/>
                </a:lnTo>
                <a:lnTo>
                  <a:pt x="3827671" y="4166862"/>
                </a:lnTo>
                <a:cubicBezTo>
                  <a:pt x="3888785" y="4173774"/>
                  <a:pt x="3946543" y="4203907"/>
                  <a:pt x="3986462" y="4255624"/>
                </a:cubicBezTo>
                <a:cubicBezTo>
                  <a:pt x="3996442" y="4268553"/>
                  <a:pt x="4004834" y="4282219"/>
                  <a:pt x="4011671" y="4296397"/>
                </a:cubicBezTo>
                <a:lnTo>
                  <a:pt x="4017634" y="4312859"/>
                </a:lnTo>
                <a:lnTo>
                  <a:pt x="4052324" y="4299105"/>
                </a:lnTo>
                <a:cubicBezTo>
                  <a:pt x="4185007" y="4260368"/>
                  <a:pt x="4328601" y="4298604"/>
                  <a:pt x="4412641" y="4407481"/>
                </a:cubicBezTo>
                <a:lnTo>
                  <a:pt x="4413948" y="4409619"/>
                </a:lnTo>
                <a:lnTo>
                  <a:pt x="4432156" y="4392417"/>
                </a:lnTo>
                <a:cubicBezTo>
                  <a:pt x="4628490" y="4240872"/>
                  <a:pt x="4898919" y="4252570"/>
                  <a:pt x="5078544" y="4406960"/>
                </a:cubicBezTo>
                <a:lnTo>
                  <a:pt x="5080410" y="4408928"/>
                </a:lnTo>
                <a:lnTo>
                  <a:pt x="5086475" y="4387995"/>
                </a:lnTo>
                <a:cubicBezTo>
                  <a:pt x="5129115" y="4279326"/>
                  <a:pt x="5203296" y="4177832"/>
                  <a:pt x="5306178" y="4098420"/>
                </a:cubicBezTo>
                <a:cubicBezTo>
                  <a:pt x="5580531" y="3886653"/>
                  <a:pt x="5955090" y="3912102"/>
                  <a:pt x="6142779" y="4155261"/>
                </a:cubicBezTo>
                <a:cubicBezTo>
                  <a:pt x="6330467" y="4398420"/>
                  <a:pt x="6260211" y="4767210"/>
                  <a:pt x="5985859" y="4978976"/>
                </a:cubicBezTo>
                <a:cubicBezTo>
                  <a:pt x="5745800" y="5164271"/>
                  <a:pt x="5429021" y="5167949"/>
                  <a:pt x="5227841" y="5003076"/>
                </a:cubicBezTo>
                <a:lnTo>
                  <a:pt x="5213220" y="4988016"/>
                </a:lnTo>
                <a:lnTo>
                  <a:pt x="5187959" y="5044649"/>
                </a:lnTo>
                <a:cubicBezTo>
                  <a:pt x="5155093" y="5102559"/>
                  <a:pt x="5110357" y="5155085"/>
                  <a:pt x="5054261" y="5198383"/>
                </a:cubicBezTo>
                <a:cubicBezTo>
                  <a:pt x="4829880" y="5371578"/>
                  <a:pt x="4508720" y="5331557"/>
                  <a:pt x="4336931" y="5108996"/>
                </a:cubicBezTo>
                <a:cubicBezTo>
                  <a:pt x="4315458" y="5081176"/>
                  <a:pt x="4297334" y="5051821"/>
                  <a:pt x="4282497" y="5021410"/>
                </a:cubicBezTo>
                <a:lnTo>
                  <a:pt x="4250911" y="4935959"/>
                </a:lnTo>
                <a:lnTo>
                  <a:pt x="4205230" y="4954071"/>
                </a:lnTo>
                <a:cubicBezTo>
                  <a:pt x="4072547" y="4992808"/>
                  <a:pt x="3928954" y="4954572"/>
                  <a:pt x="3844915" y="4845695"/>
                </a:cubicBezTo>
                <a:cubicBezTo>
                  <a:pt x="3802895" y="4791256"/>
                  <a:pt x="3781731" y="4726888"/>
                  <a:pt x="3779956" y="4661312"/>
                </a:cubicBezTo>
                <a:lnTo>
                  <a:pt x="3781253" y="4642950"/>
                </a:lnTo>
                <a:lnTo>
                  <a:pt x="3758951" y="4642561"/>
                </a:lnTo>
                <a:cubicBezTo>
                  <a:pt x="3697838" y="4635650"/>
                  <a:pt x="3640079" y="4605517"/>
                  <a:pt x="3600161" y="4553801"/>
                </a:cubicBezTo>
                <a:cubicBezTo>
                  <a:pt x="3560241" y="4502084"/>
                  <a:pt x="3545721" y="4438577"/>
                  <a:pt x="3554514" y="4377705"/>
                </a:cubicBezTo>
                <a:lnTo>
                  <a:pt x="3561944" y="4347173"/>
                </a:lnTo>
                <a:lnTo>
                  <a:pt x="3503447" y="4328061"/>
                </a:lnTo>
                <a:cubicBezTo>
                  <a:pt x="3481157" y="4315596"/>
                  <a:pt x="3460988" y="4298544"/>
                  <a:pt x="3444426" y="4277087"/>
                </a:cubicBezTo>
                <a:cubicBezTo>
                  <a:pt x="3394740" y="4212716"/>
                  <a:pt x="3391622" y="4126987"/>
                  <a:pt x="3429725" y="4059929"/>
                </a:cubicBezTo>
                <a:lnTo>
                  <a:pt x="3456744" y="4028877"/>
                </a:lnTo>
                <a:lnTo>
                  <a:pt x="3450921" y="4026781"/>
                </a:lnTo>
                <a:cubicBezTo>
                  <a:pt x="3431243" y="4015185"/>
                  <a:pt x="3413281" y="3999598"/>
                  <a:pt x="3398329" y="3980226"/>
                </a:cubicBezTo>
                <a:cubicBezTo>
                  <a:pt x="3353470" y="3922110"/>
                  <a:pt x="3348434" y="3846427"/>
                  <a:pt x="3379669" y="3788328"/>
                </a:cubicBezTo>
                <a:lnTo>
                  <a:pt x="3391294" y="3774620"/>
                </a:lnTo>
                <a:lnTo>
                  <a:pt x="3383730" y="3768431"/>
                </a:lnTo>
                <a:cubicBezTo>
                  <a:pt x="3344438" y="3717525"/>
                  <a:pt x="3359950" y="3639699"/>
                  <a:pt x="3418379" y="3594599"/>
                </a:cubicBezTo>
                <a:lnTo>
                  <a:pt x="3427316" y="3589909"/>
                </a:lnTo>
                <a:lnTo>
                  <a:pt x="3413546" y="3592935"/>
                </a:lnTo>
                <a:cubicBezTo>
                  <a:pt x="3390849" y="3593990"/>
                  <a:pt x="3370735" y="3586771"/>
                  <a:pt x="3358584" y="3571030"/>
                </a:cubicBezTo>
                <a:cubicBezTo>
                  <a:pt x="3334281" y="3539544"/>
                  <a:pt x="3351031" y="3485883"/>
                  <a:pt x="3395997" y="3451175"/>
                </a:cubicBezTo>
                <a:cubicBezTo>
                  <a:pt x="3407238" y="3442498"/>
                  <a:pt x="3419179" y="3435827"/>
                  <a:pt x="3431147" y="3431193"/>
                </a:cubicBezTo>
                <a:close/>
                <a:moveTo>
                  <a:pt x="2961271" y="3390934"/>
                </a:moveTo>
                <a:cubicBezTo>
                  <a:pt x="2982298" y="3382323"/>
                  <a:pt x="3009155" y="3380125"/>
                  <a:pt x="3036858" y="3386383"/>
                </a:cubicBezTo>
                <a:cubicBezTo>
                  <a:pt x="3092266" y="3398898"/>
                  <a:pt x="3130078" y="3440495"/>
                  <a:pt x="3121314" y="3479291"/>
                </a:cubicBezTo>
                <a:cubicBezTo>
                  <a:pt x="3112551" y="3518088"/>
                  <a:pt x="3060530" y="3539394"/>
                  <a:pt x="3005123" y="3526878"/>
                </a:cubicBezTo>
                <a:lnTo>
                  <a:pt x="2999111" y="3524598"/>
                </a:lnTo>
                <a:lnTo>
                  <a:pt x="3025295" y="3549150"/>
                </a:lnTo>
                <a:cubicBezTo>
                  <a:pt x="3044242" y="3575031"/>
                  <a:pt x="3052420" y="3606721"/>
                  <a:pt x="3045336" y="3638084"/>
                </a:cubicBezTo>
                <a:cubicBezTo>
                  <a:pt x="3038252" y="3669447"/>
                  <a:pt x="3017247" y="3694545"/>
                  <a:pt x="2989014" y="3709769"/>
                </a:cubicBezTo>
                <a:lnTo>
                  <a:pt x="2957101" y="3719955"/>
                </a:lnTo>
                <a:lnTo>
                  <a:pt x="2960436" y="3729208"/>
                </a:lnTo>
                <a:cubicBezTo>
                  <a:pt x="2964047" y="3751762"/>
                  <a:pt x="2963490" y="3775537"/>
                  <a:pt x="2958098" y="3799407"/>
                </a:cubicBezTo>
                <a:cubicBezTo>
                  <a:pt x="2941923" y="3871017"/>
                  <a:pt x="2886825" y="3923148"/>
                  <a:pt x="2822152" y="3936124"/>
                </a:cubicBezTo>
                <a:lnTo>
                  <a:pt x="2810418" y="3935982"/>
                </a:lnTo>
                <a:lnTo>
                  <a:pt x="2819731" y="3959608"/>
                </a:lnTo>
                <a:cubicBezTo>
                  <a:pt x="2824340" y="3984727"/>
                  <a:pt x="2824060" y="4011138"/>
                  <a:pt x="2818088" y="4037577"/>
                </a:cubicBezTo>
                <a:cubicBezTo>
                  <a:pt x="2812116" y="4064016"/>
                  <a:pt x="2801017" y="4087982"/>
                  <a:pt x="2786058" y="4108681"/>
                </a:cubicBezTo>
                <a:lnTo>
                  <a:pt x="2741072" y="4150675"/>
                </a:lnTo>
                <a:lnTo>
                  <a:pt x="2760682" y="4175228"/>
                </a:lnTo>
                <a:cubicBezTo>
                  <a:pt x="2794318" y="4226718"/>
                  <a:pt x="2807926" y="4290427"/>
                  <a:pt x="2793532" y="4354153"/>
                </a:cubicBezTo>
                <a:cubicBezTo>
                  <a:pt x="2789933" y="4370084"/>
                  <a:pt x="2784755" y="4385263"/>
                  <a:pt x="2778191" y="4399569"/>
                </a:cubicBezTo>
                <a:lnTo>
                  <a:pt x="2769309" y="4414658"/>
                </a:lnTo>
                <a:lnTo>
                  <a:pt x="2802022" y="4432616"/>
                </a:lnTo>
                <a:cubicBezTo>
                  <a:pt x="2916456" y="4510142"/>
                  <a:pt x="2978543" y="4645146"/>
                  <a:pt x="2948240" y="4779305"/>
                </a:cubicBezTo>
                <a:lnTo>
                  <a:pt x="2947426" y="4781676"/>
                </a:lnTo>
                <a:lnTo>
                  <a:pt x="2972287" y="4784737"/>
                </a:lnTo>
                <a:cubicBezTo>
                  <a:pt x="3214210" y="4839382"/>
                  <a:pt x="3377605" y="5055184"/>
                  <a:pt x="3373176" y="5292001"/>
                </a:cubicBezTo>
                <a:lnTo>
                  <a:pt x="3372849" y="5294693"/>
                </a:lnTo>
                <a:lnTo>
                  <a:pt x="3392843" y="5286020"/>
                </a:lnTo>
                <a:cubicBezTo>
                  <a:pt x="3503749" y="5249591"/>
                  <a:pt x="3629235" y="5242036"/>
                  <a:pt x="3756007" y="5270672"/>
                </a:cubicBezTo>
                <a:cubicBezTo>
                  <a:pt x="4094065" y="5347032"/>
                  <a:pt x="4313252" y="5651825"/>
                  <a:pt x="4245574" y="5951446"/>
                </a:cubicBezTo>
                <a:cubicBezTo>
                  <a:pt x="4177896" y="6251068"/>
                  <a:pt x="3848981" y="6432056"/>
                  <a:pt x="3510923" y="6355696"/>
                </a:cubicBezTo>
                <a:cubicBezTo>
                  <a:pt x="3215122" y="6288881"/>
                  <a:pt x="3010332" y="6047172"/>
                  <a:pt x="3009095" y="5787066"/>
                </a:cubicBezTo>
                <a:lnTo>
                  <a:pt x="3011376" y="5766201"/>
                </a:lnTo>
                <a:lnTo>
                  <a:pt x="2951640" y="5782844"/>
                </a:lnTo>
                <a:cubicBezTo>
                  <a:pt x="2886072" y="5794443"/>
                  <a:pt x="2817084" y="5793463"/>
                  <a:pt x="2747964" y="5777850"/>
                </a:cubicBezTo>
                <a:cubicBezTo>
                  <a:pt x="2471480" y="5715398"/>
                  <a:pt x="2297563" y="5442455"/>
                  <a:pt x="2359508" y="5168215"/>
                </a:cubicBezTo>
                <a:cubicBezTo>
                  <a:pt x="2367251" y="5133935"/>
                  <a:pt x="2378313" y="5101257"/>
                  <a:pt x="2392284" y="5070439"/>
                </a:cubicBezTo>
                <a:lnTo>
                  <a:pt x="2437980" y="4991627"/>
                </a:lnTo>
                <a:lnTo>
                  <a:pt x="2394904" y="4967980"/>
                </a:lnTo>
                <a:cubicBezTo>
                  <a:pt x="2280469" y="4890453"/>
                  <a:pt x="2218382" y="4755449"/>
                  <a:pt x="2248686" y="4621290"/>
                </a:cubicBezTo>
                <a:cubicBezTo>
                  <a:pt x="2263837" y="4554211"/>
                  <a:pt x="2299936" y="4496869"/>
                  <a:pt x="2349326" y="4453695"/>
                </a:cubicBezTo>
                <a:lnTo>
                  <a:pt x="2364299" y="4442988"/>
                </a:lnTo>
                <a:lnTo>
                  <a:pt x="2350380" y="4425558"/>
                </a:lnTo>
                <a:cubicBezTo>
                  <a:pt x="2316743" y="4374069"/>
                  <a:pt x="2303136" y="4310359"/>
                  <a:pt x="2317530" y="4246634"/>
                </a:cubicBezTo>
                <a:cubicBezTo>
                  <a:pt x="2331924" y="4182908"/>
                  <a:pt x="2371594" y="4131234"/>
                  <a:pt x="2424097" y="4099201"/>
                </a:cubicBezTo>
                <a:lnTo>
                  <a:pt x="2452356" y="4085460"/>
                </a:lnTo>
                <a:lnTo>
                  <a:pt x="2429787" y="4028207"/>
                </a:lnTo>
                <a:cubicBezTo>
                  <a:pt x="2425179" y="4003088"/>
                  <a:pt x="2425459" y="3976678"/>
                  <a:pt x="2431431" y="3950239"/>
                </a:cubicBezTo>
                <a:cubicBezTo>
                  <a:pt x="2449347" y="3870921"/>
                  <a:pt x="2513407" y="3813864"/>
                  <a:pt x="2589362" y="3800468"/>
                </a:cubicBezTo>
                <a:lnTo>
                  <a:pt x="2630511" y="3801488"/>
                </a:lnTo>
                <a:lnTo>
                  <a:pt x="2628413" y="3795665"/>
                </a:lnTo>
                <a:cubicBezTo>
                  <a:pt x="2624802" y="3773111"/>
                  <a:pt x="2625359" y="3749336"/>
                  <a:pt x="2630751" y="3725466"/>
                </a:cubicBezTo>
                <a:cubicBezTo>
                  <a:pt x="2646926" y="3653856"/>
                  <a:pt x="2702024" y="3601725"/>
                  <a:pt x="2766697" y="3588749"/>
                </a:cubicBezTo>
                <a:lnTo>
                  <a:pt x="2784670" y="3588966"/>
                </a:lnTo>
                <a:lnTo>
                  <a:pt x="2784616" y="3579193"/>
                </a:lnTo>
                <a:cubicBezTo>
                  <a:pt x="2798785" y="3516467"/>
                  <a:pt x="2868634" y="3478801"/>
                  <a:pt x="2940630" y="3495064"/>
                </a:cubicBezTo>
                <a:lnTo>
                  <a:pt x="2949941" y="3498959"/>
                </a:lnTo>
                <a:lnTo>
                  <a:pt x="2938831" y="3490279"/>
                </a:lnTo>
                <a:cubicBezTo>
                  <a:pt x="2923548" y="3473466"/>
                  <a:pt x="2916286" y="3453367"/>
                  <a:pt x="2920667" y="3433970"/>
                </a:cubicBezTo>
                <a:cubicBezTo>
                  <a:pt x="2925049" y="3414571"/>
                  <a:pt x="2940245" y="3399546"/>
                  <a:pt x="2961271" y="3390934"/>
                </a:cubicBezTo>
                <a:close/>
                <a:moveTo>
                  <a:pt x="1852456" y="3074803"/>
                </a:moveTo>
                <a:cubicBezTo>
                  <a:pt x="1898083" y="3062637"/>
                  <a:pt x="1945605" y="3065079"/>
                  <a:pt x="1989210" y="3080124"/>
                </a:cubicBezTo>
                <a:lnTo>
                  <a:pt x="2017805" y="3093151"/>
                </a:lnTo>
                <a:lnTo>
                  <a:pt x="2047555" y="3039279"/>
                </a:lnTo>
                <a:cubicBezTo>
                  <a:pt x="2063981" y="3019724"/>
                  <a:pt x="2084515" y="3003114"/>
                  <a:pt x="2108699" y="2990873"/>
                </a:cubicBezTo>
                <a:cubicBezTo>
                  <a:pt x="2181250" y="2954149"/>
                  <a:pt x="2266041" y="2967174"/>
                  <a:pt x="2324757" y="3017184"/>
                </a:cubicBezTo>
                <a:lnTo>
                  <a:pt x="2350188" y="3049551"/>
                </a:lnTo>
                <a:lnTo>
                  <a:pt x="2353339" y="3044223"/>
                </a:lnTo>
                <a:cubicBezTo>
                  <a:pt x="2368422" y="3027072"/>
                  <a:pt x="2387103" y="3012354"/>
                  <a:pt x="2408936" y="3001302"/>
                </a:cubicBezTo>
                <a:cubicBezTo>
                  <a:pt x="2474437" y="2968147"/>
                  <a:pt x="2549721" y="2977402"/>
                  <a:pt x="2600926" y="3018984"/>
                </a:cubicBezTo>
                <a:lnTo>
                  <a:pt x="2612210" y="3032975"/>
                </a:lnTo>
                <a:lnTo>
                  <a:pt x="2619708" y="3026708"/>
                </a:lnTo>
                <a:cubicBezTo>
                  <a:pt x="2677083" y="2997666"/>
                  <a:pt x="2750616" y="3027507"/>
                  <a:pt x="2783950" y="3093361"/>
                </a:cubicBezTo>
                <a:lnTo>
                  <a:pt x="2786880" y="3103019"/>
                </a:lnTo>
                <a:lnTo>
                  <a:pt x="2786492" y="3088926"/>
                </a:lnTo>
                <a:cubicBezTo>
                  <a:pt x="2789714" y="3066435"/>
                  <a:pt x="2800579" y="3048032"/>
                  <a:pt x="2818322" y="3039051"/>
                </a:cubicBezTo>
                <a:cubicBezTo>
                  <a:pt x="2853809" y="3021088"/>
                  <a:pt x="2903373" y="3047611"/>
                  <a:pt x="2929026" y="3098291"/>
                </a:cubicBezTo>
                <a:cubicBezTo>
                  <a:pt x="2954679" y="3148972"/>
                  <a:pt x="2946707" y="3204618"/>
                  <a:pt x="2911221" y="3222580"/>
                </a:cubicBezTo>
                <a:cubicBezTo>
                  <a:pt x="2875734" y="3240543"/>
                  <a:pt x="2826170" y="3214021"/>
                  <a:pt x="2800517" y="3163341"/>
                </a:cubicBezTo>
                <a:lnTo>
                  <a:pt x="2798444" y="3157253"/>
                </a:lnTo>
                <a:lnTo>
                  <a:pt x="2796202" y="3193077"/>
                </a:lnTo>
                <a:cubicBezTo>
                  <a:pt x="2788324" y="3224171"/>
                  <a:pt x="2769108" y="3250664"/>
                  <a:pt x="2740421" y="3265184"/>
                </a:cubicBezTo>
                <a:cubicBezTo>
                  <a:pt x="2711734" y="3279705"/>
                  <a:pt x="2679007" y="3279505"/>
                  <a:pt x="2649285" y="3267444"/>
                </a:cubicBezTo>
                <a:lnTo>
                  <a:pt x="2621102" y="3249335"/>
                </a:lnTo>
                <a:lnTo>
                  <a:pt x="2616095" y="3257801"/>
                </a:lnTo>
                <a:cubicBezTo>
                  <a:pt x="2601010" y="3274953"/>
                  <a:pt x="2582331" y="3289670"/>
                  <a:pt x="2560497" y="3300723"/>
                </a:cubicBezTo>
                <a:cubicBezTo>
                  <a:pt x="2494996" y="3333877"/>
                  <a:pt x="2419712" y="3324622"/>
                  <a:pt x="2368508" y="3283040"/>
                </a:cubicBezTo>
                <a:lnTo>
                  <a:pt x="2361141" y="3273906"/>
                </a:lnTo>
                <a:lnTo>
                  <a:pt x="2348864" y="3296136"/>
                </a:lnTo>
                <a:cubicBezTo>
                  <a:pt x="2332439" y="3315692"/>
                  <a:pt x="2311903" y="3332302"/>
                  <a:pt x="2287720" y="3344543"/>
                </a:cubicBezTo>
                <a:cubicBezTo>
                  <a:pt x="2263536" y="3356785"/>
                  <a:pt x="2237993" y="3363498"/>
                  <a:pt x="2212508" y="3365157"/>
                </a:cubicBezTo>
                <a:lnTo>
                  <a:pt x="2151479" y="3357237"/>
                </a:lnTo>
                <a:lnTo>
                  <a:pt x="2145048" y="3387993"/>
                </a:lnTo>
                <a:cubicBezTo>
                  <a:pt x="2126790" y="3446725"/>
                  <a:pt x="2086353" y="3497802"/>
                  <a:pt x="2028065" y="3527307"/>
                </a:cubicBezTo>
                <a:cubicBezTo>
                  <a:pt x="2013492" y="3534683"/>
                  <a:pt x="1998494" y="3540362"/>
                  <a:pt x="1983285" y="3544418"/>
                </a:cubicBezTo>
                <a:lnTo>
                  <a:pt x="1965996" y="3547185"/>
                </a:lnTo>
                <a:lnTo>
                  <a:pt x="1972996" y="3583840"/>
                </a:lnTo>
                <a:cubicBezTo>
                  <a:pt x="1986147" y="3721435"/>
                  <a:pt x="1921644" y="3855302"/>
                  <a:pt x="1798930" y="3917417"/>
                </a:cubicBezTo>
                <a:lnTo>
                  <a:pt x="1796585" y="3918301"/>
                </a:lnTo>
                <a:lnTo>
                  <a:pt x="1810064" y="3939413"/>
                </a:lnTo>
                <a:cubicBezTo>
                  <a:pt x="1922074" y="4160697"/>
                  <a:pt x="1859836" y="4424127"/>
                  <a:pt x="1674481" y="4571589"/>
                </a:cubicBezTo>
                <a:lnTo>
                  <a:pt x="1672198" y="4573052"/>
                </a:lnTo>
                <a:lnTo>
                  <a:pt x="1691621" y="4582938"/>
                </a:lnTo>
                <a:cubicBezTo>
                  <a:pt x="1790358" y="4645213"/>
                  <a:pt x="1876129" y="4737122"/>
                  <a:pt x="1934823" y="4853079"/>
                </a:cubicBezTo>
                <a:cubicBezTo>
                  <a:pt x="2091344" y="5162297"/>
                  <a:pt x="1996059" y="5525426"/>
                  <a:pt x="1721999" y="5664150"/>
                </a:cubicBezTo>
                <a:cubicBezTo>
                  <a:pt x="1447939" y="5802874"/>
                  <a:pt x="1098885" y="5664660"/>
                  <a:pt x="942365" y="5355443"/>
                </a:cubicBezTo>
                <a:cubicBezTo>
                  <a:pt x="805409" y="5084877"/>
                  <a:pt x="861242" y="4773036"/>
                  <a:pt x="1060939" y="4606369"/>
                </a:cubicBezTo>
                <a:lnTo>
                  <a:pt x="1078475" y="4594834"/>
                </a:lnTo>
                <a:lnTo>
                  <a:pt x="1027588" y="4559394"/>
                </a:lnTo>
                <a:cubicBezTo>
                  <a:pt x="976875" y="4516244"/>
                  <a:pt x="933678" y="4462446"/>
                  <a:pt x="901675" y="4399222"/>
                </a:cubicBezTo>
                <a:cubicBezTo>
                  <a:pt x="773664" y="4146326"/>
                  <a:pt x="873241" y="3838382"/>
                  <a:pt x="1124085" y="3711410"/>
                </a:cubicBezTo>
                <a:cubicBezTo>
                  <a:pt x="1155440" y="3695538"/>
                  <a:pt x="1187675" y="3683245"/>
                  <a:pt x="1220330" y="3674379"/>
                </a:cubicBezTo>
                <a:lnTo>
                  <a:pt x="1310190" y="3659390"/>
                </a:lnTo>
                <a:lnTo>
                  <a:pt x="1300973" y="3611122"/>
                </a:lnTo>
                <a:cubicBezTo>
                  <a:pt x="1287822" y="3473526"/>
                  <a:pt x="1352325" y="3339659"/>
                  <a:pt x="1475038" y="3277544"/>
                </a:cubicBezTo>
                <a:cubicBezTo>
                  <a:pt x="1536395" y="3246486"/>
                  <a:pt x="1603591" y="3237778"/>
                  <a:pt x="1668336" y="3248340"/>
                </a:cubicBezTo>
                <a:lnTo>
                  <a:pt x="1686128" y="3253060"/>
                </a:lnTo>
                <a:lnTo>
                  <a:pt x="1690694" y="3231227"/>
                </a:lnTo>
                <a:cubicBezTo>
                  <a:pt x="1708952" y="3172496"/>
                  <a:pt x="1749389" y="3121418"/>
                  <a:pt x="1807677" y="3091914"/>
                </a:cubicBezTo>
                <a:cubicBezTo>
                  <a:pt x="1822249" y="3084538"/>
                  <a:pt x="1837247" y="3078859"/>
                  <a:pt x="1852456" y="3074803"/>
                </a:cubicBezTo>
                <a:close/>
                <a:moveTo>
                  <a:pt x="5681433" y="1581620"/>
                </a:moveTo>
                <a:cubicBezTo>
                  <a:pt x="5747973" y="1549866"/>
                  <a:pt x="5821131" y="1532306"/>
                  <a:pt x="5897923" y="1532306"/>
                </a:cubicBezTo>
                <a:cubicBezTo>
                  <a:pt x="6205093" y="1532306"/>
                  <a:pt x="6454103" y="1813261"/>
                  <a:pt x="6454103" y="2159836"/>
                </a:cubicBezTo>
                <a:cubicBezTo>
                  <a:pt x="6454103" y="2463089"/>
                  <a:pt x="6263455" y="2716102"/>
                  <a:pt x="6010013" y="2774617"/>
                </a:cubicBezTo>
                <a:lnTo>
                  <a:pt x="5989158" y="2776989"/>
                </a:lnTo>
                <a:lnTo>
                  <a:pt x="6018554" y="2831590"/>
                </a:lnTo>
                <a:cubicBezTo>
                  <a:pt x="6044314" y="2892992"/>
                  <a:pt x="6058559" y="2960500"/>
                  <a:pt x="6058559" y="3031362"/>
                </a:cubicBezTo>
                <a:cubicBezTo>
                  <a:pt x="6058559" y="3314811"/>
                  <a:pt x="5830641" y="3544591"/>
                  <a:pt x="5549492" y="3544591"/>
                </a:cubicBezTo>
                <a:cubicBezTo>
                  <a:pt x="5514349" y="3544591"/>
                  <a:pt x="5480037" y="3541001"/>
                  <a:pt x="5446897" y="3534164"/>
                </a:cubicBezTo>
                <a:lnTo>
                  <a:pt x="5359954" y="3506955"/>
                </a:lnTo>
                <a:lnTo>
                  <a:pt x="5346379" y="3554183"/>
                </a:lnTo>
                <a:cubicBezTo>
                  <a:pt x="5295971" y="3682886"/>
                  <a:pt x="5177964" y="3773193"/>
                  <a:pt x="5040425" y="3773193"/>
                </a:cubicBezTo>
                <a:cubicBezTo>
                  <a:pt x="4971656" y="3773193"/>
                  <a:pt x="4907769" y="3750616"/>
                  <a:pt x="4854774" y="3711952"/>
                </a:cubicBezTo>
                <a:lnTo>
                  <a:pt x="4841031" y="3699706"/>
                </a:lnTo>
                <a:lnTo>
                  <a:pt x="4827097" y="3717123"/>
                </a:lnTo>
                <a:cubicBezTo>
                  <a:pt x="4784284" y="3761278"/>
                  <a:pt x="4725138" y="3788588"/>
                  <a:pt x="4659808" y="3788588"/>
                </a:cubicBezTo>
                <a:cubicBezTo>
                  <a:pt x="4594477" y="3788588"/>
                  <a:pt x="4535331" y="3761278"/>
                  <a:pt x="4492517" y="3717123"/>
                </a:cubicBezTo>
                <a:lnTo>
                  <a:pt x="4472888" y="3692586"/>
                </a:lnTo>
                <a:lnTo>
                  <a:pt x="4422015" y="3727215"/>
                </a:lnTo>
                <a:cubicBezTo>
                  <a:pt x="4398528" y="3737244"/>
                  <a:pt x="4372706" y="3742790"/>
                  <a:pt x="4345600" y="3742790"/>
                </a:cubicBezTo>
                <a:cubicBezTo>
                  <a:pt x="4264284" y="3742790"/>
                  <a:pt x="4194515" y="3692876"/>
                  <a:pt x="4164713" y="3621739"/>
                </a:cubicBezTo>
                <a:lnTo>
                  <a:pt x="4156642" y="3581376"/>
                </a:lnTo>
                <a:lnTo>
                  <a:pt x="4151424" y="3584706"/>
                </a:lnTo>
                <a:cubicBezTo>
                  <a:pt x="4130220" y="3593197"/>
                  <a:pt x="4106906" y="3597892"/>
                  <a:pt x="4082436" y="3597892"/>
                </a:cubicBezTo>
                <a:cubicBezTo>
                  <a:pt x="4009021" y="3597892"/>
                  <a:pt x="3946032" y="3555634"/>
                  <a:pt x="3919125" y="3495409"/>
                </a:cubicBezTo>
                <a:lnTo>
                  <a:pt x="3915377" y="3477830"/>
                </a:lnTo>
                <a:lnTo>
                  <a:pt x="3905856" y="3480036"/>
                </a:lnTo>
                <a:cubicBezTo>
                  <a:pt x="3841550" y="3480036"/>
                  <a:pt x="3789420" y="3420202"/>
                  <a:pt x="3789420" y="3346392"/>
                </a:cubicBezTo>
                <a:lnTo>
                  <a:pt x="3791168" y="3336452"/>
                </a:lnTo>
                <a:lnTo>
                  <a:pt x="3785149" y="3349201"/>
                </a:lnTo>
                <a:cubicBezTo>
                  <a:pt x="3772117" y="3367813"/>
                  <a:pt x="3754112" y="3379325"/>
                  <a:pt x="3734226" y="3379325"/>
                </a:cubicBezTo>
                <a:cubicBezTo>
                  <a:pt x="3694452" y="3379325"/>
                  <a:pt x="3662208" y="3333277"/>
                  <a:pt x="3662208" y="3276474"/>
                </a:cubicBezTo>
                <a:cubicBezTo>
                  <a:pt x="3662208" y="3219671"/>
                  <a:pt x="3694452" y="3173623"/>
                  <a:pt x="3734225" y="3173623"/>
                </a:cubicBezTo>
                <a:cubicBezTo>
                  <a:pt x="3773999" y="3173623"/>
                  <a:pt x="3806243" y="3219671"/>
                  <a:pt x="3806243" y="3276474"/>
                </a:cubicBezTo>
                <a:lnTo>
                  <a:pt x="3805343" y="3282841"/>
                </a:lnTo>
                <a:lnTo>
                  <a:pt x="3823523" y="3251891"/>
                </a:lnTo>
                <a:cubicBezTo>
                  <a:pt x="3844594" y="3227707"/>
                  <a:pt x="3873703" y="3212748"/>
                  <a:pt x="3905856" y="3212748"/>
                </a:cubicBezTo>
                <a:cubicBezTo>
                  <a:pt x="3938009" y="3212748"/>
                  <a:pt x="3967118" y="3227707"/>
                  <a:pt x="3988189" y="3251891"/>
                </a:cubicBezTo>
                <a:lnTo>
                  <a:pt x="4005156" y="3280776"/>
                </a:lnTo>
                <a:lnTo>
                  <a:pt x="4013446" y="3275484"/>
                </a:lnTo>
                <a:cubicBezTo>
                  <a:pt x="4034651" y="3266993"/>
                  <a:pt x="4057964" y="3262298"/>
                  <a:pt x="4082436" y="3262298"/>
                </a:cubicBezTo>
                <a:cubicBezTo>
                  <a:pt x="4155850" y="3262298"/>
                  <a:pt x="4218839" y="3304556"/>
                  <a:pt x="4245745" y="3364781"/>
                </a:cubicBezTo>
                <a:lnTo>
                  <a:pt x="4248193" y="3376257"/>
                </a:lnTo>
                <a:lnTo>
                  <a:pt x="4269186" y="3361968"/>
                </a:lnTo>
                <a:cubicBezTo>
                  <a:pt x="4292672" y="3351938"/>
                  <a:pt x="4318495" y="3346392"/>
                  <a:pt x="4345601" y="3346392"/>
                </a:cubicBezTo>
                <a:cubicBezTo>
                  <a:pt x="4372706" y="3346392"/>
                  <a:pt x="4398528" y="3351938"/>
                  <a:pt x="4422015" y="3361968"/>
                </a:cubicBezTo>
                <a:lnTo>
                  <a:pt x="4472888" y="3396596"/>
                </a:lnTo>
                <a:lnTo>
                  <a:pt x="4492517" y="3372059"/>
                </a:lnTo>
                <a:cubicBezTo>
                  <a:pt x="4535331" y="3327904"/>
                  <a:pt x="4594476" y="3300594"/>
                  <a:pt x="4659807" y="3300594"/>
                </a:cubicBezTo>
                <a:cubicBezTo>
                  <a:pt x="4676140" y="3300594"/>
                  <a:pt x="4692086" y="3302301"/>
                  <a:pt x="4707487" y="3305551"/>
                </a:cubicBezTo>
                <a:lnTo>
                  <a:pt x="4724163" y="3310890"/>
                </a:lnTo>
                <a:lnTo>
                  <a:pt x="4734472" y="3275025"/>
                </a:lnTo>
                <a:cubicBezTo>
                  <a:pt x="4784879" y="3146322"/>
                  <a:pt x="4902887" y="3056015"/>
                  <a:pt x="5040425" y="3056015"/>
                </a:cubicBezTo>
                <a:lnTo>
                  <a:pt x="5042917" y="3056286"/>
                </a:lnTo>
                <a:lnTo>
                  <a:pt x="5040425" y="3031362"/>
                </a:lnTo>
                <a:cubicBezTo>
                  <a:pt x="5040425" y="2783344"/>
                  <a:pt x="5214924" y="2576417"/>
                  <a:pt x="5446898" y="2528560"/>
                </a:cubicBezTo>
                <a:lnTo>
                  <a:pt x="5449595" y="2528286"/>
                </a:lnTo>
                <a:lnTo>
                  <a:pt x="5436730" y="2510694"/>
                </a:lnTo>
                <a:cubicBezTo>
                  <a:pt x="5376760" y="2410540"/>
                  <a:pt x="5341744" y="2289802"/>
                  <a:pt x="5341743" y="2159836"/>
                </a:cubicBezTo>
                <a:cubicBezTo>
                  <a:pt x="5341744" y="1899905"/>
                  <a:pt x="5481812" y="1676885"/>
                  <a:pt x="5681433" y="1581620"/>
                </a:cubicBezTo>
                <a:close/>
                <a:moveTo>
                  <a:pt x="1073368" y="1772551"/>
                </a:moveTo>
                <a:cubicBezTo>
                  <a:pt x="1195818" y="1726524"/>
                  <a:pt x="1335447" y="1727352"/>
                  <a:pt x="1463229" y="1785944"/>
                </a:cubicBezTo>
                <a:cubicBezTo>
                  <a:pt x="1495174" y="1800592"/>
                  <a:pt x="1524867" y="1818157"/>
                  <a:pt x="1552141" y="1838184"/>
                </a:cubicBezTo>
                <a:lnTo>
                  <a:pt x="1619831" y="1899155"/>
                </a:lnTo>
                <a:lnTo>
                  <a:pt x="1651856" y="1861883"/>
                </a:lnTo>
                <a:cubicBezTo>
                  <a:pt x="1751320" y="1765903"/>
                  <a:pt x="1896228" y="1733000"/>
                  <a:pt x="2021250" y="1790326"/>
                </a:cubicBezTo>
                <a:cubicBezTo>
                  <a:pt x="2083761" y="1818989"/>
                  <a:pt x="2132424" y="1866139"/>
                  <a:pt x="2164481" y="1923373"/>
                </a:cubicBezTo>
                <a:lnTo>
                  <a:pt x="2171869" y="1940233"/>
                </a:lnTo>
                <a:lnTo>
                  <a:pt x="2191795" y="1930209"/>
                </a:lnTo>
                <a:cubicBezTo>
                  <a:pt x="2249116" y="1907917"/>
                  <a:pt x="2314263" y="1907745"/>
                  <a:pt x="2373647" y="1934975"/>
                </a:cubicBezTo>
                <a:cubicBezTo>
                  <a:pt x="2433033" y="1962205"/>
                  <a:pt x="2475414" y="2011681"/>
                  <a:pt x="2495927" y="2069663"/>
                </a:cubicBezTo>
                <a:lnTo>
                  <a:pt x="2503543" y="2100149"/>
                </a:lnTo>
                <a:lnTo>
                  <a:pt x="2564220" y="2089875"/>
                </a:lnTo>
                <a:cubicBezTo>
                  <a:pt x="2589749" y="2090548"/>
                  <a:pt x="2615534" y="2096269"/>
                  <a:pt x="2640172" y="2107567"/>
                </a:cubicBezTo>
                <a:cubicBezTo>
                  <a:pt x="2714088" y="2141460"/>
                  <a:pt x="2756704" y="2215912"/>
                  <a:pt x="2754144" y="2292997"/>
                </a:cubicBezTo>
                <a:lnTo>
                  <a:pt x="2744657" y="2333051"/>
                </a:lnTo>
                <a:lnTo>
                  <a:pt x="2750788" y="2332198"/>
                </a:lnTo>
                <a:cubicBezTo>
                  <a:pt x="2773601" y="2333318"/>
                  <a:pt x="2796750" y="2338767"/>
                  <a:pt x="2818994" y="2348967"/>
                </a:cubicBezTo>
                <a:cubicBezTo>
                  <a:pt x="2885728" y="2379567"/>
                  <a:pt x="2925372" y="2444233"/>
                  <a:pt x="2924727" y="2510192"/>
                </a:cubicBezTo>
                <a:lnTo>
                  <a:pt x="2920808" y="2527734"/>
                </a:lnTo>
                <a:lnTo>
                  <a:pt x="2930381" y="2529697"/>
                </a:lnTo>
                <a:cubicBezTo>
                  <a:pt x="2988836" y="2556500"/>
                  <a:pt x="3011282" y="2632617"/>
                  <a:pt x="2980518" y="2699710"/>
                </a:cubicBezTo>
                <a:lnTo>
                  <a:pt x="2974786" y="2708016"/>
                </a:lnTo>
                <a:lnTo>
                  <a:pt x="2985571" y="2698936"/>
                </a:lnTo>
                <a:cubicBezTo>
                  <a:pt x="3005175" y="2687450"/>
                  <a:pt x="3026340" y="2684490"/>
                  <a:pt x="3044417" y="2692779"/>
                </a:cubicBezTo>
                <a:cubicBezTo>
                  <a:pt x="3080571" y="2709356"/>
                  <a:pt x="3090687" y="2764653"/>
                  <a:pt x="3067011" y="2816287"/>
                </a:cubicBezTo>
                <a:cubicBezTo>
                  <a:pt x="3043336" y="2867921"/>
                  <a:pt x="2994834" y="2896339"/>
                  <a:pt x="2958679" y="2879761"/>
                </a:cubicBezTo>
                <a:cubicBezTo>
                  <a:pt x="2922525" y="2863183"/>
                  <a:pt x="2912408" y="2807887"/>
                  <a:pt x="2936084" y="2756253"/>
                </a:cubicBezTo>
                <a:lnTo>
                  <a:pt x="2939556" y="2750840"/>
                </a:lnTo>
                <a:lnTo>
                  <a:pt x="2910131" y="2771397"/>
                </a:lnTo>
                <a:cubicBezTo>
                  <a:pt x="2880898" y="2784597"/>
                  <a:pt x="2848202" y="2786062"/>
                  <a:pt x="2818975" y="2772661"/>
                </a:cubicBezTo>
                <a:cubicBezTo>
                  <a:pt x="2789749" y="2759259"/>
                  <a:pt x="2769523" y="2733528"/>
                  <a:pt x="2760450" y="2702763"/>
                </a:cubicBezTo>
                <a:lnTo>
                  <a:pt x="2757066" y="2669435"/>
                </a:lnTo>
                <a:lnTo>
                  <a:pt x="2747325" y="2670790"/>
                </a:lnTo>
                <a:cubicBezTo>
                  <a:pt x="2724510" y="2669670"/>
                  <a:pt x="2701362" y="2664221"/>
                  <a:pt x="2679117" y="2654021"/>
                </a:cubicBezTo>
                <a:cubicBezTo>
                  <a:pt x="2612385" y="2623422"/>
                  <a:pt x="2572741" y="2558755"/>
                  <a:pt x="2573385" y="2492796"/>
                </a:cubicBezTo>
                <a:lnTo>
                  <a:pt x="2575944" y="2481345"/>
                </a:lnTo>
                <a:lnTo>
                  <a:pt x="2550906" y="2485583"/>
                </a:lnTo>
                <a:cubicBezTo>
                  <a:pt x="2525376" y="2484911"/>
                  <a:pt x="2499591" y="2479189"/>
                  <a:pt x="2474953" y="2467892"/>
                </a:cubicBezTo>
                <a:cubicBezTo>
                  <a:pt x="2450313" y="2456594"/>
                  <a:pt x="2429153" y="2440790"/>
                  <a:pt x="2411984" y="2421884"/>
                </a:cubicBezTo>
                <a:lnTo>
                  <a:pt x="2380173" y="2369203"/>
                </a:lnTo>
                <a:lnTo>
                  <a:pt x="2352104" y="2383326"/>
                </a:lnTo>
                <a:cubicBezTo>
                  <a:pt x="2294782" y="2405617"/>
                  <a:pt x="2229636" y="2405790"/>
                  <a:pt x="2170251" y="2378560"/>
                </a:cubicBezTo>
                <a:cubicBezTo>
                  <a:pt x="2155404" y="2371752"/>
                  <a:pt x="2141620" y="2363554"/>
                  <a:pt x="2128975" y="2354181"/>
                </a:cubicBezTo>
                <a:lnTo>
                  <a:pt x="2116043" y="2342377"/>
                </a:lnTo>
                <a:lnTo>
                  <a:pt x="2091723" y="2370682"/>
                </a:lnTo>
                <a:cubicBezTo>
                  <a:pt x="1992259" y="2466662"/>
                  <a:pt x="1847351" y="2499565"/>
                  <a:pt x="1722329" y="2442238"/>
                </a:cubicBezTo>
                <a:lnTo>
                  <a:pt x="1720177" y="2440953"/>
                </a:lnTo>
                <a:lnTo>
                  <a:pt x="1712053" y="2464648"/>
                </a:lnTo>
                <a:cubicBezTo>
                  <a:pt x="1608678" y="2690096"/>
                  <a:pt x="1363811" y="2805460"/>
                  <a:pt x="1133002" y="2752274"/>
                </a:cubicBezTo>
                <a:lnTo>
                  <a:pt x="1130435" y="2751399"/>
                </a:lnTo>
                <a:lnTo>
                  <a:pt x="1134797" y="2772752"/>
                </a:lnTo>
                <a:cubicBezTo>
                  <a:pt x="1147565" y="2888787"/>
                  <a:pt x="1129072" y="3013133"/>
                  <a:pt x="1074901" y="3131272"/>
                </a:cubicBezTo>
                <a:cubicBezTo>
                  <a:pt x="930448" y="3446307"/>
                  <a:pt x="586995" y="3597906"/>
                  <a:pt x="307779" y="3469877"/>
                </a:cubicBezTo>
                <a:cubicBezTo>
                  <a:pt x="28563" y="3341848"/>
                  <a:pt x="-80684" y="2982672"/>
                  <a:pt x="63770" y="2667637"/>
                </a:cubicBezTo>
                <a:cubicBezTo>
                  <a:pt x="190167" y="2391981"/>
                  <a:pt x="468922" y="2241456"/>
                  <a:pt x="723689" y="2293901"/>
                </a:cubicBezTo>
                <a:lnTo>
                  <a:pt x="743635" y="2300437"/>
                </a:lnTo>
                <a:lnTo>
                  <a:pt x="739672" y="2238553"/>
                </a:lnTo>
                <a:cubicBezTo>
                  <a:pt x="741849" y="2172002"/>
                  <a:pt x="757038" y="2104700"/>
                  <a:pt x="786574" y="2040287"/>
                </a:cubicBezTo>
                <a:cubicBezTo>
                  <a:pt x="845645" y="1911460"/>
                  <a:pt x="950918" y="1818578"/>
                  <a:pt x="1073368" y="1772551"/>
                </a:cubicBezTo>
                <a:close/>
                <a:moveTo>
                  <a:pt x="3856584" y="45757"/>
                </a:moveTo>
                <a:cubicBezTo>
                  <a:pt x="3881982" y="34763"/>
                  <a:pt x="3908300" y="25736"/>
                  <a:pt x="3935300" y="18692"/>
                </a:cubicBezTo>
                <a:cubicBezTo>
                  <a:pt x="4115299" y="-28271"/>
                  <a:pt x="4325632" y="12880"/>
                  <a:pt x="4496181" y="146419"/>
                </a:cubicBezTo>
                <a:cubicBezTo>
                  <a:pt x="4734950" y="333373"/>
                  <a:pt x="4816627" y="639463"/>
                  <a:pt x="4706453" y="875086"/>
                </a:cubicBezTo>
                <a:lnTo>
                  <a:pt x="4695464" y="892969"/>
                </a:lnTo>
                <a:lnTo>
                  <a:pt x="4756577" y="903485"/>
                </a:lnTo>
                <a:cubicBezTo>
                  <a:pt x="4820803" y="921057"/>
                  <a:pt x="4882738" y="951460"/>
                  <a:pt x="4938531" y="995146"/>
                </a:cubicBezTo>
                <a:cubicBezTo>
                  <a:pt x="5161707" y="1169891"/>
                  <a:pt x="5202116" y="1491002"/>
                  <a:pt x="5028788" y="1712367"/>
                </a:cubicBezTo>
                <a:cubicBezTo>
                  <a:pt x="5007123" y="1740038"/>
                  <a:pt x="4983143" y="1764840"/>
                  <a:pt x="4957329" y="1786718"/>
                </a:cubicBezTo>
                <a:lnTo>
                  <a:pt x="4882306" y="1838399"/>
                </a:lnTo>
                <a:lnTo>
                  <a:pt x="4911122" y="1878203"/>
                </a:lnTo>
                <a:cubicBezTo>
                  <a:pt x="4981382" y="1997238"/>
                  <a:pt x="4979734" y="2145825"/>
                  <a:pt x="4894942" y="2254117"/>
                </a:cubicBezTo>
                <a:cubicBezTo>
                  <a:pt x="4852546" y="2308263"/>
                  <a:pt x="4795384" y="2344646"/>
                  <a:pt x="4732271" y="2362536"/>
                </a:cubicBezTo>
                <a:lnTo>
                  <a:pt x="4714156" y="2365807"/>
                </a:lnTo>
                <a:lnTo>
                  <a:pt x="4719278" y="2387516"/>
                </a:lnTo>
                <a:cubicBezTo>
                  <a:pt x="4727650" y="2448447"/>
                  <a:pt x="4712690" y="2511852"/>
                  <a:pt x="4672414" y="2563290"/>
                </a:cubicBezTo>
                <a:cubicBezTo>
                  <a:pt x="4632137" y="2614729"/>
                  <a:pt x="4574172" y="2644461"/>
                  <a:pt x="4513011" y="2650950"/>
                </a:cubicBezTo>
                <a:lnTo>
                  <a:pt x="4481591" y="2651278"/>
                </a:lnTo>
                <a:lnTo>
                  <a:pt x="4477493" y="2712682"/>
                </a:lnTo>
                <a:cubicBezTo>
                  <a:pt x="4470910" y="2737358"/>
                  <a:pt x="4459357" y="2761108"/>
                  <a:pt x="4442647" y="2782450"/>
                </a:cubicBezTo>
                <a:cubicBezTo>
                  <a:pt x="4392516" y="2846474"/>
                  <a:pt x="4310203" y="2870636"/>
                  <a:pt x="4235820" y="2850245"/>
                </a:cubicBezTo>
                <a:lnTo>
                  <a:pt x="4199064" y="2831716"/>
                </a:lnTo>
                <a:lnTo>
                  <a:pt x="4198469" y="2837877"/>
                </a:lnTo>
                <a:cubicBezTo>
                  <a:pt x="4192082" y="2859807"/>
                  <a:pt x="4181406" y="2881058"/>
                  <a:pt x="4166320" y="2900325"/>
                </a:cubicBezTo>
                <a:cubicBezTo>
                  <a:pt x="4121060" y="2958129"/>
                  <a:pt x="4048955" y="2981672"/>
                  <a:pt x="3984949" y="2965728"/>
                </a:cubicBezTo>
                <a:lnTo>
                  <a:pt x="3968797" y="2957842"/>
                </a:lnTo>
                <a:lnTo>
                  <a:pt x="3964664" y="2966699"/>
                </a:lnTo>
                <a:cubicBezTo>
                  <a:pt x="3925020" y="3017330"/>
                  <a:pt x="3845771" y="3021488"/>
                  <a:pt x="3787656" y="2975984"/>
                </a:cubicBezTo>
                <a:lnTo>
                  <a:pt x="3780908" y="2968480"/>
                </a:lnTo>
                <a:lnTo>
                  <a:pt x="3787235" y="2981079"/>
                </a:lnTo>
                <a:cubicBezTo>
                  <a:pt x="3793855" y="3002814"/>
                  <a:pt x="3791819" y="3024087"/>
                  <a:pt x="3779559" y="3039745"/>
                </a:cubicBezTo>
                <a:cubicBezTo>
                  <a:pt x="3755039" y="3071061"/>
                  <a:pt x="3698904" y="3068060"/>
                  <a:pt x="3654180" y="3033041"/>
                </a:cubicBezTo>
                <a:cubicBezTo>
                  <a:pt x="3609456" y="2998022"/>
                  <a:pt x="3593078" y="2944247"/>
                  <a:pt x="3617598" y="2912930"/>
                </a:cubicBezTo>
                <a:cubicBezTo>
                  <a:pt x="3642119" y="2881614"/>
                  <a:pt x="3698253" y="2884615"/>
                  <a:pt x="3742977" y="2919634"/>
                </a:cubicBezTo>
                <a:lnTo>
                  <a:pt x="3747435" y="2924268"/>
                </a:lnTo>
                <a:lnTo>
                  <a:pt x="3734275" y="2890874"/>
                </a:lnTo>
                <a:cubicBezTo>
                  <a:pt x="3728223" y="2859374"/>
                  <a:pt x="3734391" y="2827233"/>
                  <a:pt x="3754213" y="2801917"/>
                </a:cubicBezTo>
                <a:cubicBezTo>
                  <a:pt x="3774036" y="2776601"/>
                  <a:pt x="3803759" y="2762903"/>
                  <a:pt x="3835791" y="2761223"/>
                </a:cubicBezTo>
                <a:lnTo>
                  <a:pt x="3868994" y="2765671"/>
                </a:lnTo>
                <a:lnTo>
                  <a:pt x="3869938" y="2755881"/>
                </a:lnTo>
                <a:cubicBezTo>
                  <a:pt x="3876325" y="2733951"/>
                  <a:pt x="3887001" y="2712701"/>
                  <a:pt x="3902088" y="2693433"/>
                </a:cubicBezTo>
                <a:cubicBezTo>
                  <a:pt x="3947347" y="2635630"/>
                  <a:pt x="4019452" y="2612086"/>
                  <a:pt x="4083458" y="2628030"/>
                </a:cubicBezTo>
                <a:lnTo>
                  <a:pt x="4094003" y="2633178"/>
                </a:lnTo>
                <a:lnTo>
                  <a:pt x="4095694" y="2607840"/>
                </a:lnTo>
                <a:cubicBezTo>
                  <a:pt x="4102277" y="2583164"/>
                  <a:pt x="4113829" y="2559413"/>
                  <a:pt x="4130540" y="2538071"/>
                </a:cubicBezTo>
                <a:cubicBezTo>
                  <a:pt x="4147250" y="2516730"/>
                  <a:pt x="4167536" y="2499817"/>
                  <a:pt x="4189913" y="2487509"/>
                </a:cubicBezTo>
                <a:lnTo>
                  <a:pt x="4248541" y="2468801"/>
                </a:lnTo>
                <a:lnTo>
                  <a:pt x="4241322" y="2438219"/>
                </a:lnTo>
                <a:cubicBezTo>
                  <a:pt x="4232951" y="2377288"/>
                  <a:pt x="4247912" y="2313883"/>
                  <a:pt x="4288188" y="2262444"/>
                </a:cubicBezTo>
                <a:cubicBezTo>
                  <a:pt x="4298257" y="2249584"/>
                  <a:pt x="4309432" y="2238081"/>
                  <a:pt x="4321486" y="2227959"/>
                </a:cubicBezTo>
                <a:lnTo>
                  <a:pt x="4335969" y="2218121"/>
                </a:lnTo>
                <a:lnTo>
                  <a:pt x="4314086" y="2187893"/>
                </a:lnTo>
                <a:cubicBezTo>
                  <a:pt x="4243827" y="2068859"/>
                  <a:pt x="4245475" y="1920271"/>
                  <a:pt x="4330267" y="1811979"/>
                </a:cubicBezTo>
                <a:lnTo>
                  <a:pt x="4332016" y="1810185"/>
                </a:lnTo>
                <a:lnTo>
                  <a:pt x="4310856" y="1796781"/>
                </a:lnTo>
                <a:cubicBezTo>
                  <a:pt x="4115577" y="1643879"/>
                  <a:pt x="4060229" y="1378916"/>
                  <a:pt x="4165560" y="1166766"/>
                </a:cubicBezTo>
                <a:lnTo>
                  <a:pt x="4167007" y="1164474"/>
                </a:lnTo>
                <a:lnTo>
                  <a:pt x="4145224" y="1163757"/>
                </a:lnTo>
                <a:cubicBezTo>
                  <a:pt x="4029397" y="1149230"/>
                  <a:pt x="3912744" y="1102366"/>
                  <a:pt x="3810415" y="1022243"/>
                </a:cubicBezTo>
                <a:cubicBezTo>
                  <a:pt x="3537536" y="808581"/>
                  <a:pt x="3469838" y="439313"/>
                  <a:pt x="3659207" y="197461"/>
                </a:cubicBezTo>
                <a:cubicBezTo>
                  <a:pt x="3712467" y="129440"/>
                  <a:pt x="3780389" y="78742"/>
                  <a:pt x="3856584" y="45757"/>
                </a:cubicBezTo>
                <a:close/>
                <a:moveTo>
                  <a:pt x="1591389" y="276277"/>
                </a:moveTo>
                <a:cubicBezTo>
                  <a:pt x="1629846" y="260636"/>
                  <a:pt x="1670442" y="248141"/>
                  <a:pt x="1712840" y="239243"/>
                </a:cubicBezTo>
                <a:cubicBezTo>
                  <a:pt x="2009628" y="176959"/>
                  <a:pt x="2296404" y="311576"/>
                  <a:pt x="2405725" y="547597"/>
                </a:cubicBezTo>
                <a:lnTo>
                  <a:pt x="2412330" y="567520"/>
                </a:lnTo>
                <a:lnTo>
                  <a:pt x="2459729" y="527536"/>
                </a:lnTo>
                <a:cubicBezTo>
                  <a:pt x="2514531" y="489714"/>
                  <a:pt x="2577674" y="461908"/>
                  <a:pt x="2647026" y="447353"/>
                </a:cubicBezTo>
                <a:cubicBezTo>
                  <a:pt x="2924431" y="389136"/>
                  <a:pt x="3196125" y="565000"/>
                  <a:pt x="3253870" y="840156"/>
                </a:cubicBezTo>
                <a:cubicBezTo>
                  <a:pt x="3261088" y="874549"/>
                  <a:pt x="3264621" y="908867"/>
                  <a:pt x="3264736" y="942704"/>
                </a:cubicBezTo>
                <a:lnTo>
                  <a:pt x="3255965" y="1033383"/>
                </a:lnTo>
                <a:lnTo>
                  <a:pt x="3304974" y="1036969"/>
                </a:lnTo>
                <a:cubicBezTo>
                  <a:pt x="3441286" y="1059867"/>
                  <a:pt x="3553905" y="1156811"/>
                  <a:pt x="3582154" y="1291417"/>
                </a:cubicBezTo>
                <a:cubicBezTo>
                  <a:pt x="3596279" y="1358720"/>
                  <a:pt x="3587304" y="1425882"/>
                  <a:pt x="3560349" y="1485688"/>
                </a:cubicBezTo>
                <a:lnTo>
                  <a:pt x="3551187" y="1501653"/>
                </a:lnTo>
                <a:lnTo>
                  <a:pt x="3571095" y="1511713"/>
                </a:lnTo>
                <a:cubicBezTo>
                  <a:pt x="3623101" y="1544545"/>
                  <a:pt x="3661978" y="1596821"/>
                  <a:pt x="3675395" y="1660758"/>
                </a:cubicBezTo>
                <a:cubicBezTo>
                  <a:pt x="3688814" y="1724696"/>
                  <a:pt x="3674234" y="1788190"/>
                  <a:pt x="3639814" y="1839160"/>
                </a:cubicBezTo>
                <a:lnTo>
                  <a:pt x="3619831" y="1863410"/>
                </a:lnTo>
                <a:lnTo>
                  <a:pt x="3664171" y="1906086"/>
                </a:lnTo>
                <a:cubicBezTo>
                  <a:pt x="3678810" y="1927013"/>
                  <a:pt x="3689541" y="1951145"/>
                  <a:pt x="3695108" y="1977673"/>
                </a:cubicBezTo>
                <a:cubicBezTo>
                  <a:pt x="3711810" y="2057255"/>
                  <a:pt x="3677290" y="2135789"/>
                  <a:pt x="3613790" y="2179566"/>
                </a:cubicBezTo>
                <a:lnTo>
                  <a:pt x="3575946" y="2195756"/>
                </a:lnTo>
                <a:lnTo>
                  <a:pt x="3580276" y="2200178"/>
                </a:lnTo>
                <a:cubicBezTo>
                  <a:pt x="3592941" y="2219186"/>
                  <a:pt x="3602325" y="2241038"/>
                  <a:pt x="3607351" y="2264988"/>
                </a:cubicBezTo>
                <a:cubicBezTo>
                  <a:pt x="3622429" y="2336837"/>
                  <a:pt x="3594009" y="2407163"/>
                  <a:pt x="3540595" y="2445865"/>
                </a:cubicBezTo>
                <a:lnTo>
                  <a:pt x="3524160" y="2453144"/>
                </a:lnTo>
                <a:lnTo>
                  <a:pt x="3528275" y="2462009"/>
                </a:lnTo>
                <a:cubicBezTo>
                  <a:pt x="3541483" y="2524944"/>
                  <a:pt x="3493631" y="2588252"/>
                  <a:pt x="3421395" y="2603411"/>
                </a:cubicBezTo>
                <a:lnTo>
                  <a:pt x="3411307" y="2603742"/>
                </a:lnTo>
                <a:lnTo>
                  <a:pt x="3425021" y="2607014"/>
                </a:lnTo>
                <a:cubicBezTo>
                  <a:pt x="3445913" y="2615946"/>
                  <a:pt x="3460877" y="2631203"/>
                  <a:pt x="3464962" y="2650665"/>
                </a:cubicBezTo>
                <a:cubicBezTo>
                  <a:pt x="3473131" y="2689591"/>
                  <a:pt x="3434687" y="2730605"/>
                  <a:pt x="3379095" y="2742272"/>
                </a:cubicBezTo>
                <a:cubicBezTo>
                  <a:pt x="3323503" y="2753938"/>
                  <a:pt x="3271814" y="2731840"/>
                  <a:pt x="3263646" y="2692914"/>
                </a:cubicBezTo>
                <a:cubicBezTo>
                  <a:pt x="3255476" y="2653988"/>
                  <a:pt x="3293920" y="2612974"/>
                  <a:pt x="3349512" y="2601307"/>
                </a:cubicBezTo>
                <a:lnTo>
                  <a:pt x="3355928" y="2600880"/>
                </a:lnTo>
                <a:lnTo>
                  <a:pt x="3321904" y="2589445"/>
                </a:lnTo>
                <a:cubicBezTo>
                  <a:pt x="3293908" y="2573790"/>
                  <a:pt x="3273289" y="2548374"/>
                  <a:pt x="3266685" y="2516907"/>
                </a:cubicBezTo>
                <a:cubicBezTo>
                  <a:pt x="3260082" y="2485440"/>
                  <a:pt x="3268743" y="2453878"/>
                  <a:pt x="3288084" y="2428289"/>
                </a:cubicBezTo>
                <a:lnTo>
                  <a:pt x="3312868" y="2405752"/>
                </a:lnTo>
                <a:lnTo>
                  <a:pt x="3305986" y="2398725"/>
                </a:lnTo>
                <a:cubicBezTo>
                  <a:pt x="3293321" y="2379716"/>
                  <a:pt x="3283938" y="2357865"/>
                  <a:pt x="3278911" y="2333915"/>
                </a:cubicBezTo>
                <a:cubicBezTo>
                  <a:pt x="3263833" y="2262066"/>
                  <a:pt x="3292253" y="2191740"/>
                  <a:pt x="3345668" y="2153038"/>
                </a:cubicBezTo>
                <a:lnTo>
                  <a:pt x="3356396" y="2148286"/>
                </a:lnTo>
                <a:lnTo>
                  <a:pt x="3338100" y="2130675"/>
                </a:lnTo>
                <a:cubicBezTo>
                  <a:pt x="3323460" y="2109749"/>
                  <a:pt x="3312729" y="2085616"/>
                  <a:pt x="3307161" y="2059088"/>
                </a:cubicBezTo>
                <a:cubicBezTo>
                  <a:pt x="3301594" y="2032561"/>
                  <a:pt x="3301718" y="2006150"/>
                  <a:pt x="3306711" y="1981104"/>
                </a:cubicBezTo>
                <a:lnTo>
                  <a:pt x="3330152" y="1924203"/>
                </a:lnTo>
                <a:lnTo>
                  <a:pt x="3302106" y="1910032"/>
                </a:lnTo>
                <a:cubicBezTo>
                  <a:pt x="3250099" y="1877200"/>
                  <a:pt x="3211223" y="1824925"/>
                  <a:pt x="3197805" y="1760986"/>
                </a:cubicBezTo>
                <a:cubicBezTo>
                  <a:pt x="3194451" y="1745002"/>
                  <a:pt x="3192846" y="1729045"/>
                  <a:pt x="3192864" y="1713305"/>
                </a:cubicBezTo>
                <a:lnTo>
                  <a:pt x="3194664" y="1695889"/>
                </a:lnTo>
                <a:lnTo>
                  <a:pt x="3157446" y="1693166"/>
                </a:lnTo>
                <a:cubicBezTo>
                  <a:pt x="3021134" y="1670267"/>
                  <a:pt x="2908515" y="1573323"/>
                  <a:pt x="2880266" y="1438717"/>
                </a:cubicBezTo>
                <a:lnTo>
                  <a:pt x="2880020" y="1436223"/>
                </a:lnTo>
                <a:lnTo>
                  <a:pt x="2856139" y="1443781"/>
                </a:lnTo>
                <a:cubicBezTo>
                  <a:pt x="2613409" y="1494721"/>
                  <a:pt x="2375053" y="1366442"/>
                  <a:pt x="2280572" y="1149244"/>
                </a:cubicBezTo>
                <a:lnTo>
                  <a:pt x="2279750" y="1146660"/>
                </a:lnTo>
                <a:lnTo>
                  <a:pt x="2265175" y="1162864"/>
                </a:lnTo>
                <a:cubicBezTo>
                  <a:pt x="2179473" y="1242126"/>
                  <a:pt x="2068502" y="1301195"/>
                  <a:pt x="1941306" y="1327888"/>
                </a:cubicBezTo>
                <a:cubicBezTo>
                  <a:pt x="1602120" y="1399070"/>
                  <a:pt x="1276011" y="1213074"/>
                  <a:pt x="1212922" y="912453"/>
                </a:cubicBezTo>
                <a:cubicBezTo>
                  <a:pt x="1157719" y="649410"/>
                  <a:pt x="1322182" y="385765"/>
                  <a:pt x="1591389" y="276277"/>
                </a:cubicBezTo>
                <a:close/>
              </a:path>
            </a:pathLst>
          </a:custGeom>
          <a:gradFill flip="none" rotWithShape="1">
            <a:gsLst>
              <a:gs pos="76000">
                <a:srgbClr val="07A93D">
                  <a:alpha val="63000"/>
                </a:srgbClr>
              </a:gs>
              <a:gs pos="417">
                <a:srgbClr val="7030A0">
                  <a:lumMod val="0"/>
                  <a:lumOff val="100000"/>
                </a:srgbClr>
              </a:gs>
              <a:gs pos="36000">
                <a:srgbClr val="7030A0">
                  <a:alpha val="78000"/>
                </a:srgbClr>
              </a:gs>
              <a:gs pos="100000">
                <a:srgbClr val="FFC000">
                  <a:alpha val="63000"/>
                </a:srgbClr>
              </a:gs>
            </a:gsLst>
            <a:path path="circle">
              <a:fillToRect l="50000" t="50000" r="50000" b="50000"/>
            </a:path>
            <a:tileRect/>
          </a:gradFill>
          <a:ln w="41275">
            <a:solidFill>
              <a:srgbClr val="FFC000">
                <a:alpha val="46000"/>
              </a:srgbClr>
            </a:solidFill>
            <a:prstDash val="lgDash"/>
          </a:ln>
          <a:scene3d>
            <a:camera prst="orthographicFront"/>
            <a:lightRig rig="flat" dir="t">
              <a:rot lat="0" lon="0" rev="3600000"/>
            </a:lightRig>
          </a:scene3d>
          <a:sp3d prstMaterial="powder">
            <a:bevelT w="2159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108520"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99509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strVal val="4/3*#ppt_w"/>
                                          </p:val>
                                        </p:tav>
                                        <p:tav tm="100000">
                                          <p:val>
                                            <p:strVal val="#ppt_w"/>
                                          </p:val>
                                        </p:tav>
                                      </p:tavLst>
                                    </p:anim>
                                    <p:anim calcmode="lin" valueType="num">
                                      <p:cBhvr>
                                        <p:cTn id="8" dur="3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par>
                                <p:cTn id="12" presetID="23" presetClass="entr" presetSubtype="32"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2500" fill="hold"/>
                                        <p:tgtEl>
                                          <p:spTgt spid="3"/>
                                        </p:tgtEl>
                                        <p:attrNameLst>
                                          <p:attrName>ppt_w</p:attrName>
                                        </p:attrNameLst>
                                      </p:cBhvr>
                                      <p:tavLst>
                                        <p:tav tm="0">
                                          <p:val>
                                            <p:strVal val="4*#ppt_w"/>
                                          </p:val>
                                        </p:tav>
                                        <p:tav tm="100000">
                                          <p:val>
                                            <p:strVal val="#ppt_w"/>
                                          </p:val>
                                        </p:tav>
                                      </p:tavLst>
                                    </p:anim>
                                    <p:anim calcmode="lin" valueType="num">
                                      <p:cBhvr>
                                        <p:cTn id="15" dur="2500" fill="hold"/>
                                        <p:tgtEl>
                                          <p:spTgt spid="3"/>
                                        </p:tgtEl>
                                        <p:attrNameLst>
                                          <p:attrName>ppt_h</p:attrName>
                                        </p:attrNameLst>
                                      </p:cBhvr>
                                      <p:tavLst>
                                        <p:tav tm="0">
                                          <p:val>
                                            <p:strVal val="4*#ppt_h"/>
                                          </p:val>
                                        </p:tav>
                                        <p:tav tm="100000">
                                          <p:val>
                                            <p:strVal val="#ppt_h"/>
                                          </p:val>
                                        </p:tav>
                                      </p:tavLst>
                                    </p:anim>
                                  </p:childTnLst>
                                </p:cTn>
                              </p:par>
                              <p:par>
                                <p:cTn id="16" presetID="23" presetClass="entr" presetSubtype="528"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p:cTn id="18" dur="2500" fill="hold"/>
                                        <p:tgtEl>
                                          <p:spTgt spid="4"/>
                                        </p:tgtEl>
                                        <p:attrNameLst>
                                          <p:attrName>ppt_w</p:attrName>
                                        </p:attrNameLst>
                                      </p:cBhvr>
                                      <p:tavLst>
                                        <p:tav tm="0">
                                          <p:val>
                                            <p:fltVal val="0"/>
                                          </p:val>
                                        </p:tav>
                                        <p:tav tm="100000">
                                          <p:val>
                                            <p:strVal val="#ppt_w"/>
                                          </p:val>
                                        </p:tav>
                                      </p:tavLst>
                                    </p:anim>
                                    <p:anim calcmode="lin" valueType="num">
                                      <p:cBhvr>
                                        <p:cTn id="19" dur="2500" fill="hold"/>
                                        <p:tgtEl>
                                          <p:spTgt spid="4"/>
                                        </p:tgtEl>
                                        <p:attrNameLst>
                                          <p:attrName>ppt_h</p:attrName>
                                        </p:attrNameLst>
                                      </p:cBhvr>
                                      <p:tavLst>
                                        <p:tav tm="0">
                                          <p:val>
                                            <p:fltVal val="0"/>
                                          </p:val>
                                        </p:tav>
                                        <p:tav tm="100000">
                                          <p:val>
                                            <p:strVal val="#ppt_h"/>
                                          </p:val>
                                        </p:tav>
                                      </p:tavLst>
                                    </p:anim>
                                    <p:anim calcmode="lin" valueType="num">
                                      <p:cBhvr>
                                        <p:cTn id="20" dur="2500" fill="hold"/>
                                        <p:tgtEl>
                                          <p:spTgt spid="4"/>
                                        </p:tgtEl>
                                        <p:attrNameLst>
                                          <p:attrName>ppt_x</p:attrName>
                                        </p:attrNameLst>
                                      </p:cBhvr>
                                      <p:tavLst>
                                        <p:tav tm="0">
                                          <p:val>
                                            <p:fltVal val="0.5"/>
                                          </p:val>
                                        </p:tav>
                                        <p:tav tm="100000">
                                          <p:val>
                                            <p:strVal val="#ppt_x"/>
                                          </p:val>
                                        </p:tav>
                                      </p:tavLst>
                                    </p:anim>
                                    <p:anim calcmode="lin" valueType="num">
                                      <p:cBhvr>
                                        <p:cTn id="21" dur="2500" fill="hold"/>
                                        <p:tgtEl>
                                          <p:spTgt spid="4"/>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2500" fill="hold"/>
                                        <p:tgtEl>
                                          <p:spTgt spid="4"/>
                                        </p:tgtEl>
                                        <p:attrNameLst>
                                          <p:attrName>r</p:attrName>
                                        </p:attrNameLst>
                                      </p:cBhvr>
                                    </p:animRot>
                                  </p:childTnLst>
                                </p:cTn>
                              </p:par>
                              <p:par>
                                <p:cTn id="24" presetID="23" presetClass="exit" presetSubtype="544" fill="hold" grpId="2" nodeType="withEffect">
                                  <p:stCondLst>
                                    <p:cond delay="0"/>
                                  </p:stCondLst>
                                  <p:childTnLst>
                                    <p:anim calcmode="lin" valueType="num">
                                      <p:cBhvr>
                                        <p:cTn id="25" dur="3000"/>
                                        <p:tgtEl>
                                          <p:spTgt spid="4"/>
                                        </p:tgtEl>
                                        <p:attrNameLst>
                                          <p:attrName>ppt_w</p:attrName>
                                        </p:attrNameLst>
                                      </p:cBhvr>
                                      <p:tavLst>
                                        <p:tav tm="0">
                                          <p:val>
                                            <p:strVal val="ppt_w"/>
                                          </p:val>
                                        </p:tav>
                                        <p:tav tm="100000">
                                          <p:val>
                                            <p:fltVal val="0"/>
                                          </p:val>
                                        </p:tav>
                                      </p:tavLst>
                                    </p:anim>
                                    <p:anim calcmode="lin" valueType="num">
                                      <p:cBhvr>
                                        <p:cTn id="26" dur="3000"/>
                                        <p:tgtEl>
                                          <p:spTgt spid="4"/>
                                        </p:tgtEl>
                                        <p:attrNameLst>
                                          <p:attrName>ppt_h</p:attrName>
                                        </p:attrNameLst>
                                      </p:cBhvr>
                                      <p:tavLst>
                                        <p:tav tm="0">
                                          <p:val>
                                            <p:strVal val="ppt_h"/>
                                          </p:val>
                                        </p:tav>
                                        <p:tav tm="100000">
                                          <p:val>
                                            <p:fltVal val="0"/>
                                          </p:val>
                                        </p:tav>
                                      </p:tavLst>
                                    </p:anim>
                                    <p:anim calcmode="lin" valueType="num">
                                      <p:cBhvr>
                                        <p:cTn id="27" dur="3000"/>
                                        <p:tgtEl>
                                          <p:spTgt spid="4"/>
                                        </p:tgtEl>
                                        <p:attrNameLst>
                                          <p:attrName>ppt_x</p:attrName>
                                        </p:attrNameLst>
                                      </p:cBhvr>
                                      <p:tavLst>
                                        <p:tav tm="0">
                                          <p:val>
                                            <p:strVal val="ppt_x"/>
                                          </p:val>
                                        </p:tav>
                                        <p:tav tm="100000">
                                          <p:val>
                                            <p:fltVal val="0.5"/>
                                          </p:val>
                                        </p:tav>
                                      </p:tavLst>
                                    </p:anim>
                                    <p:anim calcmode="lin" valueType="num">
                                      <p:cBhvr>
                                        <p:cTn id="28" dur="3000"/>
                                        <p:tgtEl>
                                          <p:spTgt spid="4"/>
                                        </p:tgtEl>
                                        <p:attrNameLst>
                                          <p:attrName>ppt_y</p:attrName>
                                        </p:attrNameLst>
                                      </p:cBhvr>
                                      <p:tavLst>
                                        <p:tav tm="0">
                                          <p:val>
                                            <p:strVal val="ppt_y"/>
                                          </p:val>
                                        </p:tav>
                                        <p:tav tm="100000">
                                          <p:val>
                                            <p:fltVal val="0.5"/>
                                          </p:val>
                                        </p:tav>
                                      </p:tavLst>
                                    </p:anim>
                                    <p:set>
                                      <p:cBhvr>
                                        <p:cTn id="29" dur="1" fill="hold">
                                          <p:stCondLst>
                                            <p:cond delay="2999"/>
                                          </p:stCondLst>
                                        </p:cTn>
                                        <p:tgtEl>
                                          <p:spTgt spid="4"/>
                                        </p:tgtEl>
                                        <p:attrNameLst>
                                          <p:attrName>style.visibility</p:attrName>
                                        </p:attrNameLst>
                                      </p:cBhvr>
                                      <p:to>
                                        <p:strVal val="hidden"/>
                                      </p:to>
                                    </p:set>
                                  </p:childTnLst>
                                </p:cTn>
                              </p:par>
                              <p:par>
                                <p:cTn id="30" presetID="23" presetClass="exit" presetSubtype="16" fill="hold" grpId="1" nodeType="withEffect">
                                  <p:stCondLst>
                                    <p:cond delay="0"/>
                                  </p:stCondLst>
                                  <p:childTnLst>
                                    <p:anim calcmode="lin" valueType="num">
                                      <p:cBhvr>
                                        <p:cTn id="31" dur="3000"/>
                                        <p:tgtEl>
                                          <p:spTgt spid="3"/>
                                        </p:tgtEl>
                                        <p:attrNameLst>
                                          <p:attrName>ppt_w</p:attrName>
                                        </p:attrNameLst>
                                      </p:cBhvr>
                                      <p:tavLst>
                                        <p:tav tm="0">
                                          <p:val>
                                            <p:strVal val="ppt_w"/>
                                          </p:val>
                                        </p:tav>
                                        <p:tav tm="100000">
                                          <p:val>
                                            <p:strVal val="4*ppt_w"/>
                                          </p:val>
                                        </p:tav>
                                      </p:tavLst>
                                    </p:anim>
                                    <p:anim calcmode="lin" valueType="num">
                                      <p:cBhvr>
                                        <p:cTn id="32" dur="3000"/>
                                        <p:tgtEl>
                                          <p:spTgt spid="3"/>
                                        </p:tgtEl>
                                        <p:attrNameLst>
                                          <p:attrName>ppt_h</p:attrName>
                                        </p:attrNameLst>
                                      </p:cBhvr>
                                      <p:tavLst>
                                        <p:tav tm="0">
                                          <p:val>
                                            <p:strVal val="ppt_h"/>
                                          </p:val>
                                        </p:tav>
                                        <p:tav tm="100000">
                                          <p:val>
                                            <p:strVal val="4*ppt_h"/>
                                          </p:val>
                                        </p:tav>
                                      </p:tavLst>
                                    </p:anim>
                                    <p:set>
                                      <p:cBhvr>
                                        <p:cTn id="33" dur="1" fill="hold">
                                          <p:stCondLst>
                                            <p:cond delay="2999"/>
                                          </p:stCondLst>
                                        </p:cTn>
                                        <p:tgtEl>
                                          <p:spTgt spid="3"/>
                                        </p:tgtEl>
                                        <p:attrNameLst>
                                          <p:attrName>style.visibility</p:attrName>
                                        </p:attrNameLst>
                                      </p:cBhvr>
                                      <p:to>
                                        <p:strVal val="hidden"/>
                                      </p:to>
                                    </p:set>
                                  </p:childTnLst>
                                </p:cTn>
                              </p:par>
                              <p:par>
                                <p:cTn id="34" presetID="9" presetClass="emph" presetSubtype="0" grpId="0" nodeType="withEffect">
                                  <p:stCondLst>
                                    <p:cond delay="0"/>
                                  </p:stCondLst>
                                  <p:childTnLst>
                                    <p:set>
                                      <p:cBhvr rctx="PPT">
                                        <p:cTn id="35" dur="indefinite"/>
                                        <p:tgtEl>
                                          <p:spTgt spid="6"/>
                                        </p:tgtEl>
                                        <p:attrNameLst>
                                          <p:attrName>style.opacity</p:attrName>
                                        </p:attrNameLst>
                                      </p:cBhvr>
                                      <p:to>
                                        <p:strVal val="0"/>
                                      </p:to>
                                    </p:set>
                                    <p:animEffect filter="image" prLst="opacity: 0">
                                      <p:cBhvr rctx="IE">
                                        <p:cTn id="36"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4" grpId="2" animBg="1"/>
      <p:bldP spid="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59 Imagen" descr="Diapositiva6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8384" y="0"/>
            <a:ext cx="9144000" cy="5143500"/>
          </a:xfrm>
          <a:prstGeom prst="rect">
            <a:avLst/>
          </a:prstGeom>
          <a:noFill/>
          <a:ln>
            <a:noFill/>
          </a:ln>
        </p:spPr>
      </p:pic>
      <p:grpSp>
        <p:nvGrpSpPr>
          <p:cNvPr id="3" name="2 Grupo"/>
          <p:cNvGrpSpPr/>
          <p:nvPr/>
        </p:nvGrpSpPr>
        <p:grpSpPr>
          <a:xfrm>
            <a:off x="-6052" y="15466"/>
            <a:ext cx="4338948" cy="5128034"/>
            <a:chOff x="-19372" y="411510"/>
            <a:chExt cx="4338948" cy="5128034"/>
          </a:xfrm>
          <a:gradFill flip="none" rotWithShape="1">
            <a:gsLst>
              <a:gs pos="84000">
                <a:schemeClr val="tx1">
                  <a:alpha val="64000"/>
                </a:schemeClr>
              </a:gs>
              <a:gs pos="74000">
                <a:srgbClr val="FFC000"/>
              </a:gs>
              <a:gs pos="17000">
                <a:schemeClr val="tx1">
                  <a:alpha val="62000"/>
                </a:schemeClr>
              </a:gs>
              <a:gs pos="25833">
                <a:srgbClr val="FFC000"/>
              </a:gs>
              <a:gs pos="39000">
                <a:srgbClr val="C2C3DA">
                  <a:alpha val="72000"/>
                  <a:lumMod val="0"/>
                  <a:lumOff val="100000"/>
                </a:srgbClr>
              </a:gs>
              <a:gs pos="50000">
                <a:srgbClr val="FF6600">
                  <a:alpha val="76000"/>
                </a:srgbClr>
              </a:gs>
              <a:gs pos="62000">
                <a:srgbClr val="C2C3DA">
                  <a:alpha val="63000"/>
                  <a:lumMod val="0"/>
                  <a:lumOff val="100000"/>
                </a:srgbClr>
              </a:gs>
            </a:gsLst>
            <a:lin ang="16200000" scaled="1"/>
            <a:tileRect/>
          </a:gradFill>
          <a:scene3d>
            <a:camera prst="orthographicFront"/>
            <a:lightRig rig="flat" dir="t">
              <a:rot lat="0" lon="0" rev="14400000"/>
            </a:lightRig>
          </a:scene3d>
        </p:grpSpPr>
        <p:grpSp>
          <p:nvGrpSpPr>
            <p:cNvPr id="4" name="3 Grupo"/>
            <p:cNvGrpSpPr/>
            <p:nvPr/>
          </p:nvGrpSpPr>
          <p:grpSpPr>
            <a:xfrm>
              <a:off x="-19372" y="411510"/>
              <a:ext cx="774948" cy="4268578"/>
              <a:chOff x="-19372" y="411510"/>
              <a:chExt cx="774948" cy="4268578"/>
            </a:xfrm>
            <a:grpFill/>
          </p:grpSpPr>
          <p:sp>
            <p:nvSpPr>
              <p:cNvPr id="25" name="24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720000" y="884050"/>
              <a:ext cx="774948" cy="4268578"/>
              <a:chOff x="-19372" y="411510"/>
              <a:chExt cx="774948" cy="4268578"/>
            </a:xfrm>
            <a:grpFill/>
          </p:grpSpPr>
          <p:sp>
            <p:nvSpPr>
              <p:cNvPr id="20" name="19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a:off x="1440000" y="1275606"/>
              <a:ext cx="774948" cy="3404578"/>
              <a:chOff x="-19372" y="411510"/>
              <a:chExt cx="774948" cy="3404578"/>
            </a:xfrm>
            <a:grpFill/>
          </p:grpSpPr>
          <p:sp>
            <p:nvSpPr>
              <p:cNvPr id="16" name="15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2160000" y="1728000"/>
              <a:ext cx="774948" cy="2540578"/>
              <a:chOff x="-19372" y="411510"/>
              <a:chExt cx="774948" cy="2540578"/>
            </a:xfrm>
            <a:grpFill/>
          </p:grpSpPr>
          <p:sp>
            <p:nvSpPr>
              <p:cNvPr id="13" name="12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 name="7 Elipse"/>
            <p:cNvSpPr/>
            <p:nvPr/>
          </p:nvSpPr>
          <p:spPr>
            <a:xfrm>
              <a:off x="-5308" y="474745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 name="8 Grupo"/>
            <p:cNvGrpSpPr/>
            <p:nvPr/>
          </p:nvGrpSpPr>
          <p:grpSpPr>
            <a:xfrm>
              <a:off x="2880000" y="2139702"/>
              <a:ext cx="774948" cy="1656184"/>
              <a:chOff x="-19372" y="411510"/>
              <a:chExt cx="774948" cy="1656184"/>
            </a:xfrm>
            <a:grpFill/>
          </p:grpSpPr>
          <p:sp>
            <p:nvSpPr>
              <p:cNvPr id="11" name="1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0" name="9 Elipse"/>
            <p:cNvSpPr/>
            <p:nvPr/>
          </p:nvSpPr>
          <p:spPr>
            <a:xfrm>
              <a:off x="3564000" y="2592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flipH="1">
            <a:off x="4805052" y="1"/>
            <a:ext cx="4338948" cy="5128034"/>
            <a:chOff x="-19372" y="411510"/>
            <a:chExt cx="4338948" cy="5128034"/>
          </a:xfrm>
          <a:gradFill>
            <a:gsLst>
              <a:gs pos="84000">
                <a:schemeClr val="tx1">
                  <a:alpha val="64000"/>
                </a:schemeClr>
              </a:gs>
              <a:gs pos="74000">
                <a:srgbClr val="FFC000"/>
              </a:gs>
              <a:gs pos="17000">
                <a:schemeClr val="tx1">
                  <a:alpha val="62000"/>
                </a:schemeClr>
              </a:gs>
              <a:gs pos="25833">
                <a:srgbClr val="FFC000"/>
              </a:gs>
              <a:gs pos="39000">
                <a:srgbClr val="C2C3DA">
                  <a:alpha val="72000"/>
                  <a:lumMod val="0"/>
                  <a:lumOff val="100000"/>
                </a:srgbClr>
              </a:gs>
              <a:gs pos="50000">
                <a:srgbClr val="FF6600">
                  <a:alpha val="76000"/>
                </a:srgbClr>
              </a:gs>
              <a:gs pos="62000">
                <a:srgbClr val="C2C3DA">
                  <a:alpha val="63000"/>
                  <a:lumMod val="0"/>
                  <a:lumOff val="100000"/>
                </a:srgbClr>
              </a:gs>
            </a:gsLst>
            <a:lin ang="16200000" scaled="1"/>
          </a:gradFill>
          <a:scene3d>
            <a:camera prst="orthographicFront"/>
            <a:lightRig rig="flat" dir="t"/>
          </a:scene3d>
        </p:grpSpPr>
        <p:grpSp>
          <p:nvGrpSpPr>
            <p:cNvPr id="31" name="30 Grupo"/>
            <p:cNvGrpSpPr/>
            <p:nvPr/>
          </p:nvGrpSpPr>
          <p:grpSpPr>
            <a:xfrm>
              <a:off x="-19372" y="411510"/>
              <a:ext cx="774948" cy="4268578"/>
              <a:chOff x="-19372" y="411510"/>
              <a:chExt cx="774948" cy="4268578"/>
            </a:xfrm>
            <a:grpFill/>
          </p:grpSpPr>
          <p:sp>
            <p:nvSpPr>
              <p:cNvPr id="52" name="51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a:off x="720000" y="884050"/>
              <a:ext cx="774948" cy="4268578"/>
              <a:chOff x="-19372" y="411510"/>
              <a:chExt cx="774948" cy="4268578"/>
            </a:xfrm>
            <a:grpFill/>
          </p:grpSpPr>
          <p:sp>
            <p:nvSpPr>
              <p:cNvPr id="47" name="46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0" y="3888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 name="32 Grupo"/>
            <p:cNvGrpSpPr/>
            <p:nvPr/>
          </p:nvGrpSpPr>
          <p:grpSpPr>
            <a:xfrm>
              <a:off x="1440000" y="1275606"/>
              <a:ext cx="774948" cy="3404578"/>
              <a:chOff x="-19372" y="411510"/>
              <a:chExt cx="774948" cy="3404578"/>
            </a:xfrm>
            <a:grpFill/>
          </p:grpSpPr>
          <p:sp>
            <p:nvSpPr>
              <p:cNvPr id="43" name="42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0" y="3024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a:off x="2160000" y="1728000"/>
              <a:ext cx="774948" cy="2540578"/>
              <a:chOff x="-19372" y="411510"/>
              <a:chExt cx="774948" cy="2540578"/>
            </a:xfrm>
            <a:grpFill/>
          </p:grpSpPr>
          <p:sp>
            <p:nvSpPr>
              <p:cNvPr id="40" name="39 Elipse"/>
              <p:cNvSpPr/>
              <p:nvPr/>
            </p:nvSpPr>
            <p:spPr>
              <a:xfrm>
                <a:off x="0" y="2160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5" name="34 Elipse"/>
            <p:cNvSpPr/>
            <p:nvPr/>
          </p:nvSpPr>
          <p:spPr>
            <a:xfrm>
              <a:off x="-5308" y="474745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6" name="35 Grupo"/>
            <p:cNvGrpSpPr/>
            <p:nvPr/>
          </p:nvGrpSpPr>
          <p:grpSpPr>
            <a:xfrm>
              <a:off x="2880000" y="2139702"/>
              <a:ext cx="774948" cy="1656184"/>
              <a:chOff x="-19372" y="411510"/>
              <a:chExt cx="774948" cy="1656184"/>
            </a:xfrm>
            <a:grpFill/>
          </p:grpSpPr>
          <p:sp>
            <p:nvSpPr>
              <p:cNvPr id="38" name="37 Elipse"/>
              <p:cNvSpPr/>
              <p:nvPr/>
            </p:nvSpPr>
            <p:spPr>
              <a:xfrm>
                <a:off x="0" y="1275606"/>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9372" y="41151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7" name="36 Elipse"/>
            <p:cNvSpPr/>
            <p:nvPr/>
          </p:nvSpPr>
          <p:spPr>
            <a:xfrm>
              <a:off x="3564000" y="2592000"/>
              <a:ext cx="755576" cy="792088"/>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7" name="56 Elipse"/>
          <p:cNvSpPr/>
          <p:nvPr/>
        </p:nvSpPr>
        <p:spPr>
          <a:xfrm>
            <a:off x="3635896" y="431354"/>
            <a:ext cx="1872208" cy="4247778"/>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3995936" y="843558"/>
            <a:ext cx="1215752" cy="3425262"/>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635896" y="411510"/>
            <a:ext cx="1872208" cy="4247778"/>
          </a:xfrm>
          <a:prstGeom prst="ellipse">
            <a:avLst/>
          </a:prstGeom>
          <a:noFill/>
          <a:ln w="38100">
            <a:gradFill flip="none" rotWithShape="1">
              <a:gsLst>
                <a:gs pos="53000">
                  <a:srgbClr val="FFC000"/>
                </a:gs>
                <a:gs pos="26000">
                  <a:schemeClr val="tx1"/>
                </a:gs>
                <a:gs pos="78000">
                  <a:schemeClr val="accent1">
                    <a:tint val="23500"/>
                    <a:satMod val="160000"/>
                    <a:lumMod val="34000"/>
                    <a:lumOff val="66000"/>
                  </a:schemeClr>
                </a:gs>
              </a:gsLst>
              <a:lin ang="5400000" scaled="1"/>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flipH="1">
            <a:off x="-88485" y="0"/>
            <a:ext cx="9247620" cy="5143500"/>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7437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800"/>
                                        <p:tgtEl>
                                          <p:spTgt spid="3"/>
                                        </p:tgtEl>
                                        <p:attrNameLst>
                                          <p:attrName>ppt_x</p:attrName>
                                        </p:attrNameLst>
                                      </p:cBhvr>
                                      <p:tavLst>
                                        <p:tav tm="0">
                                          <p:val>
                                            <p:strVal val="ppt_x"/>
                                          </p:val>
                                        </p:tav>
                                        <p:tav tm="100000">
                                          <p:val>
                                            <p:strVal val="1+ppt_w/2"/>
                                          </p:val>
                                        </p:tav>
                                      </p:tavLst>
                                    </p:anim>
                                    <p:anim calcmode="lin" valueType="num">
                                      <p:cBhvr additive="base">
                                        <p:cTn id="11" dur="4800"/>
                                        <p:tgtEl>
                                          <p:spTgt spid="3"/>
                                        </p:tgtEl>
                                        <p:attrNameLst>
                                          <p:attrName>ppt_y</p:attrName>
                                        </p:attrNameLst>
                                      </p:cBhvr>
                                      <p:tavLst>
                                        <p:tav tm="0">
                                          <p:val>
                                            <p:strVal val="ppt_y"/>
                                          </p:val>
                                        </p:tav>
                                        <p:tav tm="100000">
                                          <p:val>
                                            <p:strVal val="ppt_y"/>
                                          </p:val>
                                        </p:tav>
                                      </p:tavLst>
                                    </p:anim>
                                    <p:set>
                                      <p:cBhvr>
                                        <p:cTn id="12" dur="1" fill="hold">
                                          <p:stCondLst>
                                            <p:cond delay="4799"/>
                                          </p:stCondLst>
                                        </p:cTn>
                                        <p:tgtEl>
                                          <p:spTgt spid="3"/>
                                        </p:tgtEl>
                                        <p:attrNameLst>
                                          <p:attrName>style.visibility</p:attrName>
                                        </p:attrNameLst>
                                      </p:cBhvr>
                                      <p:to>
                                        <p:strVal val="hidden"/>
                                      </p:to>
                                    </p:set>
                                  </p:childTnLst>
                                </p:cTn>
                              </p:par>
                              <p:par>
                                <p:cTn id="13" presetID="2" presetClass="entr" presetSubtype="2"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3000" fill="hold"/>
                                        <p:tgtEl>
                                          <p:spTgt spid="30"/>
                                        </p:tgtEl>
                                        <p:attrNameLst>
                                          <p:attrName>ppt_x</p:attrName>
                                        </p:attrNameLst>
                                      </p:cBhvr>
                                      <p:tavLst>
                                        <p:tav tm="0">
                                          <p:val>
                                            <p:strVal val="1+#ppt_w/2"/>
                                          </p:val>
                                        </p:tav>
                                        <p:tav tm="100000">
                                          <p:val>
                                            <p:strVal val="#ppt_x"/>
                                          </p:val>
                                        </p:tav>
                                      </p:tavLst>
                                    </p:anim>
                                    <p:anim calcmode="lin" valueType="num">
                                      <p:cBhvr additive="base">
                                        <p:cTn id="16" dur="3000" fill="hold"/>
                                        <p:tgtEl>
                                          <p:spTgt spid="30"/>
                                        </p:tgtEl>
                                        <p:attrNameLst>
                                          <p:attrName>ppt_y</p:attrName>
                                        </p:attrNameLst>
                                      </p:cBhvr>
                                      <p:tavLst>
                                        <p:tav tm="0">
                                          <p:val>
                                            <p:strVal val="#ppt_y"/>
                                          </p:val>
                                        </p:tav>
                                        <p:tav tm="100000">
                                          <p:val>
                                            <p:strVal val="#ppt_y"/>
                                          </p:val>
                                        </p:tav>
                                      </p:tavLst>
                                    </p:anim>
                                  </p:childTnLst>
                                </p:cTn>
                              </p:par>
                              <p:par>
                                <p:cTn id="17" presetID="2" presetClass="exit" presetSubtype="8" fill="hold" nodeType="withEffect">
                                  <p:stCondLst>
                                    <p:cond delay="0"/>
                                  </p:stCondLst>
                                  <p:childTnLst>
                                    <p:anim calcmode="lin" valueType="num">
                                      <p:cBhvr additive="base">
                                        <p:cTn id="18" dur="4800"/>
                                        <p:tgtEl>
                                          <p:spTgt spid="30"/>
                                        </p:tgtEl>
                                        <p:attrNameLst>
                                          <p:attrName>ppt_x</p:attrName>
                                        </p:attrNameLst>
                                      </p:cBhvr>
                                      <p:tavLst>
                                        <p:tav tm="0">
                                          <p:val>
                                            <p:strVal val="ppt_x"/>
                                          </p:val>
                                        </p:tav>
                                        <p:tav tm="100000">
                                          <p:val>
                                            <p:strVal val="0-ppt_w/2"/>
                                          </p:val>
                                        </p:tav>
                                      </p:tavLst>
                                    </p:anim>
                                    <p:anim calcmode="lin" valueType="num">
                                      <p:cBhvr additive="base">
                                        <p:cTn id="19" dur="4800"/>
                                        <p:tgtEl>
                                          <p:spTgt spid="30"/>
                                        </p:tgtEl>
                                        <p:attrNameLst>
                                          <p:attrName>ppt_y</p:attrName>
                                        </p:attrNameLst>
                                      </p:cBhvr>
                                      <p:tavLst>
                                        <p:tav tm="0">
                                          <p:val>
                                            <p:strVal val="ppt_y"/>
                                          </p:val>
                                        </p:tav>
                                        <p:tav tm="100000">
                                          <p:val>
                                            <p:strVal val="ppt_y"/>
                                          </p:val>
                                        </p:tav>
                                      </p:tavLst>
                                    </p:anim>
                                    <p:set>
                                      <p:cBhvr>
                                        <p:cTn id="20" dur="1" fill="hold">
                                          <p:stCondLst>
                                            <p:cond delay="4799"/>
                                          </p:stCondLst>
                                        </p:cTn>
                                        <p:tgtEl>
                                          <p:spTgt spid="30"/>
                                        </p:tgtEl>
                                        <p:attrNameLst>
                                          <p:attrName>style.visibility</p:attrName>
                                        </p:attrNameLst>
                                      </p:cBhvr>
                                      <p:to>
                                        <p:strVal val="hidden"/>
                                      </p:to>
                                    </p:set>
                                  </p:childTnLst>
                                </p:cTn>
                              </p:par>
                              <p:par>
                                <p:cTn id="21" presetID="23" presetClass="entr" presetSubtype="16" fill="hold" grpId="0" nodeType="withEffect">
                                  <p:stCondLst>
                                    <p:cond delay="2750"/>
                                  </p:stCondLst>
                                  <p:childTnLst>
                                    <p:set>
                                      <p:cBhvr>
                                        <p:cTn id="22" dur="1" fill="hold">
                                          <p:stCondLst>
                                            <p:cond delay="0"/>
                                          </p:stCondLst>
                                        </p:cTn>
                                        <p:tgtEl>
                                          <p:spTgt spid="57"/>
                                        </p:tgtEl>
                                        <p:attrNameLst>
                                          <p:attrName>style.visibility</p:attrName>
                                        </p:attrNameLst>
                                      </p:cBhvr>
                                      <p:to>
                                        <p:strVal val="visible"/>
                                      </p:to>
                                    </p:set>
                                    <p:anim calcmode="lin" valueType="num">
                                      <p:cBhvr>
                                        <p:cTn id="23" dur="2750" fill="hold"/>
                                        <p:tgtEl>
                                          <p:spTgt spid="57"/>
                                        </p:tgtEl>
                                        <p:attrNameLst>
                                          <p:attrName>ppt_w</p:attrName>
                                        </p:attrNameLst>
                                      </p:cBhvr>
                                      <p:tavLst>
                                        <p:tav tm="0">
                                          <p:val>
                                            <p:fltVal val="0"/>
                                          </p:val>
                                        </p:tav>
                                        <p:tav tm="100000">
                                          <p:val>
                                            <p:strVal val="#ppt_w"/>
                                          </p:val>
                                        </p:tav>
                                      </p:tavLst>
                                    </p:anim>
                                    <p:anim calcmode="lin" valueType="num">
                                      <p:cBhvr>
                                        <p:cTn id="24" dur="2750" fill="hold"/>
                                        <p:tgtEl>
                                          <p:spTgt spid="57"/>
                                        </p:tgtEl>
                                        <p:attrNameLst>
                                          <p:attrName>ppt_h</p:attrName>
                                        </p:attrNameLst>
                                      </p:cBhvr>
                                      <p:tavLst>
                                        <p:tav tm="0">
                                          <p:val>
                                            <p:fltVal val="0"/>
                                          </p:val>
                                        </p:tav>
                                        <p:tav tm="100000">
                                          <p:val>
                                            <p:strVal val="#ppt_h"/>
                                          </p:val>
                                        </p:tav>
                                      </p:tavLst>
                                    </p:anim>
                                  </p:childTnLst>
                                </p:cTn>
                              </p:par>
                              <p:par>
                                <p:cTn id="25" presetID="23" presetClass="exit" presetSubtype="16" fill="hold" grpId="1" nodeType="withEffect">
                                  <p:stCondLst>
                                    <p:cond delay="2750"/>
                                  </p:stCondLst>
                                  <p:childTnLst>
                                    <p:anim calcmode="lin" valueType="num">
                                      <p:cBhvr>
                                        <p:cTn id="26" dur="2000"/>
                                        <p:tgtEl>
                                          <p:spTgt spid="57"/>
                                        </p:tgtEl>
                                        <p:attrNameLst>
                                          <p:attrName>ppt_w</p:attrName>
                                        </p:attrNameLst>
                                      </p:cBhvr>
                                      <p:tavLst>
                                        <p:tav tm="0">
                                          <p:val>
                                            <p:strVal val="ppt_w"/>
                                          </p:val>
                                        </p:tav>
                                        <p:tav tm="100000">
                                          <p:val>
                                            <p:strVal val="4*ppt_w"/>
                                          </p:val>
                                        </p:tav>
                                      </p:tavLst>
                                    </p:anim>
                                    <p:anim calcmode="lin" valueType="num">
                                      <p:cBhvr>
                                        <p:cTn id="27" dur="2000"/>
                                        <p:tgtEl>
                                          <p:spTgt spid="57"/>
                                        </p:tgtEl>
                                        <p:attrNameLst>
                                          <p:attrName>ppt_h</p:attrName>
                                        </p:attrNameLst>
                                      </p:cBhvr>
                                      <p:tavLst>
                                        <p:tav tm="0">
                                          <p:val>
                                            <p:strVal val="ppt_h"/>
                                          </p:val>
                                        </p:tav>
                                        <p:tav tm="100000">
                                          <p:val>
                                            <p:strVal val="4*ppt_h"/>
                                          </p:val>
                                        </p:tav>
                                      </p:tavLst>
                                    </p:anim>
                                    <p:set>
                                      <p:cBhvr>
                                        <p:cTn id="28" dur="1" fill="hold">
                                          <p:stCondLst>
                                            <p:cond delay="1999"/>
                                          </p:stCondLst>
                                        </p:cTn>
                                        <p:tgtEl>
                                          <p:spTgt spid="57"/>
                                        </p:tgtEl>
                                        <p:attrNameLst>
                                          <p:attrName>style.visibility</p:attrName>
                                        </p:attrNameLst>
                                      </p:cBhvr>
                                      <p:to>
                                        <p:strVal val="hidden"/>
                                      </p:to>
                                    </p:set>
                                  </p:childTnLst>
                                </p:cTn>
                              </p:par>
                              <p:par>
                                <p:cTn id="29" presetID="23" presetClass="entr" presetSubtype="16" fill="hold" grpId="0" nodeType="withEffect">
                                  <p:stCondLst>
                                    <p:cond delay="2750"/>
                                  </p:stCondLst>
                                  <p:childTnLst>
                                    <p:set>
                                      <p:cBhvr>
                                        <p:cTn id="30" dur="1" fill="hold">
                                          <p:stCondLst>
                                            <p:cond delay="0"/>
                                          </p:stCondLst>
                                        </p:cTn>
                                        <p:tgtEl>
                                          <p:spTgt spid="58"/>
                                        </p:tgtEl>
                                        <p:attrNameLst>
                                          <p:attrName>style.visibility</p:attrName>
                                        </p:attrNameLst>
                                      </p:cBhvr>
                                      <p:to>
                                        <p:strVal val="visible"/>
                                      </p:to>
                                    </p:set>
                                    <p:anim calcmode="lin" valueType="num">
                                      <p:cBhvr>
                                        <p:cTn id="31" dur="2750" fill="hold"/>
                                        <p:tgtEl>
                                          <p:spTgt spid="58"/>
                                        </p:tgtEl>
                                        <p:attrNameLst>
                                          <p:attrName>ppt_w</p:attrName>
                                        </p:attrNameLst>
                                      </p:cBhvr>
                                      <p:tavLst>
                                        <p:tav tm="0">
                                          <p:val>
                                            <p:fltVal val="0"/>
                                          </p:val>
                                        </p:tav>
                                        <p:tav tm="100000">
                                          <p:val>
                                            <p:strVal val="#ppt_w"/>
                                          </p:val>
                                        </p:tav>
                                      </p:tavLst>
                                    </p:anim>
                                    <p:anim calcmode="lin" valueType="num">
                                      <p:cBhvr>
                                        <p:cTn id="32" dur="2750" fill="hold"/>
                                        <p:tgtEl>
                                          <p:spTgt spid="58"/>
                                        </p:tgtEl>
                                        <p:attrNameLst>
                                          <p:attrName>ppt_h</p:attrName>
                                        </p:attrNameLst>
                                      </p:cBhvr>
                                      <p:tavLst>
                                        <p:tav tm="0">
                                          <p:val>
                                            <p:fltVal val="0"/>
                                          </p:val>
                                        </p:tav>
                                        <p:tav tm="100000">
                                          <p:val>
                                            <p:strVal val="#ppt_h"/>
                                          </p:val>
                                        </p:tav>
                                      </p:tavLst>
                                    </p:anim>
                                  </p:childTnLst>
                                </p:cTn>
                              </p:par>
                              <p:par>
                                <p:cTn id="33" presetID="23" presetClass="exit" presetSubtype="16" fill="hold" grpId="1" nodeType="withEffect">
                                  <p:stCondLst>
                                    <p:cond delay="2750"/>
                                  </p:stCondLst>
                                  <p:childTnLst>
                                    <p:anim calcmode="lin" valueType="num">
                                      <p:cBhvr>
                                        <p:cTn id="34" dur="2000"/>
                                        <p:tgtEl>
                                          <p:spTgt spid="58"/>
                                        </p:tgtEl>
                                        <p:attrNameLst>
                                          <p:attrName>ppt_w</p:attrName>
                                        </p:attrNameLst>
                                      </p:cBhvr>
                                      <p:tavLst>
                                        <p:tav tm="0">
                                          <p:val>
                                            <p:strVal val="ppt_w"/>
                                          </p:val>
                                        </p:tav>
                                        <p:tav tm="100000">
                                          <p:val>
                                            <p:strVal val="4*ppt_w"/>
                                          </p:val>
                                        </p:tav>
                                      </p:tavLst>
                                    </p:anim>
                                    <p:anim calcmode="lin" valueType="num">
                                      <p:cBhvr>
                                        <p:cTn id="35" dur="2000"/>
                                        <p:tgtEl>
                                          <p:spTgt spid="58"/>
                                        </p:tgtEl>
                                        <p:attrNameLst>
                                          <p:attrName>ppt_h</p:attrName>
                                        </p:attrNameLst>
                                      </p:cBhvr>
                                      <p:tavLst>
                                        <p:tav tm="0">
                                          <p:val>
                                            <p:strVal val="ppt_h"/>
                                          </p:val>
                                        </p:tav>
                                        <p:tav tm="100000">
                                          <p:val>
                                            <p:strVal val="4*ppt_h"/>
                                          </p:val>
                                        </p:tav>
                                      </p:tavLst>
                                    </p:anim>
                                    <p:set>
                                      <p:cBhvr>
                                        <p:cTn id="36" dur="1" fill="hold">
                                          <p:stCondLst>
                                            <p:cond delay="1999"/>
                                          </p:stCondLst>
                                        </p:cTn>
                                        <p:tgtEl>
                                          <p:spTgt spid="58"/>
                                        </p:tgtEl>
                                        <p:attrNameLst>
                                          <p:attrName>style.visibility</p:attrName>
                                        </p:attrNameLst>
                                      </p:cBhvr>
                                      <p:to>
                                        <p:strVal val="hidden"/>
                                      </p:to>
                                    </p:set>
                                  </p:childTnLst>
                                </p:cTn>
                              </p:par>
                              <p:par>
                                <p:cTn id="37" presetID="23" presetClass="entr" presetSubtype="16" fill="hold" grpId="0" nodeType="withEffect">
                                  <p:stCondLst>
                                    <p:cond delay="2750"/>
                                  </p:stCondLst>
                                  <p:childTnLst>
                                    <p:set>
                                      <p:cBhvr>
                                        <p:cTn id="38" dur="1" fill="hold">
                                          <p:stCondLst>
                                            <p:cond delay="0"/>
                                          </p:stCondLst>
                                        </p:cTn>
                                        <p:tgtEl>
                                          <p:spTgt spid="59"/>
                                        </p:tgtEl>
                                        <p:attrNameLst>
                                          <p:attrName>style.visibility</p:attrName>
                                        </p:attrNameLst>
                                      </p:cBhvr>
                                      <p:to>
                                        <p:strVal val="visible"/>
                                      </p:to>
                                    </p:set>
                                    <p:anim calcmode="lin" valueType="num">
                                      <p:cBhvr>
                                        <p:cTn id="39" dur="2750" fill="hold"/>
                                        <p:tgtEl>
                                          <p:spTgt spid="59"/>
                                        </p:tgtEl>
                                        <p:attrNameLst>
                                          <p:attrName>ppt_w</p:attrName>
                                        </p:attrNameLst>
                                      </p:cBhvr>
                                      <p:tavLst>
                                        <p:tav tm="0">
                                          <p:val>
                                            <p:fltVal val="0"/>
                                          </p:val>
                                        </p:tav>
                                        <p:tav tm="100000">
                                          <p:val>
                                            <p:strVal val="#ppt_w"/>
                                          </p:val>
                                        </p:tav>
                                      </p:tavLst>
                                    </p:anim>
                                    <p:anim calcmode="lin" valueType="num">
                                      <p:cBhvr>
                                        <p:cTn id="40" dur="2750" fill="hold"/>
                                        <p:tgtEl>
                                          <p:spTgt spid="59"/>
                                        </p:tgtEl>
                                        <p:attrNameLst>
                                          <p:attrName>ppt_h</p:attrName>
                                        </p:attrNameLst>
                                      </p:cBhvr>
                                      <p:tavLst>
                                        <p:tav tm="0">
                                          <p:val>
                                            <p:fltVal val="0"/>
                                          </p:val>
                                        </p:tav>
                                        <p:tav tm="100000">
                                          <p:val>
                                            <p:strVal val="#ppt_h"/>
                                          </p:val>
                                        </p:tav>
                                      </p:tavLst>
                                    </p:anim>
                                  </p:childTnLst>
                                </p:cTn>
                              </p:par>
                              <p:par>
                                <p:cTn id="41" presetID="23" presetClass="exit" presetSubtype="32" fill="hold" grpId="1" nodeType="withEffect">
                                  <p:stCondLst>
                                    <p:cond delay="2750"/>
                                  </p:stCondLst>
                                  <p:childTnLst>
                                    <p:anim calcmode="lin" valueType="num">
                                      <p:cBhvr>
                                        <p:cTn id="42" dur="2000"/>
                                        <p:tgtEl>
                                          <p:spTgt spid="59"/>
                                        </p:tgtEl>
                                        <p:attrNameLst>
                                          <p:attrName>ppt_w</p:attrName>
                                        </p:attrNameLst>
                                      </p:cBhvr>
                                      <p:tavLst>
                                        <p:tav tm="0">
                                          <p:val>
                                            <p:strVal val="ppt_w"/>
                                          </p:val>
                                        </p:tav>
                                        <p:tav tm="100000">
                                          <p:val>
                                            <p:fltVal val="0"/>
                                          </p:val>
                                        </p:tav>
                                      </p:tavLst>
                                    </p:anim>
                                    <p:anim calcmode="lin" valueType="num">
                                      <p:cBhvr>
                                        <p:cTn id="43" dur="2000"/>
                                        <p:tgtEl>
                                          <p:spTgt spid="59"/>
                                        </p:tgtEl>
                                        <p:attrNameLst>
                                          <p:attrName>ppt_h</p:attrName>
                                        </p:attrNameLst>
                                      </p:cBhvr>
                                      <p:tavLst>
                                        <p:tav tm="0">
                                          <p:val>
                                            <p:strVal val="ppt_h"/>
                                          </p:val>
                                        </p:tav>
                                        <p:tav tm="100000">
                                          <p:val>
                                            <p:fltVal val="0"/>
                                          </p:val>
                                        </p:tav>
                                      </p:tavLst>
                                    </p:anim>
                                    <p:set>
                                      <p:cBhvr>
                                        <p:cTn id="44" dur="1" fill="hold">
                                          <p:stCondLst>
                                            <p:cond delay="1999"/>
                                          </p:stCondLst>
                                        </p:cTn>
                                        <p:tgtEl>
                                          <p:spTgt spid="59"/>
                                        </p:tgtEl>
                                        <p:attrNameLst>
                                          <p:attrName>style.visibility</p:attrName>
                                        </p:attrNameLst>
                                      </p:cBhvr>
                                      <p:to>
                                        <p:strVal val="hidden"/>
                                      </p:to>
                                    </p:set>
                                  </p:childTnLst>
                                </p:cTn>
                              </p:par>
                              <p:par>
                                <p:cTn id="45" presetID="16" presetClass="entr" presetSubtype="37" fill="hold" nodeType="withEffect">
                                  <p:stCondLst>
                                    <p:cond delay="1250"/>
                                  </p:stCondLst>
                                  <p:childTnLst>
                                    <p:set>
                                      <p:cBhvr>
                                        <p:cTn id="46" dur="1" fill="hold">
                                          <p:stCondLst>
                                            <p:cond delay="0"/>
                                          </p:stCondLst>
                                        </p:cTn>
                                        <p:tgtEl>
                                          <p:spTgt spid="60"/>
                                        </p:tgtEl>
                                        <p:attrNameLst>
                                          <p:attrName>style.visibility</p:attrName>
                                        </p:attrNameLst>
                                      </p:cBhvr>
                                      <p:to>
                                        <p:strVal val="visible"/>
                                      </p:to>
                                    </p:set>
                                    <p:animEffect transition="in" filter="barn(outVertical)">
                                      <p:cBhvr>
                                        <p:cTn id="47" dur="3500"/>
                                        <p:tgtEl>
                                          <p:spTgt spid="60"/>
                                        </p:tgtEl>
                                      </p:cBhvr>
                                    </p:animEffect>
                                  </p:childTnLst>
                                </p:cTn>
                              </p:par>
                              <p:par>
                                <p:cTn id="48" presetID="23" presetClass="entr" presetSubtype="272" fill="hold" nodeType="withEffect">
                                  <p:stCondLst>
                                    <p:cond delay="1250"/>
                                  </p:stCondLst>
                                  <p:childTnLst>
                                    <p:set>
                                      <p:cBhvr>
                                        <p:cTn id="49" dur="1" fill="hold">
                                          <p:stCondLst>
                                            <p:cond delay="0"/>
                                          </p:stCondLst>
                                        </p:cTn>
                                        <p:tgtEl>
                                          <p:spTgt spid="60"/>
                                        </p:tgtEl>
                                        <p:attrNameLst>
                                          <p:attrName>style.visibility</p:attrName>
                                        </p:attrNameLst>
                                      </p:cBhvr>
                                      <p:to>
                                        <p:strVal val="visible"/>
                                      </p:to>
                                    </p:set>
                                    <p:anim calcmode="lin" valueType="num">
                                      <p:cBhvr>
                                        <p:cTn id="50" dur="3500" fill="hold"/>
                                        <p:tgtEl>
                                          <p:spTgt spid="60"/>
                                        </p:tgtEl>
                                        <p:attrNameLst>
                                          <p:attrName>ppt_w</p:attrName>
                                        </p:attrNameLst>
                                      </p:cBhvr>
                                      <p:tavLst>
                                        <p:tav tm="0">
                                          <p:val>
                                            <p:strVal val="2/3*#ppt_w"/>
                                          </p:val>
                                        </p:tav>
                                        <p:tav tm="100000">
                                          <p:val>
                                            <p:strVal val="#ppt_w"/>
                                          </p:val>
                                        </p:tav>
                                      </p:tavLst>
                                    </p:anim>
                                    <p:anim calcmode="lin" valueType="num">
                                      <p:cBhvr>
                                        <p:cTn id="51" dur="3500" fill="hold"/>
                                        <p:tgtEl>
                                          <p:spTgt spid="60"/>
                                        </p:tgtEl>
                                        <p:attrNameLst>
                                          <p:attrName>ppt_h</p:attrName>
                                        </p:attrNameLst>
                                      </p:cBhvr>
                                      <p:tavLst>
                                        <p:tav tm="0">
                                          <p:val>
                                            <p:strVal val="2/3*#ppt_h"/>
                                          </p:val>
                                        </p:tav>
                                        <p:tav tm="100000">
                                          <p:val>
                                            <p:strVal val="#ppt_h"/>
                                          </p:val>
                                        </p:tav>
                                      </p:tavLst>
                                    </p:anim>
                                  </p:childTnLst>
                                </p:cTn>
                              </p:par>
                              <p:par>
                                <p:cTn id="52" presetID="9" presetClass="emph" presetSubtype="0" grpId="0" nodeType="withEffect">
                                  <p:stCondLst>
                                    <p:cond delay="0"/>
                                  </p:stCondLst>
                                  <p:childTnLst>
                                    <p:set>
                                      <p:cBhvr rctx="PPT">
                                        <p:cTn id="53" dur="indefinite"/>
                                        <p:tgtEl>
                                          <p:spTgt spid="62"/>
                                        </p:tgtEl>
                                        <p:attrNameLst>
                                          <p:attrName>style.opacity</p:attrName>
                                        </p:attrNameLst>
                                      </p:cBhvr>
                                      <p:to>
                                        <p:strVal val="0"/>
                                      </p:to>
                                    </p:set>
                                    <p:animEffect filter="image" prLst="opacity: 0">
                                      <p:cBhvr rctx="IE">
                                        <p:cTn id="54" dur="indefinite"/>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7" grpId="1" animBg="1"/>
      <p:bldP spid="58" grpId="0" animBg="1"/>
      <p:bldP spid="58" grpId="1" animBg="1"/>
      <p:bldP spid="59" grpId="0" animBg="1"/>
      <p:bldP spid="59" grpId="1" animBg="1"/>
      <p:bldP spid="6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 name="35 Imagen" descr="Diapositiva6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2 Grupo"/>
          <p:cNvGrpSpPr/>
          <p:nvPr/>
        </p:nvGrpSpPr>
        <p:grpSpPr>
          <a:xfrm rot="7794205">
            <a:off x="73755" y="-1381519"/>
            <a:ext cx="2631526" cy="3582361"/>
            <a:chOff x="2643584" y="1310765"/>
            <a:chExt cx="2631526" cy="3582361"/>
          </a:xfrm>
          <a:solidFill>
            <a:schemeClr val="accent1"/>
          </a:solidFill>
        </p:grpSpPr>
        <p:sp>
          <p:nvSpPr>
            <p:cNvPr id="4"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6"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77307" y="2774855"/>
            <a:ext cx="2631526" cy="3582361"/>
            <a:chOff x="2643584" y="1310765"/>
            <a:chExt cx="2631526" cy="3582361"/>
          </a:xfrm>
          <a:solidFill>
            <a:schemeClr val="accent1"/>
          </a:solid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0" y="2775681"/>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5807F9">
                    <a:lumMod val="79000"/>
                    <a:lumOff val="21000"/>
                  </a:srgbClr>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25400">
              <a:gradFill>
                <a:gsLst>
                  <a:gs pos="0">
                    <a:srgbClr val="FFFFFF"/>
                  </a:gs>
                  <a:gs pos="7001">
                    <a:srgbClr val="E6E6E6"/>
                  </a:gs>
                  <a:gs pos="32001">
                    <a:srgbClr val="7D8496">
                      <a:lumMod val="21000"/>
                      <a:lumOff val="79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8" name="Picture 4"/>
          <p:cNvPicPr>
            <a:picLocks noChangeAspect="1" noChangeArrowheads="1"/>
          </p:cNvPicPr>
          <p:nvPr/>
        </p:nvPicPr>
        <p:blipFill rotWithShape="1">
          <a:blip r:embed="rId4">
            <a:extLst>
              <a:ext uri="{28A0092B-C50C-407E-A947-70E740481C1C}">
                <a14:useLocalDpi xmlns:a14="http://schemas.microsoft.com/office/drawing/2010/main" val="0"/>
              </a:ext>
            </a:extLst>
          </a:blip>
          <a:srcRect l="31829" t="24232" r="29771" b="26181"/>
          <a:stretch/>
        </p:blipFill>
        <p:spPr bwMode="auto">
          <a:xfrm>
            <a:off x="2915816" y="123478"/>
            <a:ext cx="2473812" cy="15960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14000"/>
                    </a14:imgEffect>
                  </a14:imgLayer>
                </a14:imgProps>
              </a:ext>
              <a:ext uri="{28A0092B-C50C-407E-A947-70E740481C1C}">
                <a14:useLocalDpi xmlns:a14="http://schemas.microsoft.com/office/drawing/2010/main" val="0"/>
              </a:ext>
            </a:extLst>
          </a:blip>
          <a:srcRect/>
          <a:stretch>
            <a:fillRect/>
          </a:stretch>
        </p:blipFill>
        <p:spPr bwMode="auto">
          <a:xfrm>
            <a:off x="6804248" y="4290043"/>
            <a:ext cx="2339752" cy="486678"/>
          </a:xfrm>
          <a:prstGeom prst="rect">
            <a:avLst/>
          </a:prstGeom>
          <a:noFill/>
          <a:ln>
            <a:noFill/>
          </a:ln>
          <a:effectLst>
            <a:outerShdw blurRad="50800" dist="35921" dir="2700000" algn="ctr" rotWithShape="0">
              <a:srgbClr val="4F2270">
                <a:alpha val="7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7" name="36 Rectángulo"/>
          <p:cNvSpPr/>
          <p:nvPr/>
        </p:nvSpPr>
        <p:spPr>
          <a:xfrm>
            <a:off x="-3060848" y="-1676722"/>
            <a:ext cx="15337704" cy="8208912"/>
          </a:xfrm>
          <a:prstGeom prst="rect">
            <a:avLst/>
          </a:prstGeom>
          <a:gradFill flip="none" rotWithShape="1">
            <a:gsLst>
              <a:gs pos="0">
                <a:srgbClr val="FFFFFF"/>
              </a:gs>
              <a:gs pos="7001">
                <a:srgbClr val="E6E6E6"/>
              </a:gs>
              <a:gs pos="32001">
                <a:srgbClr val="7D8496"/>
              </a:gs>
              <a:gs pos="49000">
                <a:srgbClr val="E6E6E6"/>
              </a:gs>
              <a:gs pos="69000">
                <a:srgbClr val="7D8496">
                  <a:lumMod val="89000"/>
                  <a:lumOff val="11000"/>
                </a:srgbClr>
              </a:gs>
              <a:gs pos="100000">
                <a:srgbClr val="E6E6E6"/>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33711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3"/>
                                        </p:tgtEl>
                                        <p:attrNameLst>
                                          <p:attrName>ppt_x</p:attrName>
                                        </p:attrNameLst>
                                      </p:cBhvr>
                                      <p:tavLst>
                                        <p:tav tm="0">
                                          <p:val>
                                            <p:strVal val="ppt_x"/>
                                          </p:val>
                                        </p:tav>
                                        <p:tav tm="100000">
                                          <p:val>
                                            <p:strVal val="1+ppt_w/2"/>
                                          </p:val>
                                        </p:tav>
                                      </p:tavLst>
                                    </p:anim>
                                    <p:anim calcmode="lin" valueType="num">
                                      <p:cBhvr additive="base">
                                        <p:cTn id="11" dur="3500"/>
                                        <p:tgtEl>
                                          <p:spTgt spid="3"/>
                                        </p:tgtEl>
                                        <p:attrNameLst>
                                          <p:attrName>ppt_y</p:attrName>
                                        </p:attrNameLst>
                                      </p:cBhvr>
                                      <p:tavLst>
                                        <p:tav tm="0">
                                          <p:val>
                                            <p:strVal val="ppt_y"/>
                                          </p:val>
                                        </p:tav>
                                        <p:tav tm="100000">
                                          <p:val>
                                            <p:strVal val="1+ppt_h/2"/>
                                          </p:val>
                                        </p:tav>
                                      </p:tavLst>
                                    </p:anim>
                                    <p:set>
                                      <p:cBhvr>
                                        <p:cTn id="12" dur="1" fill="hold">
                                          <p:stCondLst>
                                            <p:cond delay="3499"/>
                                          </p:stCondLst>
                                        </p:cTn>
                                        <p:tgtEl>
                                          <p:spTgt spid="3"/>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3000" fill="hold"/>
                                        <p:tgtEl>
                                          <p:spTgt spid="11"/>
                                        </p:tgtEl>
                                        <p:attrNameLst>
                                          <p:attrName>ppt_x</p:attrName>
                                        </p:attrNameLst>
                                      </p:cBhvr>
                                      <p:tavLst>
                                        <p:tav tm="0">
                                          <p:val>
                                            <p:strVal val="0-#ppt_w/2"/>
                                          </p:val>
                                        </p:tav>
                                        <p:tav tm="100000">
                                          <p:val>
                                            <p:strVal val="#ppt_x"/>
                                          </p:val>
                                        </p:tav>
                                      </p:tavLst>
                                    </p:anim>
                                    <p:anim calcmode="lin" valueType="num">
                                      <p:cBhvr additive="base">
                                        <p:cTn id="16" dur="3000" fill="hold"/>
                                        <p:tgtEl>
                                          <p:spTgt spid="11"/>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1"/>
                                        </p:tgtEl>
                                        <p:attrNameLst>
                                          <p:attrName>ppt_x</p:attrName>
                                        </p:attrNameLst>
                                      </p:cBhvr>
                                      <p:tavLst>
                                        <p:tav tm="0">
                                          <p:val>
                                            <p:strVal val="ppt_x"/>
                                          </p:val>
                                        </p:tav>
                                        <p:tav tm="100000">
                                          <p:val>
                                            <p:strVal val="0-ppt_w/2"/>
                                          </p:val>
                                        </p:tav>
                                      </p:tavLst>
                                    </p:anim>
                                    <p:anim calcmode="lin" valueType="num">
                                      <p:cBhvr additive="base">
                                        <p:cTn id="19" dur="3500"/>
                                        <p:tgtEl>
                                          <p:spTgt spid="11"/>
                                        </p:tgtEl>
                                        <p:attrNameLst>
                                          <p:attrName>ppt_y</p:attrName>
                                        </p:attrNameLst>
                                      </p:cBhvr>
                                      <p:tavLst>
                                        <p:tav tm="0">
                                          <p:val>
                                            <p:strVal val="ppt_y"/>
                                          </p:val>
                                        </p:tav>
                                        <p:tav tm="100000">
                                          <p:val>
                                            <p:strVal val="1+ppt_h/2"/>
                                          </p:val>
                                        </p:tav>
                                      </p:tavLst>
                                    </p:anim>
                                    <p:set>
                                      <p:cBhvr>
                                        <p:cTn id="20" dur="1" fill="hold">
                                          <p:stCondLst>
                                            <p:cond delay="3499"/>
                                          </p:stCondLst>
                                        </p:cTn>
                                        <p:tgtEl>
                                          <p:spTgt spid="11"/>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3000" fill="hold"/>
                                        <p:tgtEl>
                                          <p:spTgt spid="19"/>
                                        </p:tgtEl>
                                        <p:attrNameLst>
                                          <p:attrName>ppt_x</p:attrName>
                                        </p:attrNameLst>
                                      </p:cBhvr>
                                      <p:tavLst>
                                        <p:tav tm="0">
                                          <p:val>
                                            <p:strVal val="1+#ppt_w/2"/>
                                          </p:val>
                                        </p:tav>
                                        <p:tav tm="100000">
                                          <p:val>
                                            <p:strVal val="#ppt_x"/>
                                          </p:val>
                                        </p:tav>
                                      </p:tavLst>
                                    </p:anim>
                                    <p:anim calcmode="lin" valueType="num">
                                      <p:cBhvr additive="base">
                                        <p:cTn id="24" dur="3000" fill="hold"/>
                                        <p:tgtEl>
                                          <p:spTgt spid="1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9"/>
                                        </p:tgtEl>
                                        <p:attrNameLst>
                                          <p:attrName>ppt_x</p:attrName>
                                        </p:attrNameLst>
                                      </p:cBhvr>
                                      <p:tavLst>
                                        <p:tav tm="0">
                                          <p:val>
                                            <p:strVal val="ppt_x"/>
                                          </p:val>
                                        </p:tav>
                                        <p:tav tm="100000">
                                          <p:val>
                                            <p:strVal val="1+ppt_w/2"/>
                                          </p:val>
                                        </p:tav>
                                      </p:tavLst>
                                    </p:anim>
                                    <p:anim calcmode="lin" valueType="num">
                                      <p:cBhvr additive="base">
                                        <p:cTn id="27" dur="3500"/>
                                        <p:tgtEl>
                                          <p:spTgt spid="19"/>
                                        </p:tgtEl>
                                        <p:attrNameLst>
                                          <p:attrName>ppt_y</p:attrName>
                                        </p:attrNameLst>
                                      </p:cBhvr>
                                      <p:tavLst>
                                        <p:tav tm="0">
                                          <p:val>
                                            <p:strVal val="ppt_y"/>
                                          </p:val>
                                        </p:tav>
                                        <p:tav tm="100000">
                                          <p:val>
                                            <p:strVal val="0-ppt_h/2"/>
                                          </p:val>
                                        </p:tav>
                                      </p:tavLst>
                                    </p:anim>
                                    <p:set>
                                      <p:cBhvr>
                                        <p:cTn id="28" dur="1" fill="hold">
                                          <p:stCondLst>
                                            <p:cond delay="3499"/>
                                          </p:stCondLst>
                                        </p:cTn>
                                        <p:tgtEl>
                                          <p:spTgt spid="1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3000" fill="hold"/>
                                        <p:tgtEl>
                                          <p:spTgt spid="27"/>
                                        </p:tgtEl>
                                        <p:attrNameLst>
                                          <p:attrName>ppt_x</p:attrName>
                                        </p:attrNameLst>
                                      </p:cBhvr>
                                      <p:tavLst>
                                        <p:tav tm="0">
                                          <p:val>
                                            <p:strVal val="0-#ppt_w/2"/>
                                          </p:val>
                                        </p:tav>
                                        <p:tav tm="100000">
                                          <p:val>
                                            <p:strVal val="#ppt_x"/>
                                          </p:val>
                                        </p:tav>
                                      </p:tavLst>
                                    </p:anim>
                                    <p:anim calcmode="lin" valueType="num">
                                      <p:cBhvr additive="base">
                                        <p:cTn id="32" dur="3000" fill="hold"/>
                                        <p:tgtEl>
                                          <p:spTgt spid="27"/>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7"/>
                                        </p:tgtEl>
                                        <p:attrNameLst>
                                          <p:attrName>ppt_x</p:attrName>
                                        </p:attrNameLst>
                                      </p:cBhvr>
                                      <p:tavLst>
                                        <p:tav tm="0">
                                          <p:val>
                                            <p:strVal val="ppt_x"/>
                                          </p:val>
                                        </p:tav>
                                        <p:tav tm="100000">
                                          <p:val>
                                            <p:strVal val="0-ppt_w/2"/>
                                          </p:val>
                                        </p:tav>
                                      </p:tavLst>
                                    </p:anim>
                                    <p:anim calcmode="lin" valueType="num">
                                      <p:cBhvr additive="base">
                                        <p:cTn id="35" dur="3500"/>
                                        <p:tgtEl>
                                          <p:spTgt spid="27"/>
                                        </p:tgtEl>
                                        <p:attrNameLst>
                                          <p:attrName>ppt_y</p:attrName>
                                        </p:attrNameLst>
                                      </p:cBhvr>
                                      <p:tavLst>
                                        <p:tav tm="0">
                                          <p:val>
                                            <p:strVal val="ppt_y"/>
                                          </p:val>
                                        </p:tav>
                                        <p:tav tm="100000">
                                          <p:val>
                                            <p:strVal val="0-ppt_h/2"/>
                                          </p:val>
                                        </p:tav>
                                      </p:tavLst>
                                    </p:anim>
                                    <p:set>
                                      <p:cBhvr>
                                        <p:cTn id="36" dur="1" fill="hold">
                                          <p:stCondLst>
                                            <p:cond delay="3499"/>
                                          </p:stCondLst>
                                        </p:cTn>
                                        <p:tgtEl>
                                          <p:spTgt spid="27"/>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 calcmode="lin" valueType="num">
                                      <p:cBhvr>
                                        <p:cTn id="39" dur="3250" fill="hold"/>
                                        <p:tgtEl>
                                          <p:spTgt spid="36"/>
                                        </p:tgtEl>
                                        <p:attrNameLst>
                                          <p:attrName>ppt_w</p:attrName>
                                        </p:attrNameLst>
                                      </p:cBhvr>
                                      <p:tavLst>
                                        <p:tav tm="0">
                                          <p:val>
                                            <p:fltVal val="0"/>
                                          </p:val>
                                        </p:tav>
                                        <p:tav tm="100000">
                                          <p:val>
                                            <p:strVal val="#ppt_w"/>
                                          </p:val>
                                        </p:tav>
                                      </p:tavLst>
                                    </p:anim>
                                    <p:anim calcmode="lin" valueType="num">
                                      <p:cBhvr>
                                        <p:cTn id="40" dur="3250" fill="hold"/>
                                        <p:tgtEl>
                                          <p:spTgt spid="36"/>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diamond(out)">
                                      <p:cBhvr>
                                        <p:cTn id="43" dur="3250"/>
                                        <p:tgtEl>
                                          <p:spTgt spid="36"/>
                                        </p:tgtEl>
                                      </p:cBhvr>
                                    </p:animEffect>
                                  </p:childTnLst>
                                </p:cTn>
                              </p:par>
                              <p:par>
                                <p:cTn id="44" presetID="23" presetClass="entr" presetSubtype="528" fill="hold" nodeType="withEffect">
                                  <p:stCondLst>
                                    <p:cond delay="750"/>
                                  </p:stCondLst>
                                  <p:childTnLst>
                                    <p:set>
                                      <p:cBhvr>
                                        <p:cTn id="45" dur="1" fill="hold">
                                          <p:stCondLst>
                                            <p:cond delay="0"/>
                                          </p:stCondLst>
                                        </p:cTn>
                                        <p:tgtEl>
                                          <p:spTgt spid="1028"/>
                                        </p:tgtEl>
                                        <p:attrNameLst>
                                          <p:attrName>style.visibility</p:attrName>
                                        </p:attrNameLst>
                                      </p:cBhvr>
                                      <p:to>
                                        <p:strVal val="visible"/>
                                      </p:to>
                                    </p:set>
                                    <p:anim calcmode="lin" valueType="num">
                                      <p:cBhvr>
                                        <p:cTn id="46" dur="2500" fill="hold"/>
                                        <p:tgtEl>
                                          <p:spTgt spid="1028"/>
                                        </p:tgtEl>
                                        <p:attrNameLst>
                                          <p:attrName>ppt_w</p:attrName>
                                        </p:attrNameLst>
                                      </p:cBhvr>
                                      <p:tavLst>
                                        <p:tav tm="0">
                                          <p:val>
                                            <p:fltVal val="0"/>
                                          </p:val>
                                        </p:tav>
                                        <p:tav tm="100000">
                                          <p:val>
                                            <p:strVal val="#ppt_w"/>
                                          </p:val>
                                        </p:tav>
                                      </p:tavLst>
                                    </p:anim>
                                    <p:anim calcmode="lin" valueType="num">
                                      <p:cBhvr>
                                        <p:cTn id="47" dur="2500" fill="hold"/>
                                        <p:tgtEl>
                                          <p:spTgt spid="1028"/>
                                        </p:tgtEl>
                                        <p:attrNameLst>
                                          <p:attrName>ppt_h</p:attrName>
                                        </p:attrNameLst>
                                      </p:cBhvr>
                                      <p:tavLst>
                                        <p:tav tm="0">
                                          <p:val>
                                            <p:fltVal val="0"/>
                                          </p:val>
                                        </p:tav>
                                        <p:tav tm="100000">
                                          <p:val>
                                            <p:strVal val="#ppt_h"/>
                                          </p:val>
                                        </p:tav>
                                      </p:tavLst>
                                    </p:anim>
                                    <p:anim calcmode="lin" valueType="num">
                                      <p:cBhvr>
                                        <p:cTn id="48" dur="2500" fill="hold"/>
                                        <p:tgtEl>
                                          <p:spTgt spid="1028"/>
                                        </p:tgtEl>
                                        <p:attrNameLst>
                                          <p:attrName>ppt_x</p:attrName>
                                        </p:attrNameLst>
                                      </p:cBhvr>
                                      <p:tavLst>
                                        <p:tav tm="0">
                                          <p:val>
                                            <p:fltVal val="0.5"/>
                                          </p:val>
                                        </p:tav>
                                        <p:tav tm="100000">
                                          <p:val>
                                            <p:strVal val="#ppt_x"/>
                                          </p:val>
                                        </p:tav>
                                      </p:tavLst>
                                    </p:anim>
                                    <p:anim calcmode="lin" valueType="num">
                                      <p:cBhvr>
                                        <p:cTn id="49" dur="2500" fill="hold"/>
                                        <p:tgtEl>
                                          <p:spTgt spid="1028"/>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750"/>
                                  </p:stCondLst>
                                  <p:childTnLst>
                                    <p:set>
                                      <p:cBhvr>
                                        <p:cTn id="51" dur="1" fill="hold">
                                          <p:stCondLst>
                                            <p:cond delay="0"/>
                                          </p:stCondLst>
                                        </p:cTn>
                                        <p:tgtEl>
                                          <p:spTgt spid="1029"/>
                                        </p:tgtEl>
                                        <p:attrNameLst>
                                          <p:attrName>style.visibility</p:attrName>
                                        </p:attrNameLst>
                                      </p:cBhvr>
                                      <p:to>
                                        <p:strVal val="visible"/>
                                      </p:to>
                                    </p:set>
                                    <p:anim calcmode="lin" valueType="num">
                                      <p:cBhvr>
                                        <p:cTn id="52" dur="2500" fill="hold"/>
                                        <p:tgtEl>
                                          <p:spTgt spid="1029"/>
                                        </p:tgtEl>
                                        <p:attrNameLst>
                                          <p:attrName>ppt_w</p:attrName>
                                        </p:attrNameLst>
                                      </p:cBhvr>
                                      <p:tavLst>
                                        <p:tav tm="0">
                                          <p:val>
                                            <p:fltVal val="0"/>
                                          </p:val>
                                        </p:tav>
                                        <p:tav tm="100000">
                                          <p:val>
                                            <p:strVal val="#ppt_w"/>
                                          </p:val>
                                        </p:tav>
                                      </p:tavLst>
                                    </p:anim>
                                    <p:anim calcmode="lin" valueType="num">
                                      <p:cBhvr>
                                        <p:cTn id="53" dur="2500" fill="hold"/>
                                        <p:tgtEl>
                                          <p:spTgt spid="1029"/>
                                        </p:tgtEl>
                                        <p:attrNameLst>
                                          <p:attrName>ppt_h</p:attrName>
                                        </p:attrNameLst>
                                      </p:cBhvr>
                                      <p:tavLst>
                                        <p:tav tm="0">
                                          <p:val>
                                            <p:fltVal val="0"/>
                                          </p:val>
                                        </p:tav>
                                        <p:tav tm="100000">
                                          <p:val>
                                            <p:strVal val="#ppt_h"/>
                                          </p:val>
                                        </p:tav>
                                      </p:tavLst>
                                    </p:anim>
                                    <p:anim calcmode="lin" valueType="num">
                                      <p:cBhvr>
                                        <p:cTn id="54" dur="2500" fill="hold"/>
                                        <p:tgtEl>
                                          <p:spTgt spid="1029"/>
                                        </p:tgtEl>
                                        <p:attrNameLst>
                                          <p:attrName>ppt_x</p:attrName>
                                        </p:attrNameLst>
                                      </p:cBhvr>
                                      <p:tavLst>
                                        <p:tav tm="0">
                                          <p:val>
                                            <p:fltVal val="0.5"/>
                                          </p:val>
                                        </p:tav>
                                        <p:tav tm="100000">
                                          <p:val>
                                            <p:strVal val="#ppt_x"/>
                                          </p:val>
                                        </p:tav>
                                      </p:tavLst>
                                    </p:anim>
                                    <p:anim calcmode="lin" valueType="num">
                                      <p:cBhvr>
                                        <p:cTn id="55" dur="2500" fill="hold"/>
                                        <p:tgtEl>
                                          <p:spTgt spid="1029"/>
                                        </p:tgtEl>
                                        <p:attrNameLst>
                                          <p:attrName>ppt_y</p:attrName>
                                        </p:attrNameLst>
                                      </p:cBhvr>
                                      <p:tavLst>
                                        <p:tav tm="0">
                                          <p:val>
                                            <p:fltVal val="0.5"/>
                                          </p:val>
                                        </p:tav>
                                        <p:tav tm="100000">
                                          <p:val>
                                            <p:strVal val="#ppt_y"/>
                                          </p:val>
                                        </p:tav>
                                      </p:tavLst>
                                    </p:anim>
                                  </p:childTnLst>
                                </p:cTn>
                              </p:par>
                              <p:par>
                                <p:cTn id="56" presetID="9" presetClass="emph" presetSubtype="0" grpId="0" nodeType="withEffect">
                                  <p:stCondLst>
                                    <p:cond delay="0"/>
                                  </p:stCondLst>
                                  <p:childTnLst>
                                    <p:set>
                                      <p:cBhvr rctx="PPT">
                                        <p:cTn id="57" dur="indefinite"/>
                                        <p:tgtEl>
                                          <p:spTgt spid="37"/>
                                        </p:tgtEl>
                                        <p:attrNameLst>
                                          <p:attrName>style.opacity</p:attrName>
                                        </p:attrNameLst>
                                      </p:cBhvr>
                                      <p:to>
                                        <p:strVal val="0"/>
                                      </p:to>
                                    </p:set>
                                    <p:animEffect filter="image" prLst="opacity: 0">
                                      <p:cBhvr rctx="IE">
                                        <p:cTn id="58" dur="indefinite"/>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4019</TotalTime>
  <Words>1108</Words>
  <Application>Microsoft Office PowerPoint</Application>
  <PresentationFormat>Presentación en pantalla (16:9)</PresentationFormat>
  <Paragraphs>70</Paragraphs>
  <Slides>60</Slides>
  <Notes>8</Notes>
  <HiddenSlides>0</HiddenSlides>
  <MMClips>1</MMClips>
  <ScaleCrop>false</ScaleCrop>
  <HeadingPairs>
    <vt:vector size="4" baseType="variant">
      <vt:variant>
        <vt:lpstr>Tema</vt:lpstr>
      </vt:variant>
      <vt:variant>
        <vt:i4>3</vt:i4>
      </vt:variant>
      <vt:variant>
        <vt:lpstr>Títulos de diapositiva</vt:lpstr>
      </vt:variant>
      <vt:variant>
        <vt:i4>60</vt:i4>
      </vt:variant>
    </vt:vector>
  </HeadingPairs>
  <TitlesOfParts>
    <vt:vector size="63" baseType="lpstr">
      <vt:lpstr>Tema de Office</vt:lpstr>
      <vt:lpstr>Diseño predeterminado</vt:lpstr>
      <vt:lpstr>1_Diseño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dcterms:created xsi:type="dcterms:W3CDTF">2018-03-21T16:33:45Z</dcterms:created>
  <dcterms:modified xsi:type="dcterms:W3CDTF">2018-04-20T17:55:59Z</dcterms:modified>
</cp:coreProperties>
</file>